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  <p:sldMasterId id="2147483660" r:id="rId4"/>
    <p:sldMasterId id="2147483666" r:id="rId5"/>
    <p:sldMasterId id="2147483672" r:id="rId6"/>
    <p:sldMasterId id="2147483678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70"/>
        <p:guide pos="22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2" Type="http://schemas.openxmlformats.org/officeDocument/2006/relationships/theme" Target="../theme/theme2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3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2" Type="http://schemas.openxmlformats.org/officeDocument/2006/relationships/theme" Target="../theme/theme4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2" Type="http://schemas.openxmlformats.org/officeDocument/2006/relationships/theme" Target="../theme/theme5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2" Type="http://schemas.openxmlformats.org/officeDocument/2006/relationships/theme" Target="../theme/theme6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1475232"/>
            <a:ext cx="6844283" cy="58978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065020"/>
            <a:ext cx="195072" cy="142341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6496" y="2065020"/>
            <a:ext cx="199643" cy="14234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3488436"/>
            <a:ext cx="251459" cy="47548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7060" y="3488436"/>
            <a:ext cx="259079" cy="47548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3963924"/>
            <a:ext cx="6844283" cy="3357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266188"/>
            <a:ext cx="6844283" cy="4648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731008"/>
            <a:ext cx="196595" cy="14234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3448" y="2731008"/>
            <a:ext cx="202691" cy="14234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4154424"/>
            <a:ext cx="248412" cy="4739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8584" y="4154424"/>
            <a:ext cx="257555" cy="4739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4628388"/>
            <a:ext cx="6844283" cy="33680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6159436" y="0"/>
                </a:moveTo>
                <a:lnTo>
                  <a:pt x="300888" y="0"/>
                </a:lnTo>
                <a:lnTo>
                  <a:pt x="293792" y="238"/>
                </a:lnTo>
                <a:lnTo>
                  <a:pt x="279028" y="1285"/>
                </a:lnTo>
                <a:lnTo>
                  <a:pt x="271932" y="1524"/>
                </a:lnTo>
                <a:lnTo>
                  <a:pt x="228358" y="9334"/>
                </a:lnTo>
                <a:lnTo>
                  <a:pt x="186397" y="22860"/>
                </a:lnTo>
                <a:lnTo>
                  <a:pt x="160401" y="36575"/>
                </a:lnTo>
                <a:lnTo>
                  <a:pt x="146864" y="43713"/>
                </a:lnTo>
                <a:lnTo>
                  <a:pt x="140432" y="47605"/>
                </a:lnTo>
                <a:lnTo>
                  <a:pt x="134404" y="51917"/>
                </a:lnTo>
                <a:lnTo>
                  <a:pt x="128445" y="55608"/>
                </a:lnTo>
                <a:lnTo>
                  <a:pt x="88582" y="88493"/>
                </a:lnTo>
                <a:lnTo>
                  <a:pt x="83772" y="93971"/>
                </a:lnTo>
                <a:lnTo>
                  <a:pt x="73580" y="104390"/>
                </a:lnTo>
                <a:lnTo>
                  <a:pt x="68770" y="109918"/>
                </a:lnTo>
                <a:lnTo>
                  <a:pt x="64222" y="115871"/>
                </a:lnTo>
                <a:lnTo>
                  <a:pt x="59817" y="122110"/>
                </a:lnTo>
                <a:lnTo>
                  <a:pt x="52006" y="134302"/>
                </a:lnTo>
                <a:lnTo>
                  <a:pt x="47680" y="140255"/>
                </a:lnTo>
                <a:lnTo>
                  <a:pt x="22948" y="186220"/>
                </a:lnTo>
                <a:lnTo>
                  <a:pt x="8238" y="235549"/>
                </a:lnTo>
                <a:lnTo>
                  <a:pt x="6184" y="242697"/>
                </a:lnTo>
                <a:lnTo>
                  <a:pt x="1612" y="271653"/>
                </a:lnTo>
                <a:lnTo>
                  <a:pt x="1360" y="278749"/>
                </a:lnTo>
                <a:lnTo>
                  <a:pt x="252" y="293512"/>
                </a:lnTo>
                <a:lnTo>
                  <a:pt x="0" y="300609"/>
                </a:lnTo>
                <a:lnTo>
                  <a:pt x="0" y="1988629"/>
                </a:lnTo>
                <a:lnTo>
                  <a:pt x="252" y="1996392"/>
                </a:lnTo>
                <a:lnTo>
                  <a:pt x="1360" y="2011346"/>
                </a:lnTo>
                <a:lnTo>
                  <a:pt x="1612" y="2019109"/>
                </a:lnTo>
                <a:lnTo>
                  <a:pt x="6184" y="2048167"/>
                </a:lnTo>
                <a:lnTo>
                  <a:pt x="8238" y="2055025"/>
                </a:lnTo>
                <a:lnTo>
                  <a:pt x="11758" y="2068741"/>
                </a:lnTo>
                <a:lnTo>
                  <a:pt x="40138" y="2137171"/>
                </a:lnTo>
                <a:lnTo>
                  <a:pt x="68770" y="2179421"/>
                </a:lnTo>
                <a:lnTo>
                  <a:pt x="94116" y="2206853"/>
                </a:lnTo>
                <a:lnTo>
                  <a:pt x="115966" y="2225784"/>
                </a:lnTo>
                <a:lnTo>
                  <a:pt x="128445" y="2234499"/>
                </a:lnTo>
                <a:lnTo>
                  <a:pt x="140432" y="2243219"/>
                </a:lnTo>
                <a:lnTo>
                  <a:pt x="146864" y="2247126"/>
                </a:lnTo>
                <a:lnTo>
                  <a:pt x="160401" y="2254186"/>
                </a:lnTo>
                <a:lnTo>
                  <a:pt x="166379" y="2257591"/>
                </a:lnTo>
                <a:lnTo>
                  <a:pt x="172794" y="2260854"/>
                </a:lnTo>
                <a:lnTo>
                  <a:pt x="179512" y="2263830"/>
                </a:lnTo>
                <a:lnTo>
                  <a:pt x="186397" y="2266378"/>
                </a:lnTo>
                <a:lnTo>
                  <a:pt x="193257" y="2269545"/>
                </a:lnTo>
                <a:lnTo>
                  <a:pt x="242887" y="2283142"/>
                </a:lnTo>
                <a:lnTo>
                  <a:pt x="249985" y="2285142"/>
                </a:lnTo>
                <a:lnTo>
                  <a:pt x="257376" y="2286571"/>
                </a:lnTo>
                <a:lnTo>
                  <a:pt x="264784" y="2287428"/>
                </a:lnTo>
                <a:lnTo>
                  <a:pt x="271932" y="2287714"/>
                </a:lnTo>
                <a:lnTo>
                  <a:pt x="279028" y="2288595"/>
                </a:lnTo>
                <a:lnTo>
                  <a:pt x="286410" y="2289048"/>
                </a:lnTo>
                <a:lnTo>
                  <a:pt x="293792" y="2289214"/>
                </a:lnTo>
                <a:lnTo>
                  <a:pt x="6159436" y="2289238"/>
                </a:lnTo>
                <a:lnTo>
                  <a:pt x="6174676" y="2289048"/>
                </a:lnTo>
                <a:lnTo>
                  <a:pt x="6182153" y="2288595"/>
                </a:lnTo>
                <a:lnTo>
                  <a:pt x="6189916" y="2287714"/>
                </a:lnTo>
                <a:lnTo>
                  <a:pt x="6196855" y="2287428"/>
                </a:lnTo>
                <a:lnTo>
                  <a:pt x="6203907" y="2286571"/>
                </a:lnTo>
                <a:lnTo>
                  <a:pt x="6211228" y="2285142"/>
                </a:lnTo>
                <a:lnTo>
                  <a:pt x="6218974" y="2283142"/>
                </a:lnTo>
                <a:lnTo>
                  <a:pt x="6232729" y="2280666"/>
                </a:lnTo>
                <a:lnTo>
                  <a:pt x="6287911" y="2260854"/>
                </a:lnTo>
                <a:lnTo>
                  <a:pt x="6327457" y="2238857"/>
                </a:lnTo>
                <a:lnTo>
                  <a:pt x="6350317" y="2220569"/>
                </a:lnTo>
                <a:lnTo>
                  <a:pt x="6366857" y="2206853"/>
                </a:lnTo>
                <a:lnTo>
                  <a:pt x="6409842" y="2156460"/>
                </a:lnTo>
                <a:lnTo>
                  <a:pt x="6413568" y="2149840"/>
                </a:lnTo>
                <a:lnTo>
                  <a:pt x="6421515" y="2137171"/>
                </a:lnTo>
                <a:lnTo>
                  <a:pt x="6425184" y="2130552"/>
                </a:lnTo>
                <a:lnTo>
                  <a:pt x="6431851" y="2117586"/>
                </a:lnTo>
                <a:lnTo>
                  <a:pt x="6434828" y="2111226"/>
                </a:lnTo>
                <a:lnTo>
                  <a:pt x="6437376" y="2104555"/>
                </a:lnTo>
                <a:lnTo>
                  <a:pt x="6440543" y="2097673"/>
                </a:lnTo>
                <a:lnTo>
                  <a:pt x="6443281" y="2090648"/>
                </a:lnTo>
                <a:lnTo>
                  <a:pt x="6445734" y="2083338"/>
                </a:lnTo>
                <a:lnTo>
                  <a:pt x="6448044" y="2075599"/>
                </a:lnTo>
                <a:lnTo>
                  <a:pt x="6449425" y="2068741"/>
                </a:lnTo>
                <a:lnTo>
                  <a:pt x="6452758" y="2055025"/>
                </a:lnTo>
                <a:lnTo>
                  <a:pt x="6459651" y="2011346"/>
                </a:lnTo>
                <a:lnTo>
                  <a:pt x="6460337" y="300609"/>
                </a:lnTo>
                <a:lnTo>
                  <a:pt x="6460134" y="286130"/>
                </a:lnTo>
                <a:lnTo>
                  <a:pt x="6454140" y="242697"/>
                </a:lnTo>
                <a:lnTo>
                  <a:pt x="6443281" y="199936"/>
                </a:lnTo>
                <a:lnTo>
                  <a:pt x="6437376" y="186220"/>
                </a:lnTo>
                <a:lnTo>
                  <a:pt x="6434828" y="179346"/>
                </a:lnTo>
                <a:lnTo>
                  <a:pt x="6409842" y="134302"/>
                </a:lnTo>
                <a:lnTo>
                  <a:pt x="6382224" y="99172"/>
                </a:lnTo>
                <a:lnTo>
                  <a:pt x="6371742" y="88493"/>
                </a:lnTo>
                <a:lnTo>
                  <a:pt x="6366857" y="83040"/>
                </a:lnTo>
                <a:lnTo>
                  <a:pt x="6333172" y="55608"/>
                </a:lnTo>
                <a:lnTo>
                  <a:pt x="6287911" y="29718"/>
                </a:lnTo>
                <a:lnTo>
                  <a:pt x="6275451" y="22860"/>
                </a:lnTo>
                <a:lnTo>
                  <a:pt x="6232729" y="9334"/>
                </a:lnTo>
                <a:lnTo>
                  <a:pt x="6189916" y="1524"/>
                </a:lnTo>
                <a:lnTo>
                  <a:pt x="6182153" y="1285"/>
                </a:lnTo>
                <a:lnTo>
                  <a:pt x="6167199" y="238"/>
                </a:lnTo>
                <a:lnTo>
                  <a:pt x="61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0" y="1988629"/>
                </a:moveTo>
                <a:lnTo>
                  <a:pt x="0" y="300609"/>
                </a:lnTo>
                <a:lnTo>
                  <a:pt x="252" y="293512"/>
                </a:lnTo>
                <a:lnTo>
                  <a:pt x="806" y="286131"/>
                </a:lnTo>
                <a:lnTo>
                  <a:pt x="1360" y="278749"/>
                </a:lnTo>
                <a:lnTo>
                  <a:pt x="1612" y="271653"/>
                </a:lnTo>
                <a:lnTo>
                  <a:pt x="2757" y="264556"/>
                </a:lnTo>
                <a:lnTo>
                  <a:pt x="3903" y="257175"/>
                </a:lnTo>
                <a:lnTo>
                  <a:pt x="5047" y="249793"/>
                </a:lnTo>
                <a:lnTo>
                  <a:pt x="6184" y="242697"/>
                </a:lnTo>
                <a:lnTo>
                  <a:pt x="8238" y="235549"/>
                </a:lnTo>
                <a:lnTo>
                  <a:pt x="9999" y="228141"/>
                </a:lnTo>
                <a:lnTo>
                  <a:pt x="11758" y="220749"/>
                </a:lnTo>
                <a:lnTo>
                  <a:pt x="13804" y="213652"/>
                </a:lnTo>
                <a:lnTo>
                  <a:pt x="16092" y="206794"/>
                </a:lnTo>
                <a:lnTo>
                  <a:pt x="18381" y="199936"/>
                </a:lnTo>
                <a:lnTo>
                  <a:pt x="20668" y="193078"/>
                </a:lnTo>
                <a:lnTo>
                  <a:pt x="22948" y="186220"/>
                </a:lnTo>
                <a:lnTo>
                  <a:pt x="26378" y="179346"/>
                </a:lnTo>
                <a:lnTo>
                  <a:pt x="29808" y="172453"/>
                </a:lnTo>
                <a:lnTo>
                  <a:pt x="33241" y="165560"/>
                </a:lnTo>
                <a:lnTo>
                  <a:pt x="36677" y="158686"/>
                </a:lnTo>
                <a:lnTo>
                  <a:pt x="40138" y="152733"/>
                </a:lnTo>
                <a:lnTo>
                  <a:pt x="43765" y="146494"/>
                </a:lnTo>
                <a:lnTo>
                  <a:pt x="47680" y="140255"/>
                </a:lnTo>
                <a:lnTo>
                  <a:pt x="52006" y="134302"/>
                </a:lnTo>
                <a:lnTo>
                  <a:pt x="55697" y="128349"/>
                </a:lnTo>
                <a:lnTo>
                  <a:pt x="83772" y="93971"/>
                </a:lnTo>
                <a:lnTo>
                  <a:pt x="88582" y="88493"/>
                </a:lnTo>
                <a:lnTo>
                  <a:pt x="122205" y="59728"/>
                </a:lnTo>
                <a:lnTo>
                  <a:pt x="134404" y="51917"/>
                </a:lnTo>
                <a:lnTo>
                  <a:pt x="140432" y="47605"/>
                </a:lnTo>
                <a:lnTo>
                  <a:pt x="146864" y="43713"/>
                </a:lnTo>
                <a:lnTo>
                  <a:pt x="153565" y="40087"/>
                </a:lnTo>
                <a:lnTo>
                  <a:pt x="160401" y="36575"/>
                </a:lnTo>
                <a:lnTo>
                  <a:pt x="166379" y="33147"/>
                </a:lnTo>
                <a:lnTo>
                  <a:pt x="200118" y="18287"/>
                </a:lnTo>
                <a:lnTo>
                  <a:pt x="206977" y="16001"/>
                </a:lnTo>
                <a:lnTo>
                  <a:pt x="249985" y="4952"/>
                </a:lnTo>
                <a:lnTo>
                  <a:pt x="264784" y="2666"/>
                </a:lnTo>
                <a:lnTo>
                  <a:pt x="271932" y="1524"/>
                </a:lnTo>
                <a:lnTo>
                  <a:pt x="279028" y="1285"/>
                </a:lnTo>
                <a:lnTo>
                  <a:pt x="286410" y="762"/>
                </a:lnTo>
                <a:lnTo>
                  <a:pt x="293792" y="238"/>
                </a:lnTo>
                <a:lnTo>
                  <a:pt x="300888" y="0"/>
                </a:lnTo>
                <a:lnTo>
                  <a:pt x="6159436" y="0"/>
                </a:lnTo>
                <a:lnTo>
                  <a:pt x="6167199" y="238"/>
                </a:lnTo>
                <a:lnTo>
                  <a:pt x="6174676" y="761"/>
                </a:lnTo>
                <a:lnTo>
                  <a:pt x="6182153" y="1285"/>
                </a:lnTo>
                <a:lnTo>
                  <a:pt x="6189916" y="1524"/>
                </a:lnTo>
                <a:lnTo>
                  <a:pt x="6196855" y="2667"/>
                </a:lnTo>
                <a:lnTo>
                  <a:pt x="6203907" y="3810"/>
                </a:lnTo>
                <a:lnTo>
                  <a:pt x="6211228" y="4953"/>
                </a:lnTo>
                <a:lnTo>
                  <a:pt x="6218974" y="6096"/>
                </a:lnTo>
                <a:lnTo>
                  <a:pt x="6225840" y="7500"/>
                </a:lnTo>
                <a:lnTo>
                  <a:pt x="6232729" y="9334"/>
                </a:lnTo>
                <a:lnTo>
                  <a:pt x="6239621" y="11453"/>
                </a:lnTo>
                <a:lnTo>
                  <a:pt x="6246495" y="13716"/>
                </a:lnTo>
                <a:lnTo>
                  <a:pt x="6254234" y="16002"/>
                </a:lnTo>
                <a:lnTo>
                  <a:pt x="6261544" y="18288"/>
                </a:lnTo>
                <a:lnTo>
                  <a:pt x="6268569" y="20574"/>
                </a:lnTo>
                <a:lnTo>
                  <a:pt x="6275451" y="22860"/>
                </a:lnTo>
                <a:lnTo>
                  <a:pt x="6281479" y="26289"/>
                </a:lnTo>
                <a:lnTo>
                  <a:pt x="6287911" y="29718"/>
                </a:lnTo>
                <a:lnTo>
                  <a:pt x="6294612" y="33147"/>
                </a:lnTo>
                <a:lnTo>
                  <a:pt x="6301447" y="36575"/>
                </a:lnTo>
                <a:lnTo>
                  <a:pt x="6308071" y="40087"/>
                </a:lnTo>
                <a:lnTo>
                  <a:pt x="6314419" y="43713"/>
                </a:lnTo>
                <a:lnTo>
                  <a:pt x="6320784" y="47605"/>
                </a:lnTo>
                <a:lnTo>
                  <a:pt x="6327457" y="51917"/>
                </a:lnTo>
                <a:lnTo>
                  <a:pt x="6333172" y="55608"/>
                </a:lnTo>
                <a:lnTo>
                  <a:pt x="6366857" y="83040"/>
                </a:lnTo>
                <a:lnTo>
                  <a:pt x="6371742" y="88493"/>
                </a:lnTo>
                <a:lnTo>
                  <a:pt x="6377200" y="93971"/>
                </a:lnTo>
                <a:lnTo>
                  <a:pt x="6405272" y="128349"/>
                </a:lnTo>
                <a:lnTo>
                  <a:pt x="6409842" y="134302"/>
                </a:lnTo>
                <a:lnTo>
                  <a:pt x="6413568" y="140255"/>
                </a:lnTo>
                <a:lnTo>
                  <a:pt x="6417551" y="146494"/>
                </a:lnTo>
                <a:lnTo>
                  <a:pt x="6421515" y="152733"/>
                </a:lnTo>
                <a:lnTo>
                  <a:pt x="6437376" y="186220"/>
                </a:lnTo>
                <a:lnTo>
                  <a:pt x="6440543" y="193078"/>
                </a:lnTo>
                <a:lnTo>
                  <a:pt x="6443281" y="199936"/>
                </a:lnTo>
                <a:lnTo>
                  <a:pt x="6445734" y="206794"/>
                </a:lnTo>
                <a:lnTo>
                  <a:pt x="6448044" y="213652"/>
                </a:lnTo>
                <a:lnTo>
                  <a:pt x="6449425" y="220749"/>
                </a:lnTo>
                <a:lnTo>
                  <a:pt x="6451092" y="228141"/>
                </a:lnTo>
                <a:lnTo>
                  <a:pt x="6452758" y="235549"/>
                </a:lnTo>
                <a:lnTo>
                  <a:pt x="6454140" y="242697"/>
                </a:lnTo>
                <a:lnTo>
                  <a:pt x="6455283" y="249793"/>
                </a:lnTo>
                <a:lnTo>
                  <a:pt x="6456426" y="257175"/>
                </a:lnTo>
                <a:lnTo>
                  <a:pt x="6457569" y="264556"/>
                </a:lnTo>
                <a:lnTo>
                  <a:pt x="6460337" y="300609"/>
                </a:lnTo>
                <a:lnTo>
                  <a:pt x="6460337" y="1988629"/>
                </a:lnTo>
                <a:lnTo>
                  <a:pt x="6457569" y="2025992"/>
                </a:lnTo>
                <a:lnTo>
                  <a:pt x="6456425" y="2033028"/>
                </a:lnTo>
                <a:lnTo>
                  <a:pt x="6455282" y="2040369"/>
                </a:lnTo>
                <a:lnTo>
                  <a:pt x="6454140" y="2048167"/>
                </a:lnTo>
                <a:lnTo>
                  <a:pt x="6452758" y="2055025"/>
                </a:lnTo>
                <a:lnTo>
                  <a:pt x="6451092" y="2061883"/>
                </a:lnTo>
                <a:lnTo>
                  <a:pt x="6449425" y="2068741"/>
                </a:lnTo>
                <a:lnTo>
                  <a:pt x="6448044" y="2075599"/>
                </a:lnTo>
                <a:lnTo>
                  <a:pt x="6445734" y="2083338"/>
                </a:lnTo>
                <a:lnTo>
                  <a:pt x="6443281" y="2090648"/>
                </a:lnTo>
                <a:lnTo>
                  <a:pt x="6440543" y="2097673"/>
                </a:lnTo>
                <a:lnTo>
                  <a:pt x="6437376" y="2104555"/>
                </a:lnTo>
                <a:lnTo>
                  <a:pt x="6434828" y="2111226"/>
                </a:lnTo>
                <a:lnTo>
                  <a:pt x="6413568" y="2149840"/>
                </a:lnTo>
                <a:lnTo>
                  <a:pt x="6409842" y="2156460"/>
                </a:lnTo>
                <a:lnTo>
                  <a:pt x="6405272" y="2162176"/>
                </a:lnTo>
                <a:lnTo>
                  <a:pt x="6400703" y="2167902"/>
                </a:lnTo>
                <a:lnTo>
                  <a:pt x="6396131" y="2173647"/>
                </a:lnTo>
                <a:lnTo>
                  <a:pt x="6391554" y="2179421"/>
                </a:lnTo>
                <a:lnTo>
                  <a:pt x="6386960" y="2185136"/>
                </a:lnTo>
                <a:lnTo>
                  <a:pt x="6356010" y="2215997"/>
                </a:lnTo>
                <a:lnTo>
                  <a:pt x="6350317" y="2220569"/>
                </a:lnTo>
                <a:lnTo>
                  <a:pt x="6344602" y="2225784"/>
                </a:lnTo>
                <a:lnTo>
                  <a:pt x="6338887" y="2230285"/>
                </a:lnTo>
                <a:lnTo>
                  <a:pt x="6333172" y="2234499"/>
                </a:lnTo>
                <a:lnTo>
                  <a:pt x="6327457" y="2238857"/>
                </a:lnTo>
                <a:lnTo>
                  <a:pt x="6287911" y="2260854"/>
                </a:lnTo>
                <a:lnTo>
                  <a:pt x="6275451" y="2266378"/>
                </a:lnTo>
                <a:lnTo>
                  <a:pt x="6268569" y="2269545"/>
                </a:lnTo>
                <a:lnTo>
                  <a:pt x="6225840" y="2281975"/>
                </a:lnTo>
                <a:lnTo>
                  <a:pt x="6218974" y="2283142"/>
                </a:lnTo>
                <a:lnTo>
                  <a:pt x="6211228" y="2285142"/>
                </a:lnTo>
                <a:lnTo>
                  <a:pt x="6203907" y="2286571"/>
                </a:lnTo>
                <a:lnTo>
                  <a:pt x="6196855" y="2287428"/>
                </a:lnTo>
                <a:lnTo>
                  <a:pt x="6189916" y="2287714"/>
                </a:lnTo>
                <a:lnTo>
                  <a:pt x="6182153" y="2288595"/>
                </a:lnTo>
                <a:lnTo>
                  <a:pt x="6174676" y="2289048"/>
                </a:lnTo>
                <a:lnTo>
                  <a:pt x="6167199" y="2289214"/>
                </a:lnTo>
                <a:lnTo>
                  <a:pt x="6159436" y="2289238"/>
                </a:lnTo>
                <a:lnTo>
                  <a:pt x="300888" y="2289238"/>
                </a:lnTo>
                <a:lnTo>
                  <a:pt x="293792" y="2289214"/>
                </a:lnTo>
                <a:lnTo>
                  <a:pt x="286410" y="2289048"/>
                </a:lnTo>
                <a:lnTo>
                  <a:pt x="279028" y="2288595"/>
                </a:lnTo>
                <a:lnTo>
                  <a:pt x="271932" y="2287714"/>
                </a:lnTo>
                <a:lnTo>
                  <a:pt x="264784" y="2287428"/>
                </a:lnTo>
                <a:lnTo>
                  <a:pt x="257376" y="2286571"/>
                </a:lnTo>
                <a:lnTo>
                  <a:pt x="249985" y="2285142"/>
                </a:lnTo>
                <a:lnTo>
                  <a:pt x="242887" y="2283142"/>
                </a:lnTo>
                <a:lnTo>
                  <a:pt x="235775" y="2281975"/>
                </a:lnTo>
                <a:lnTo>
                  <a:pt x="193257" y="2269545"/>
                </a:lnTo>
                <a:lnTo>
                  <a:pt x="186397" y="2266378"/>
                </a:lnTo>
                <a:lnTo>
                  <a:pt x="179512" y="2263830"/>
                </a:lnTo>
                <a:lnTo>
                  <a:pt x="172794" y="2260854"/>
                </a:lnTo>
                <a:lnTo>
                  <a:pt x="166379" y="2257591"/>
                </a:lnTo>
                <a:lnTo>
                  <a:pt x="160401" y="2254186"/>
                </a:lnTo>
                <a:lnTo>
                  <a:pt x="153565" y="2250732"/>
                </a:lnTo>
                <a:lnTo>
                  <a:pt x="146864" y="2247126"/>
                </a:lnTo>
                <a:lnTo>
                  <a:pt x="140432" y="2243219"/>
                </a:lnTo>
                <a:lnTo>
                  <a:pt x="134404" y="2238857"/>
                </a:lnTo>
                <a:lnTo>
                  <a:pt x="128445" y="2234499"/>
                </a:lnTo>
                <a:lnTo>
                  <a:pt x="122205" y="2230285"/>
                </a:lnTo>
                <a:lnTo>
                  <a:pt x="115966" y="2225784"/>
                </a:lnTo>
                <a:lnTo>
                  <a:pt x="110007" y="2220569"/>
                </a:lnTo>
                <a:lnTo>
                  <a:pt x="104530" y="2215997"/>
                </a:lnTo>
                <a:lnTo>
                  <a:pt x="99333" y="2211425"/>
                </a:lnTo>
                <a:lnTo>
                  <a:pt x="94116" y="2206853"/>
                </a:lnTo>
                <a:lnTo>
                  <a:pt x="88582" y="2202281"/>
                </a:lnTo>
                <a:lnTo>
                  <a:pt x="83772" y="2196566"/>
                </a:lnTo>
                <a:lnTo>
                  <a:pt x="78676" y="2190851"/>
                </a:lnTo>
                <a:lnTo>
                  <a:pt x="73580" y="2185136"/>
                </a:lnTo>
                <a:lnTo>
                  <a:pt x="68770" y="2179421"/>
                </a:lnTo>
                <a:lnTo>
                  <a:pt x="64222" y="2173647"/>
                </a:lnTo>
                <a:lnTo>
                  <a:pt x="59817" y="2167902"/>
                </a:lnTo>
                <a:lnTo>
                  <a:pt x="55697" y="2162176"/>
                </a:lnTo>
                <a:lnTo>
                  <a:pt x="52006" y="2156460"/>
                </a:lnTo>
                <a:lnTo>
                  <a:pt x="47680" y="2149840"/>
                </a:lnTo>
                <a:lnTo>
                  <a:pt x="43765" y="2143506"/>
                </a:lnTo>
                <a:lnTo>
                  <a:pt x="40138" y="2137171"/>
                </a:lnTo>
                <a:lnTo>
                  <a:pt x="36677" y="2130552"/>
                </a:lnTo>
                <a:lnTo>
                  <a:pt x="33241" y="2123930"/>
                </a:lnTo>
                <a:lnTo>
                  <a:pt x="29808" y="2117586"/>
                </a:lnTo>
                <a:lnTo>
                  <a:pt x="13804" y="2075599"/>
                </a:lnTo>
                <a:lnTo>
                  <a:pt x="11758" y="2068741"/>
                </a:lnTo>
                <a:lnTo>
                  <a:pt x="9999" y="2061883"/>
                </a:lnTo>
                <a:lnTo>
                  <a:pt x="8238" y="2055025"/>
                </a:lnTo>
                <a:lnTo>
                  <a:pt x="6184" y="2048167"/>
                </a:lnTo>
                <a:lnTo>
                  <a:pt x="5047" y="2040369"/>
                </a:lnTo>
                <a:lnTo>
                  <a:pt x="3903" y="2033028"/>
                </a:lnTo>
                <a:lnTo>
                  <a:pt x="2757" y="2025992"/>
                </a:lnTo>
                <a:lnTo>
                  <a:pt x="1612" y="2019109"/>
                </a:lnTo>
                <a:lnTo>
                  <a:pt x="1360" y="2011346"/>
                </a:lnTo>
                <a:lnTo>
                  <a:pt x="806" y="2003869"/>
                </a:lnTo>
                <a:lnTo>
                  <a:pt x="252" y="1996392"/>
                </a:lnTo>
                <a:lnTo>
                  <a:pt x="0" y="1988629"/>
                </a:lnTo>
                <a:close/>
              </a:path>
            </a:pathLst>
          </a:custGeom>
          <a:ln w="10693">
            <a:solidFill>
              <a:srgbClr val="FFE0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266188"/>
            <a:ext cx="6844283" cy="4648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731008"/>
            <a:ext cx="196595" cy="14234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3448" y="2731008"/>
            <a:ext cx="202691" cy="14234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4154424"/>
            <a:ext cx="248412" cy="4739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8584" y="4154424"/>
            <a:ext cx="257555" cy="4739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4628388"/>
            <a:ext cx="6844283" cy="33680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6159436" y="0"/>
                </a:moveTo>
                <a:lnTo>
                  <a:pt x="300888" y="0"/>
                </a:lnTo>
                <a:lnTo>
                  <a:pt x="293792" y="238"/>
                </a:lnTo>
                <a:lnTo>
                  <a:pt x="279028" y="1285"/>
                </a:lnTo>
                <a:lnTo>
                  <a:pt x="271932" y="1524"/>
                </a:lnTo>
                <a:lnTo>
                  <a:pt x="228358" y="9334"/>
                </a:lnTo>
                <a:lnTo>
                  <a:pt x="186397" y="22860"/>
                </a:lnTo>
                <a:lnTo>
                  <a:pt x="160401" y="36575"/>
                </a:lnTo>
                <a:lnTo>
                  <a:pt x="146864" y="43713"/>
                </a:lnTo>
                <a:lnTo>
                  <a:pt x="140432" y="47605"/>
                </a:lnTo>
                <a:lnTo>
                  <a:pt x="134404" y="51917"/>
                </a:lnTo>
                <a:lnTo>
                  <a:pt x="128445" y="55608"/>
                </a:lnTo>
                <a:lnTo>
                  <a:pt x="88582" y="88493"/>
                </a:lnTo>
                <a:lnTo>
                  <a:pt x="83772" y="93971"/>
                </a:lnTo>
                <a:lnTo>
                  <a:pt x="73580" y="104390"/>
                </a:lnTo>
                <a:lnTo>
                  <a:pt x="68770" y="109918"/>
                </a:lnTo>
                <a:lnTo>
                  <a:pt x="64222" y="115871"/>
                </a:lnTo>
                <a:lnTo>
                  <a:pt x="59817" y="122110"/>
                </a:lnTo>
                <a:lnTo>
                  <a:pt x="52006" y="134302"/>
                </a:lnTo>
                <a:lnTo>
                  <a:pt x="47680" y="140255"/>
                </a:lnTo>
                <a:lnTo>
                  <a:pt x="22948" y="186220"/>
                </a:lnTo>
                <a:lnTo>
                  <a:pt x="8238" y="235549"/>
                </a:lnTo>
                <a:lnTo>
                  <a:pt x="6184" y="242697"/>
                </a:lnTo>
                <a:lnTo>
                  <a:pt x="1612" y="271653"/>
                </a:lnTo>
                <a:lnTo>
                  <a:pt x="1360" y="278749"/>
                </a:lnTo>
                <a:lnTo>
                  <a:pt x="252" y="293512"/>
                </a:lnTo>
                <a:lnTo>
                  <a:pt x="0" y="300609"/>
                </a:lnTo>
                <a:lnTo>
                  <a:pt x="0" y="1988629"/>
                </a:lnTo>
                <a:lnTo>
                  <a:pt x="252" y="1996392"/>
                </a:lnTo>
                <a:lnTo>
                  <a:pt x="1360" y="2011346"/>
                </a:lnTo>
                <a:lnTo>
                  <a:pt x="1612" y="2019109"/>
                </a:lnTo>
                <a:lnTo>
                  <a:pt x="6184" y="2048167"/>
                </a:lnTo>
                <a:lnTo>
                  <a:pt x="8238" y="2055025"/>
                </a:lnTo>
                <a:lnTo>
                  <a:pt x="11758" y="2068741"/>
                </a:lnTo>
                <a:lnTo>
                  <a:pt x="40138" y="2137171"/>
                </a:lnTo>
                <a:lnTo>
                  <a:pt x="68770" y="2179421"/>
                </a:lnTo>
                <a:lnTo>
                  <a:pt x="94116" y="2206853"/>
                </a:lnTo>
                <a:lnTo>
                  <a:pt x="115966" y="2225784"/>
                </a:lnTo>
                <a:lnTo>
                  <a:pt x="128445" y="2234499"/>
                </a:lnTo>
                <a:lnTo>
                  <a:pt x="140432" y="2243219"/>
                </a:lnTo>
                <a:lnTo>
                  <a:pt x="146864" y="2247126"/>
                </a:lnTo>
                <a:lnTo>
                  <a:pt x="160401" y="2254186"/>
                </a:lnTo>
                <a:lnTo>
                  <a:pt x="166379" y="2257591"/>
                </a:lnTo>
                <a:lnTo>
                  <a:pt x="172794" y="2260854"/>
                </a:lnTo>
                <a:lnTo>
                  <a:pt x="179512" y="2263830"/>
                </a:lnTo>
                <a:lnTo>
                  <a:pt x="186397" y="2266378"/>
                </a:lnTo>
                <a:lnTo>
                  <a:pt x="193257" y="2269545"/>
                </a:lnTo>
                <a:lnTo>
                  <a:pt x="242887" y="2283142"/>
                </a:lnTo>
                <a:lnTo>
                  <a:pt x="249985" y="2285142"/>
                </a:lnTo>
                <a:lnTo>
                  <a:pt x="257376" y="2286571"/>
                </a:lnTo>
                <a:lnTo>
                  <a:pt x="264784" y="2287428"/>
                </a:lnTo>
                <a:lnTo>
                  <a:pt x="271932" y="2287714"/>
                </a:lnTo>
                <a:lnTo>
                  <a:pt x="279028" y="2288595"/>
                </a:lnTo>
                <a:lnTo>
                  <a:pt x="286410" y="2289048"/>
                </a:lnTo>
                <a:lnTo>
                  <a:pt x="293792" y="2289214"/>
                </a:lnTo>
                <a:lnTo>
                  <a:pt x="6159436" y="2289238"/>
                </a:lnTo>
                <a:lnTo>
                  <a:pt x="6174676" y="2289048"/>
                </a:lnTo>
                <a:lnTo>
                  <a:pt x="6182153" y="2288595"/>
                </a:lnTo>
                <a:lnTo>
                  <a:pt x="6189916" y="2287714"/>
                </a:lnTo>
                <a:lnTo>
                  <a:pt x="6196855" y="2287428"/>
                </a:lnTo>
                <a:lnTo>
                  <a:pt x="6203907" y="2286571"/>
                </a:lnTo>
                <a:lnTo>
                  <a:pt x="6211228" y="2285142"/>
                </a:lnTo>
                <a:lnTo>
                  <a:pt x="6218974" y="2283142"/>
                </a:lnTo>
                <a:lnTo>
                  <a:pt x="6232729" y="2280666"/>
                </a:lnTo>
                <a:lnTo>
                  <a:pt x="6287911" y="2260854"/>
                </a:lnTo>
                <a:lnTo>
                  <a:pt x="6327457" y="2238857"/>
                </a:lnTo>
                <a:lnTo>
                  <a:pt x="6350317" y="2220569"/>
                </a:lnTo>
                <a:lnTo>
                  <a:pt x="6366857" y="2206853"/>
                </a:lnTo>
                <a:lnTo>
                  <a:pt x="6409842" y="2156460"/>
                </a:lnTo>
                <a:lnTo>
                  <a:pt x="6413568" y="2149840"/>
                </a:lnTo>
                <a:lnTo>
                  <a:pt x="6421515" y="2137171"/>
                </a:lnTo>
                <a:lnTo>
                  <a:pt x="6425184" y="2130552"/>
                </a:lnTo>
                <a:lnTo>
                  <a:pt x="6431851" y="2117586"/>
                </a:lnTo>
                <a:lnTo>
                  <a:pt x="6434828" y="2111226"/>
                </a:lnTo>
                <a:lnTo>
                  <a:pt x="6437376" y="2104555"/>
                </a:lnTo>
                <a:lnTo>
                  <a:pt x="6440543" y="2097673"/>
                </a:lnTo>
                <a:lnTo>
                  <a:pt x="6443281" y="2090648"/>
                </a:lnTo>
                <a:lnTo>
                  <a:pt x="6445734" y="2083338"/>
                </a:lnTo>
                <a:lnTo>
                  <a:pt x="6448044" y="2075599"/>
                </a:lnTo>
                <a:lnTo>
                  <a:pt x="6449425" y="2068741"/>
                </a:lnTo>
                <a:lnTo>
                  <a:pt x="6452758" y="2055025"/>
                </a:lnTo>
                <a:lnTo>
                  <a:pt x="6459651" y="2011346"/>
                </a:lnTo>
                <a:lnTo>
                  <a:pt x="6460337" y="300609"/>
                </a:lnTo>
                <a:lnTo>
                  <a:pt x="6460134" y="286130"/>
                </a:lnTo>
                <a:lnTo>
                  <a:pt x="6454140" y="242697"/>
                </a:lnTo>
                <a:lnTo>
                  <a:pt x="6443281" y="199936"/>
                </a:lnTo>
                <a:lnTo>
                  <a:pt x="6437376" y="186220"/>
                </a:lnTo>
                <a:lnTo>
                  <a:pt x="6434828" y="179346"/>
                </a:lnTo>
                <a:lnTo>
                  <a:pt x="6409842" y="134302"/>
                </a:lnTo>
                <a:lnTo>
                  <a:pt x="6382224" y="99172"/>
                </a:lnTo>
                <a:lnTo>
                  <a:pt x="6371742" y="88493"/>
                </a:lnTo>
                <a:lnTo>
                  <a:pt x="6366857" y="83040"/>
                </a:lnTo>
                <a:lnTo>
                  <a:pt x="6333172" y="55608"/>
                </a:lnTo>
                <a:lnTo>
                  <a:pt x="6287911" y="29718"/>
                </a:lnTo>
                <a:lnTo>
                  <a:pt x="6275451" y="22860"/>
                </a:lnTo>
                <a:lnTo>
                  <a:pt x="6232729" y="9334"/>
                </a:lnTo>
                <a:lnTo>
                  <a:pt x="6189916" y="1524"/>
                </a:lnTo>
                <a:lnTo>
                  <a:pt x="6182153" y="1285"/>
                </a:lnTo>
                <a:lnTo>
                  <a:pt x="6167199" y="238"/>
                </a:lnTo>
                <a:lnTo>
                  <a:pt x="61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0" y="1988629"/>
                </a:moveTo>
                <a:lnTo>
                  <a:pt x="0" y="300609"/>
                </a:lnTo>
                <a:lnTo>
                  <a:pt x="252" y="293512"/>
                </a:lnTo>
                <a:lnTo>
                  <a:pt x="806" y="286131"/>
                </a:lnTo>
                <a:lnTo>
                  <a:pt x="1360" y="278749"/>
                </a:lnTo>
                <a:lnTo>
                  <a:pt x="1612" y="271653"/>
                </a:lnTo>
                <a:lnTo>
                  <a:pt x="2757" y="264556"/>
                </a:lnTo>
                <a:lnTo>
                  <a:pt x="3903" y="257175"/>
                </a:lnTo>
                <a:lnTo>
                  <a:pt x="5047" y="249793"/>
                </a:lnTo>
                <a:lnTo>
                  <a:pt x="6184" y="242697"/>
                </a:lnTo>
                <a:lnTo>
                  <a:pt x="8238" y="235549"/>
                </a:lnTo>
                <a:lnTo>
                  <a:pt x="9999" y="228141"/>
                </a:lnTo>
                <a:lnTo>
                  <a:pt x="11758" y="220749"/>
                </a:lnTo>
                <a:lnTo>
                  <a:pt x="13804" y="213652"/>
                </a:lnTo>
                <a:lnTo>
                  <a:pt x="16092" y="206794"/>
                </a:lnTo>
                <a:lnTo>
                  <a:pt x="18381" y="199936"/>
                </a:lnTo>
                <a:lnTo>
                  <a:pt x="20668" y="193078"/>
                </a:lnTo>
                <a:lnTo>
                  <a:pt x="22948" y="186220"/>
                </a:lnTo>
                <a:lnTo>
                  <a:pt x="26378" y="179346"/>
                </a:lnTo>
                <a:lnTo>
                  <a:pt x="29808" y="172453"/>
                </a:lnTo>
                <a:lnTo>
                  <a:pt x="33241" y="165560"/>
                </a:lnTo>
                <a:lnTo>
                  <a:pt x="36677" y="158686"/>
                </a:lnTo>
                <a:lnTo>
                  <a:pt x="40138" y="152733"/>
                </a:lnTo>
                <a:lnTo>
                  <a:pt x="43765" y="146494"/>
                </a:lnTo>
                <a:lnTo>
                  <a:pt x="47680" y="140255"/>
                </a:lnTo>
                <a:lnTo>
                  <a:pt x="52006" y="134302"/>
                </a:lnTo>
                <a:lnTo>
                  <a:pt x="55697" y="128349"/>
                </a:lnTo>
                <a:lnTo>
                  <a:pt x="83772" y="93971"/>
                </a:lnTo>
                <a:lnTo>
                  <a:pt x="88582" y="88493"/>
                </a:lnTo>
                <a:lnTo>
                  <a:pt x="122205" y="59728"/>
                </a:lnTo>
                <a:lnTo>
                  <a:pt x="134404" y="51917"/>
                </a:lnTo>
                <a:lnTo>
                  <a:pt x="140432" y="47605"/>
                </a:lnTo>
                <a:lnTo>
                  <a:pt x="146864" y="43713"/>
                </a:lnTo>
                <a:lnTo>
                  <a:pt x="153565" y="40087"/>
                </a:lnTo>
                <a:lnTo>
                  <a:pt x="160401" y="36575"/>
                </a:lnTo>
                <a:lnTo>
                  <a:pt x="166379" y="33147"/>
                </a:lnTo>
                <a:lnTo>
                  <a:pt x="200118" y="18287"/>
                </a:lnTo>
                <a:lnTo>
                  <a:pt x="206977" y="16001"/>
                </a:lnTo>
                <a:lnTo>
                  <a:pt x="249985" y="4952"/>
                </a:lnTo>
                <a:lnTo>
                  <a:pt x="264784" y="2666"/>
                </a:lnTo>
                <a:lnTo>
                  <a:pt x="271932" y="1524"/>
                </a:lnTo>
                <a:lnTo>
                  <a:pt x="279028" y="1285"/>
                </a:lnTo>
                <a:lnTo>
                  <a:pt x="286410" y="762"/>
                </a:lnTo>
                <a:lnTo>
                  <a:pt x="293792" y="238"/>
                </a:lnTo>
                <a:lnTo>
                  <a:pt x="300888" y="0"/>
                </a:lnTo>
                <a:lnTo>
                  <a:pt x="6159436" y="0"/>
                </a:lnTo>
                <a:lnTo>
                  <a:pt x="6167199" y="238"/>
                </a:lnTo>
                <a:lnTo>
                  <a:pt x="6174676" y="761"/>
                </a:lnTo>
                <a:lnTo>
                  <a:pt x="6182153" y="1285"/>
                </a:lnTo>
                <a:lnTo>
                  <a:pt x="6189916" y="1524"/>
                </a:lnTo>
                <a:lnTo>
                  <a:pt x="6196855" y="2667"/>
                </a:lnTo>
                <a:lnTo>
                  <a:pt x="6203907" y="3810"/>
                </a:lnTo>
                <a:lnTo>
                  <a:pt x="6211228" y="4953"/>
                </a:lnTo>
                <a:lnTo>
                  <a:pt x="6218974" y="6096"/>
                </a:lnTo>
                <a:lnTo>
                  <a:pt x="6225840" y="7500"/>
                </a:lnTo>
                <a:lnTo>
                  <a:pt x="6232729" y="9334"/>
                </a:lnTo>
                <a:lnTo>
                  <a:pt x="6239621" y="11453"/>
                </a:lnTo>
                <a:lnTo>
                  <a:pt x="6246495" y="13716"/>
                </a:lnTo>
                <a:lnTo>
                  <a:pt x="6254234" y="16002"/>
                </a:lnTo>
                <a:lnTo>
                  <a:pt x="6261544" y="18288"/>
                </a:lnTo>
                <a:lnTo>
                  <a:pt x="6268569" y="20574"/>
                </a:lnTo>
                <a:lnTo>
                  <a:pt x="6275451" y="22860"/>
                </a:lnTo>
                <a:lnTo>
                  <a:pt x="6281479" y="26289"/>
                </a:lnTo>
                <a:lnTo>
                  <a:pt x="6287911" y="29718"/>
                </a:lnTo>
                <a:lnTo>
                  <a:pt x="6294612" y="33147"/>
                </a:lnTo>
                <a:lnTo>
                  <a:pt x="6301447" y="36575"/>
                </a:lnTo>
                <a:lnTo>
                  <a:pt x="6308071" y="40087"/>
                </a:lnTo>
                <a:lnTo>
                  <a:pt x="6314419" y="43713"/>
                </a:lnTo>
                <a:lnTo>
                  <a:pt x="6320784" y="47605"/>
                </a:lnTo>
                <a:lnTo>
                  <a:pt x="6327457" y="51917"/>
                </a:lnTo>
                <a:lnTo>
                  <a:pt x="6333172" y="55608"/>
                </a:lnTo>
                <a:lnTo>
                  <a:pt x="6366857" y="83040"/>
                </a:lnTo>
                <a:lnTo>
                  <a:pt x="6371742" y="88493"/>
                </a:lnTo>
                <a:lnTo>
                  <a:pt x="6377200" y="93971"/>
                </a:lnTo>
                <a:lnTo>
                  <a:pt x="6405272" y="128349"/>
                </a:lnTo>
                <a:lnTo>
                  <a:pt x="6409842" y="134302"/>
                </a:lnTo>
                <a:lnTo>
                  <a:pt x="6413568" y="140255"/>
                </a:lnTo>
                <a:lnTo>
                  <a:pt x="6417551" y="146494"/>
                </a:lnTo>
                <a:lnTo>
                  <a:pt x="6421515" y="152733"/>
                </a:lnTo>
                <a:lnTo>
                  <a:pt x="6437376" y="186220"/>
                </a:lnTo>
                <a:lnTo>
                  <a:pt x="6440543" y="193078"/>
                </a:lnTo>
                <a:lnTo>
                  <a:pt x="6443281" y="199936"/>
                </a:lnTo>
                <a:lnTo>
                  <a:pt x="6445734" y="206794"/>
                </a:lnTo>
                <a:lnTo>
                  <a:pt x="6448044" y="213652"/>
                </a:lnTo>
                <a:lnTo>
                  <a:pt x="6449425" y="220749"/>
                </a:lnTo>
                <a:lnTo>
                  <a:pt x="6451092" y="228141"/>
                </a:lnTo>
                <a:lnTo>
                  <a:pt x="6452758" y="235549"/>
                </a:lnTo>
                <a:lnTo>
                  <a:pt x="6454140" y="242697"/>
                </a:lnTo>
                <a:lnTo>
                  <a:pt x="6455283" y="249793"/>
                </a:lnTo>
                <a:lnTo>
                  <a:pt x="6456426" y="257175"/>
                </a:lnTo>
                <a:lnTo>
                  <a:pt x="6457569" y="264556"/>
                </a:lnTo>
                <a:lnTo>
                  <a:pt x="6460337" y="300609"/>
                </a:lnTo>
                <a:lnTo>
                  <a:pt x="6460337" y="1988629"/>
                </a:lnTo>
                <a:lnTo>
                  <a:pt x="6457569" y="2025992"/>
                </a:lnTo>
                <a:lnTo>
                  <a:pt x="6456425" y="2033028"/>
                </a:lnTo>
                <a:lnTo>
                  <a:pt x="6455282" y="2040369"/>
                </a:lnTo>
                <a:lnTo>
                  <a:pt x="6454140" y="2048167"/>
                </a:lnTo>
                <a:lnTo>
                  <a:pt x="6452758" y="2055025"/>
                </a:lnTo>
                <a:lnTo>
                  <a:pt x="6451092" y="2061883"/>
                </a:lnTo>
                <a:lnTo>
                  <a:pt x="6449425" y="2068741"/>
                </a:lnTo>
                <a:lnTo>
                  <a:pt x="6448044" y="2075599"/>
                </a:lnTo>
                <a:lnTo>
                  <a:pt x="6445734" y="2083338"/>
                </a:lnTo>
                <a:lnTo>
                  <a:pt x="6443281" y="2090648"/>
                </a:lnTo>
                <a:lnTo>
                  <a:pt x="6440543" y="2097673"/>
                </a:lnTo>
                <a:lnTo>
                  <a:pt x="6437376" y="2104555"/>
                </a:lnTo>
                <a:lnTo>
                  <a:pt x="6434828" y="2111226"/>
                </a:lnTo>
                <a:lnTo>
                  <a:pt x="6413568" y="2149840"/>
                </a:lnTo>
                <a:lnTo>
                  <a:pt x="6409842" y="2156460"/>
                </a:lnTo>
                <a:lnTo>
                  <a:pt x="6405272" y="2162176"/>
                </a:lnTo>
                <a:lnTo>
                  <a:pt x="6400703" y="2167902"/>
                </a:lnTo>
                <a:lnTo>
                  <a:pt x="6396131" y="2173647"/>
                </a:lnTo>
                <a:lnTo>
                  <a:pt x="6391554" y="2179421"/>
                </a:lnTo>
                <a:lnTo>
                  <a:pt x="6386960" y="2185136"/>
                </a:lnTo>
                <a:lnTo>
                  <a:pt x="6356010" y="2215997"/>
                </a:lnTo>
                <a:lnTo>
                  <a:pt x="6350317" y="2220569"/>
                </a:lnTo>
                <a:lnTo>
                  <a:pt x="6344602" y="2225784"/>
                </a:lnTo>
                <a:lnTo>
                  <a:pt x="6338887" y="2230285"/>
                </a:lnTo>
                <a:lnTo>
                  <a:pt x="6333172" y="2234499"/>
                </a:lnTo>
                <a:lnTo>
                  <a:pt x="6327457" y="2238857"/>
                </a:lnTo>
                <a:lnTo>
                  <a:pt x="6287911" y="2260854"/>
                </a:lnTo>
                <a:lnTo>
                  <a:pt x="6275451" y="2266378"/>
                </a:lnTo>
                <a:lnTo>
                  <a:pt x="6268569" y="2269545"/>
                </a:lnTo>
                <a:lnTo>
                  <a:pt x="6225840" y="2281975"/>
                </a:lnTo>
                <a:lnTo>
                  <a:pt x="6218974" y="2283142"/>
                </a:lnTo>
                <a:lnTo>
                  <a:pt x="6211228" y="2285142"/>
                </a:lnTo>
                <a:lnTo>
                  <a:pt x="6203907" y="2286571"/>
                </a:lnTo>
                <a:lnTo>
                  <a:pt x="6196855" y="2287428"/>
                </a:lnTo>
                <a:lnTo>
                  <a:pt x="6189916" y="2287714"/>
                </a:lnTo>
                <a:lnTo>
                  <a:pt x="6182153" y="2288595"/>
                </a:lnTo>
                <a:lnTo>
                  <a:pt x="6174676" y="2289048"/>
                </a:lnTo>
                <a:lnTo>
                  <a:pt x="6167199" y="2289214"/>
                </a:lnTo>
                <a:lnTo>
                  <a:pt x="6159436" y="2289238"/>
                </a:lnTo>
                <a:lnTo>
                  <a:pt x="300888" y="2289238"/>
                </a:lnTo>
                <a:lnTo>
                  <a:pt x="293792" y="2289214"/>
                </a:lnTo>
                <a:lnTo>
                  <a:pt x="286410" y="2289048"/>
                </a:lnTo>
                <a:lnTo>
                  <a:pt x="279028" y="2288595"/>
                </a:lnTo>
                <a:lnTo>
                  <a:pt x="271932" y="2287714"/>
                </a:lnTo>
                <a:lnTo>
                  <a:pt x="264784" y="2287428"/>
                </a:lnTo>
                <a:lnTo>
                  <a:pt x="257376" y="2286571"/>
                </a:lnTo>
                <a:lnTo>
                  <a:pt x="249985" y="2285142"/>
                </a:lnTo>
                <a:lnTo>
                  <a:pt x="242887" y="2283142"/>
                </a:lnTo>
                <a:lnTo>
                  <a:pt x="235775" y="2281975"/>
                </a:lnTo>
                <a:lnTo>
                  <a:pt x="193257" y="2269545"/>
                </a:lnTo>
                <a:lnTo>
                  <a:pt x="186397" y="2266378"/>
                </a:lnTo>
                <a:lnTo>
                  <a:pt x="179512" y="2263830"/>
                </a:lnTo>
                <a:lnTo>
                  <a:pt x="172794" y="2260854"/>
                </a:lnTo>
                <a:lnTo>
                  <a:pt x="166379" y="2257591"/>
                </a:lnTo>
                <a:lnTo>
                  <a:pt x="160401" y="2254186"/>
                </a:lnTo>
                <a:lnTo>
                  <a:pt x="153565" y="2250732"/>
                </a:lnTo>
                <a:lnTo>
                  <a:pt x="146864" y="2247126"/>
                </a:lnTo>
                <a:lnTo>
                  <a:pt x="140432" y="2243219"/>
                </a:lnTo>
                <a:lnTo>
                  <a:pt x="134404" y="2238857"/>
                </a:lnTo>
                <a:lnTo>
                  <a:pt x="128445" y="2234499"/>
                </a:lnTo>
                <a:lnTo>
                  <a:pt x="122205" y="2230285"/>
                </a:lnTo>
                <a:lnTo>
                  <a:pt x="115966" y="2225784"/>
                </a:lnTo>
                <a:lnTo>
                  <a:pt x="110007" y="2220569"/>
                </a:lnTo>
                <a:lnTo>
                  <a:pt x="104530" y="2215997"/>
                </a:lnTo>
                <a:lnTo>
                  <a:pt x="99333" y="2211425"/>
                </a:lnTo>
                <a:lnTo>
                  <a:pt x="94116" y="2206853"/>
                </a:lnTo>
                <a:lnTo>
                  <a:pt x="88582" y="2202281"/>
                </a:lnTo>
                <a:lnTo>
                  <a:pt x="83772" y="2196566"/>
                </a:lnTo>
                <a:lnTo>
                  <a:pt x="78676" y="2190851"/>
                </a:lnTo>
                <a:lnTo>
                  <a:pt x="73580" y="2185136"/>
                </a:lnTo>
                <a:lnTo>
                  <a:pt x="68770" y="2179421"/>
                </a:lnTo>
                <a:lnTo>
                  <a:pt x="64222" y="2173647"/>
                </a:lnTo>
                <a:lnTo>
                  <a:pt x="59817" y="2167902"/>
                </a:lnTo>
                <a:lnTo>
                  <a:pt x="55697" y="2162176"/>
                </a:lnTo>
                <a:lnTo>
                  <a:pt x="52006" y="2156460"/>
                </a:lnTo>
                <a:lnTo>
                  <a:pt x="47680" y="2149840"/>
                </a:lnTo>
                <a:lnTo>
                  <a:pt x="43765" y="2143506"/>
                </a:lnTo>
                <a:lnTo>
                  <a:pt x="40138" y="2137171"/>
                </a:lnTo>
                <a:lnTo>
                  <a:pt x="36677" y="2130552"/>
                </a:lnTo>
                <a:lnTo>
                  <a:pt x="33241" y="2123930"/>
                </a:lnTo>
                <a:lnTo>
                  <a:pt x="29808" y="2117586"/>
                </a:lnTo>
                <a:lnTo>
                  <a:pt x="13804" y="2075599"/>
                </a:lnTo>
                <a:lnTo>
                  <a:pt x="11758" y="2068741"/>
                </a:lnTo>
                <a:lnTo>
                  <a:pt x="9999" y="2061883"/>
                </a:lnTo>
                <a:lnTo>
                  <a:pt x="8238" y="2055025"/>
                </a:lnTo>
                <a:lnTo>
                  <a:pt x="6184" y="2048167"/>
                </a:lnTo>
                <a:lnTo>
                  <a:pt x="5047" y="2040369"/>
                </a:lnTo>
                <a:lnTo>
                  <a:pt x="3903" y="2033028"/>
                </a:lnTo>
                <a:lnTo>
                  <a:pt x="2757" y="2025992"/>
                </a:lnTo>
                <a:lnTo>
                  <a:pt x="1612" y="2019109"/>
                </a:lnTo>
                <a:lnTo>
                  <a:pt x="1360" y="2011346"/>
                </a:lnTo>
                <a:lnTo>
                  <a:pt x="806" y="2003869"/>
                </a:lnTo>
                <a:lnTo>
                  <a:pt x="252" y="1996392"/>
                </a:lnTo>
                <a:lnTo>
                  <a:pt x="0" y="1988629"/>
                </a:lnTo>
                <a:close/>
              </a:path>
            </a:pathLst>
          </a:custGeom>
          <a:ln w="10693">
            <a:solidFill>
              <a:srgbClr val="FFE0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266188"/>
            <a:ext cx="6844283" cy="4648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731008"/>
            <a:ext cx="196595" cy="14234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3448" y="2731008"/>
            <a:ext cx="202691" cy="14234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4154424"/>
            <a:ext cx="248412" cy="4739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8584" y="4154424"/>
            <a:ext cx="257555" cy="4739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4628388"/>
            <a:ext cx="6844283" cy="33680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6159436" y="0"/>
                </a:moveTo>
                <a:lnTo>
                  <a:pt x="300888" y="0"/>
                </a:lnTo>
                <a:lnTo>
                  <a:pt x="293792" y="238"/>
                </a:lnTo>
                <a:lnTo>
                  <a:pt x="279028" y="1285"/>
                </a:lnTo>
                <a:lnTo>
                  <a:pt x="271932" y="1524"/>
                </a:lnTo>
                <a:lnTo>
                  <a:pt x="228358" y="9334"/>
                </a:lnTo>
                <a:lnTo>
                  <a:pt x="186397" y="22860"/>
                </a:lnTo>
                <a:lnTo>
                  <a:pt x="160401" y="36575"/>
                </a:lnTo>
                <a:lnTo>
                  <a:pt x="146864" y="43713"/>
                </a:lnTo>
                <a:lnTo>
                  <a:pt x="140432" y="47605"/>
                </a:lnTo>
                <a:lnTo>
                  <a:pt x="134404" y="51917"/>
                </a:lnTo>
                <a:lnTo>
                  <a:pt x="128445" y="55608"/>
                </a:lnTo>
                <a:lnTo>
                  <a:pt x="88582" y="88493"/>
                </a:lnTo>
                <a:lnTo>
                  <a:pt x="83772" y="93971"/>
                </a:lnTo>
                <a:lnTo>
                  <a:pt x="73580" y="104390"/>
                </a:lnTo>
                <a:lnTo>
                  <a:pt x="68770" y="109918"/>
                </a:lnTo>
                <a:lnTo>
                  <a:pt x="64222" y="115871"/>
                </a:lnTo>
                <a:lnTo>
                  <a:pt x="59817" y="122110"/>
                </a:lnTo>
                <a:lnTo>
                  <a:pt x="52006" y="134302"/>
                </a:lnTo>
                <a:lnTo>
                  <a:pt x="47680" y="140255"/>
                </a:lnTo>
                <a:lnTo>
                  <a:pt x="22948" y="186220"/>
                </a:lnTo>
                <a:lnTo>
                  <a:pt x="8238" y="235549"/>
                </a:lnTo>
                <a:lnTo>
                  <a:pt x="6184" y="242697"/>
                </a:lnTo>
                <a:lnTo>
                  <a:pt x="1612" y="271653"/>
                </a:lnTo>
                <a:lnTo>
                  <a:pt x="1360" y="278749"/>
                </a:lnTo>
                <a:lnTo>
                  <a:pt x="252" y="293512"/>
                </a:lnTo>
                <a:lnTo>
                  <a:pt x="0" y="300609"/>
                </a:lnTo>
                <a:lnTo>
                  <a:pt x="0" y="1988629"/>
                </a:lnTo>
                <a:lnTo>
                  <a:pt x="252" y="1996392"/>
                </a:lnTo>
                <a:lnTo>
                  <a:pt x="1360" y="2011346"/>
                </a:lnTo>
                <a:lnTo>
                  <a:pt x="1612" y="2019109"/>
                </a:lnTo>
                <a:lnTo>
                  <a:pt x="6184" y="2048167"/>
                </a:lnTo>
                <a:lnTo>
                  <a:pt x="8238" y="2055025"/>
                </a:lnTo>
                <a:lnTo>
                  <a:pt x="11758" y="2068741"/>
                </a:lnTo>
                <a:lnTo>
                  <a:pt x="40138" y="2137171"/>
                </a:lnTo>
                <a:lnTo>
                  <a:pt x="68770" y="2179421"/>
                </a:lnTo>
                <a:lnTo>
                  <a:pt x="94116" y="2206853"/>
                </a:lnTo>
                <a:lnTo>
                  <a:pt x="115966" y="2225784"/>
                </a:lnTo>
                <a:lnTo>
                  <a:pt x="128445" y="2234499"/>
                </a:lnTo>
                <a:lnTo>
                  <a:pt x="140432" y="2243219"/>
                </a:lnTo>
                <a:lnTo>
                  <a:pt x="146864" y="2247126"/>
                </a:lnTo>
                <a:lnTo>
                  <a:pt x="160401" y="2254186"/>
                </a:lnTo>
                <a:lnTo>
                  <a:pt x="166379" y="2257591"/>
                </a:lnTo>
                <a:lnTo>
                  <a:pt x="172794" y="2260854"/>
                </a:lnTo>
                <a:lnTo>
                  <a:pt x="179512" y="2263830"/>
                </a:lnTo>
                <a:lnTo>
                  <a:pt x="186397" y="2266378"/>
                </a:lnTo>
                <a:lnTo>
                  <a:pt x="193257" y="2269545"/>
                </a:lnTo>
                <a:lnTo>
                  <a:pt x="242887" y="2283142"/>
                </a:lnTo>
                <a:lnTo>
                  <a:pt x="249985" y="2285142"/>
                </a:lnTo>
                <a:lnTo>
                  <a:pt x="257376" y="2286571"/>
                </a:lnTo>
                <a:lnTo>
                  <a:pt x="264784" y="2287428"/>
                </a:lnTo>
                <a:lnTo>
                  <a:pt x="271932" y="2287714"/>
                </a:lnTo>
                <a:lnTo>
                  <a:pt x="279028" y="2288595"/>
                </a:lnTo>
                <a:lnTo>
                  <a:pt x="286410" y="2289048"/>
                </a:lnTo>
                <a:lnTo>
                  <a:pt x="293792" y="2289214"/>
                </a:lnTo>
                <a:lnTo>
                  <a:pt x="6159436" y="2289238"/>
                </a:lnTo>
                <a:lnTo>
                  <a:pt x="6174676" y="2289048"/>
                </a:lnTo>
                <a:lnTo>
                  <a:pt x="6182153" y="2288595"/>
                </a:lnTo>
                <a:lnTo>
                  <a:pt x="6189916" y="2287714"/>
                </a:lnTo>
                <a:lnTo>
                  <a:pt x="6196855" y="2287428"/>
                </a:lnTo>
                <a:lnTo>
                  <a:pt x="6203907" y="2286571"/>
                </a:lnTo>
                <a:lnTo>
                  <a:pt x="6211228" y="2285142"/>
                </a:lnTo>
                <a:lnTo>
                  <a:pt x="6218974" y="2283142"/>
                </a:lnTo>
                <a:lnTo>
                  <a:pt x="6232729" y="2280666"/>
                </a:lnTo>
                <a:lnTo>
                  <a:pt x="6287911" y="2260854"/>
                </a:lnTo>
                <a:lnTo>
                  <a:pt x="6327457" y="2238857"/>
                </a:lnTo>
                <a:lnTo>
                  <a:pt x="6350317" y="2220569"/>
                </a:lnTo>
                <a:lnTo>
                  <a:pt x="6366857" y="2206853"/>
                </a:lnTo>
                <a:lnTo>
                  <a:pt x="6409842" y="2156460"/>
                </a:lnTo>
                <a:lnTo>
                  <a:pt x="6413568" y="2149840"/>
                </a:lnTo>
                <a:lnTo>
                  <a:pt x="6421515" y="2137171"/>
                </a:lnTo>
                <a:lnTo>
                  <a:pt x="6425184" y="2130552"/>
                </a:lnTo>
                <a:lnTo>
                  <a:pt x="6431851" y="2117586"/>
                </a:lnTo>
                <a:lnTo>
                  <a:pt x="6434828" y="2111226"/>
                </a:lnTo>
                <a:lnTo>
                  <a:pt x="6437376" y="2104555"/>
                </a:lnTo>
                <a:lnTo>
                  <a:pt x="6440543" y="2097673"/>
                </a:lnTo>
                <a:lnTo>
                  <a:pt x="6443281" y="2090648"/>
                </a:lnTo>
                <a:lnTo>
                  <a:pt x="6445734" y="2083338"/>
                </a:lnTo>
                <a:lnTo>
                  <a:pt x="6448044" y="2075599"/>
                </a:lnTo>
                <a:lnTo>
                  <a:pt x="6449425" y="2068741"/>
                </a:lnTo>
                <a:lnTo>
                  <a:pt x="6452758" y="2055025"/>
                </a:lnTo>
                <a:lnTo>
                  <a:pt x="6459651" y="2011346"/>
                </a:lnTo>
                <a:lnTo>
                  <a:pt x="6460337" y="300609"/>
                </a:lnTo>
                <a:lnTo>
                  <a:pt x="6460134" y="286130"/>
                </a:lnTo>
                <a:lnTo>
                  <a:pt x="6454140" y="242697"/>
                </a:lnTo>
                <a:lnTo>
                  <a:pt x="6443281" y="199936"/>
                </a:lnTo>
                <a:lnTo>
                  <a:pt x="6437376" y="186220"/>
                </a:lnTo>
                <a:lnTo>
                  <a:pt x="6434828" y="179346"/>
                </a:lnTo>
                <a:lnTo>
                  <a:pt x="6409842" y="134302"/>
                </a:lnTo>
                <a:lnTo>
                  <a:pt x="6382224" y="99172"/>
                </a:lnTo>
                <a:lnTo>
                  <a:pt x="6371742" y="88493"/>
                </a:lnTo>
                <a:lnTo>
                  <a:pt x="6366857" y="83040"/>
                </a:lnTo>
                <a:lnTo>
                  <a:pt x="6333172" y="55608"/>
                </a:lnTo>
                <a:lnTo>
                  <a:pt x="6287911" y="29718"/>
                </a:lnTo>
                <a:lnTo>
                  <a:pt x="6275451" y="22860"/>
                </a:lnTo>
                <a:lnTo>
                  <a:pt x="6232729" y="9334"/>
                </a:lnTo>
                <a:lnTo>
                  <a:pt x="6189916" y="1524"/>
                </a:lnTo>
                <a:lnTo>
                  <a:pt x="6182153" y="1285"/>
                </a:lnTo>
                <a:lnTo>
                  <a:pt x="6167199" y="238"/>
                </a:lnTo>
                <a:lnTo>
                  <a:pt x="61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0" y="1988629"/>
                </a:moveTo>
                <a:lnTo>
                  <a:pt x="0" y="300609"/>
                </a:lnTo>
                <a:lnTo>
                  <a:pt x="252" y="293512"/>
                </a:lnTo>
                <a:lnTo>
                  <a:pt x="806" y="286131"/>
                </a:lnTo>
                <a:lnTo>
                  <a:pt x="1360" y="278749"/>
                </a:lnTo>
                <a:lnTo>
                  <a:pt x="1612" y="271653"/>
                </a:lnTo>
                <a:lnTo>
                  <a:pt x="2757" y="264556"/>
                </a:lnTo>
                <a:lnTo>
                  <a:pt x="3903" y="257175"/>
                </a:lnTo>
                <a:lnTo>
                  <a:pt x="5047" y="249793"/>
                </a:lnTo>
                <a:lnTo>
                  <a:pt x="6184" y="242697"/>
                </a:lnTo>
                <a:lnTo>
                  <a:pt x="8238" y="235549"/>
                </a:lnTo>
                <a:lnTo>
                  <a:pt x="9999" y="228141"/>
                </a:lnTo>
                <a:lnTo>
                  <a:pt x="11758" y="220749"/>
                </a:lnTo>
                <a:lnTo>
                  <a:pt x="13804" y="213652"/>
                </a:lnTo>
                <a:lnTo>
                  <a:pt x="16092" y="206794"/>
                </a:lnTo>
                <a:lnTo>
                  <a:pt x="18381" y="199936"/>
                </a:lnTo>
                <a:lnTo>
                  <a:pt x="20668" y="193078"/>
                </a:lnTo>
                <a:lnTo>
                  <a:pt x="22948" y="186220"/>
                </a:lnTo>
                <a:lnTo>
                  <a:pt x="26378" y="179346"/>
                </a:lnTo>
                <a:lnTo>
                  <a:pt x="29808" y="172453"/>
                </a:lnTo>
                <a:lnTo>
                  <a:pt x="33241" y="165560"/>
                </a:lnTo>
                <a:lnTo>
                  <a:pt x="36677" y="158686"/>
                </a:lnTo>
                <a:lnTo>
                  <a:pt x="40138" y="152733"/>
                </a:lnTo>
                <a:lnTo>
                  <a:pt x="43765" y="146494"/>
                </a:lnTo>
                <a:lnTo>
                  <a:pt x="47680" y="140255"/>
                </a:lnTo>
                <a:lnTo>
                  <a:pt x="52006" y="134302"/>
                </a:lnTo>
                <a:lnTo>
                  <a:pt x="55697" y="128349"/>
                </a:lnTo>
                <a:lnTo>
                  <a:pt x="83772" y="93971"/>
                </a:lnTo>
                <a:lnTo>
                  <a:pt x="88582" y="88493"/>
                </a:lnTo>
                <a:lnTo>
                  <a:pt x="122205" y="59728"/>
                </a:lnTo>
                <a:lnTo>
                  <a:pt x="134404" y="51917"/>
                </a:lnTo>
                <a:lnTo>
                  <a:pt x="140432" y="47605"/>
                </a:lnTo>
                <a:lnTo>
                  <a:pt x="146864" y="43713"/>
                </a:lnTo>
                <a:lnTo>
                  <a:pt x="153565" y="40087"/>
                </a:lnTo>
                <a:lnTo>
                  <a:pt x="160401" y="36575"/>
                </a:lnTo>
                <a:lnTo>
                  <a:pt x="166379" y="33147"/>
                </a:lnTo>
                <a:lnTo>
                  <a:pt x="200118" y="18287"/>
                </a:lnTo>
                <a:lnTo>
                  <a:pt x="206977" y="16001"/>
                </a:lnTo>
                <a:lnTo>
                  <a:pt x="249985" y="4952"/>
                </a:lnTo>
                <a:lnTo>
                  <a:pt x="264784" y="2666"/>
                </a:lnTo>
                <a:lnTo>
                  <a:pt x="271932" y="1524"/>
                </a:lnTo>
                <a:lnTo>
                  <a:pt x="279028" y="1285"/>
                </a:lnTo>
                <a:lnTo>
                  <a:pt x="286410" y="762"/>
                </a:lnTo>
                <a:lnTo>
                  <a:pt x="293792" y="238"/>
                </a:lnTo>
                <a:lnTo>
                  <a:pt x="300888" y="0"/>
                </a:lnTo>
                <a:lnTo>
                  <a:pt x="6159436" y="0"/>
                </a:lnTo>
                <a:lnTo>
                  <a:pt x="6167199" y="238"/>
                </a:lnTo>
                <a:lnTo>
                  <a:pt x="6174676" y="761"/>
                </a:lnTo>
                <a:lnTo>
                  <a:pt x="6182153" y="1285"/>
                </a:lnTo>
                <a:lnTo>
                  <a:pt x="6189916" y="1524"/>
                </a:lnTo>
                <a:lnTo>
                  <a:pt x="6196855" y="2667"/>
                </a:lnTo>
                <a:lnTo>
                  <a:pt x="6203907" y="3810"/>
                </a:lnTo>
                <a:lnTo>
                  <a:pt x="6211228" y="4953"/>
                </a:lnTo>
                <a:lnTo>
                  <a:pt x="6218974" y="6096"/>
                </a:lnTo>
                <a:lnTo>
                  <a:pt x="6225840" y="7500"/>
                </a:lnTo>
                <a:lnTo>
                  <a:pt x="6232729" y="9334"/>
                </a:lnTo>
                <a:lnTo>
                  <a:pt x="6239621" y="11453"/>
                </a:lnTo>
                <a:lnTo>
                  <a:pt x="6246495" y="13716"/>
                </a:lnTo>
                <a:lnTo>
                  <a:pt x="6254234" y="16002"/>
                </a:lnTo>
                <a:lnTo>
                  <a:pt x="6261544" y="18288"/>
                </a:lnTo>
                <a:lnTo>
                  <a:pt x="6268569" y="20574"/>
                </a:lnTo>
                <a:lnTo>
                  <a:pt x="6275451" y="22860"/>
                </a:lnTo>
                <a:lnTo>
                  <a:pt x="6281479" y="26289"/>
                </a:lnTo>
                <a:lnTo>
                  <a:pt x="6287911" y="29718"/>
                </a:lnTo>
                <a:lnTo>
                  <a:pt x="6294612" y="33147"/>
                </a:lnTo>
                <a:lnTo>
                  <a:pt x="6301447" y="36575"/>
                </a:lnTo>
                <a:lnTo>
                  <a:pt x="6308071" y="40087"/>
                </a:lnTo>
                <a:lnTo>
                  <a:pt x="6314419" y="43713"/>
                </a:lnTo>
                <a:lnTo>
                  <a:pt x="6320784" y="47605"/>
                </a:lnTo>
                <a:lnTo>
                  <a:pt x="6327457" y="51917"/>
                </a:lnTo>
                <a:lnTo>
                  <a:pt x="6333172" y="55608"/>
                </a:lnTo>
                <a:lnTo>
                  <a:pt x="6366857" y="83040"/>
                </a:lnTo>
                <a:lnTo>
                  <a:pt x="6371742" y="88493"/>
                </a:lnTo>
                <a:lnTo>
                  <a:pt x="6377200" y="93971"/>
                </a:lnTo>
                <a:lnTo>
                  <a:pt x="6405272" y="128349"/>
                </a:lnTo>
                <a:lnTo>
                  <a:pt x="6409842" y="134302"/>
                </a:lnTo>
                <a:lnTo>
                  <a:pt x="6413568" y="140255"/>
                </a:lnTo>
                <a:lnTo>
                  <a:pt x="6417551" y="146494"/>
                </a:lnTo>
                <a:lnTo>
                  <a:pt x="6421515" y="152733"/>
                </a:lnTo>
                <a:lnTo>
                  <a:pt x="6437376" y="186220"/>
                </a:lnTo>
                <a:lnTo>
                  <a:pt x="6440543" y="193078"/>
                </a:lnTo>
                <a:lnTo>
                  <a:pt x="6443281" y="199936"/>
                </a:lnTo>
                <a:lnTo>
                  <a:pt x="6445734" y="206794"/>
                </a:lnTo>
                <a:lnTo>
                  <a:pt x="6448044" y="213652"/>
                </a:lnTo>
                <a:lnTo>
                  <a:pt x="6449425" y="220749"/>
                </a:lnTo>
                <a:lnTo>
                  <a:pt x="6451092" y="228141"/>
                </a:lnTo>
                <a:lnTo>
                  <a:pt x="6452758" y="235549"/>
                </a:lnTo>
                <a:lnTo>
                  <a:pt x="6454140" y="242697"/>
                </a:lnTo>
                <a:lnTo>
                  <a:pt x="6455283" y="249793"/>
                </a:lnTo>
                <a:lnTo>
                  <a:pt x="6456426" y="257175"/>
                </a:lnTo>
                <a:lnTo>
                  <a:pt x="6457569" y="264556"/>
                </a:lnTo>
                <a:lnTo>
                  <a:pt x="6460337" y="300609"/>
                </a:lnTo>
                <a:lnTo>
                  <a:pt x="6460337" y="1988629"/>
                </a:lnTo>
                <a:lnTo>
                  <a:pt x="6457569" y="2025992"/>
                </a:lnTo>
                <a:lnTo>
                  <a:pt x="6456425" y="2033028"/>
                </a:lnTo>
                <a:lnTo>
                  <a:pt x="6455282" y="2040369"/>
                </a:lnTo>
                <a:lnTo>
                  <a:pt x="6454140" y="2048167"/>
                </a:lnTo>
                <a:lnTo>
                  <a:pt x="6452758" y="2055025"/>
                </a:lnTo>
                <a:lnTo>
                  <a:pt x="6451092" y="2061883"/>
                </a:lnTo>
                <a:lnTo>
                  <a:pt x="6449425" y="2068741"/>
                </a:lnTo>
                <a:lnTo>
                  <a:pt x="6448044" y="2075599"/>
                </a:lnTo>
                <a:lnTo>
                  <a:pt x="6445734" y="2083338"/>
                </a:lnTo>
                <a:lnTo>
                  <a:pt x="6443281" y="2090648"/>
                </a:lnTo>
                <a:lnTo>
                  <a:pt x="6440543" y="2097673"/>
                </a:lnTo>
                <a:lnTo>
                  <a:pt x="6437376" y="2104555"/>
                </a:lnTo>
                <a:lnTo>
                  <a:pt x="6434828" y="2111226"/>
                </a:lnTo>
                <a:lnTo>
                  <a:pt x="6413568" y="2149840"/>
                </a:lnTo>
                <a:lnTo>
                  <a:pt x="6409842" y="2156460"/>
                </a:lnTo>
                <a:lnTo>
                  <a:pt x="6405272" y="2162176"/>
                </a:lnTo>
                <a:lnTo>
                  <a:pt x="6400703" y="2167902"/>
                </a:lnTo>
                <a:lnTo>
                  <a:pt x="6396131" y="2173647"/>
                </a:lnTo>
                <a:lnTo>
                  <a:pt x="6391554" y="2179421"/>
                </a:lnTo>
                <a:lnTo>
                  <a:pt x="6386960" y="2185136"/>
                </a:lnTo>
                <a:lnTo>
                  <a:pt x="6356010" y="2215997"/>
                </a:lnTo>
                <a:lnTo>
                  <a:pt x="6350317" y="2220569"/>
                </a:lnTo>
                <a:lnTo>
                  <a:pt x="6344602" y="2225784"/>
                </a:lnTo>
                <a:lnTo>
                  <a:pt x="6338887" y="2230285"/>
                </a:lnTo>
                <a:lnTo>
                  <a:pt x="6333172" y="2234499"/>
                </a:lnTo>
                <a:lnTo>
                  <a:pt x="6327457" y="2238857"/>
                </a:lnTo>
                <a:lnTo>
                  <a:pt x="6287911" y="2260854"/>
                </a:lnTo>
                <a:lnTo>
                  <a:pt x="6275451" y="2266378"/>
                </a:lnTo>
                <a:lnTo>
                  <a:pt x="6268569" y="2269545"/>
                </a:lnTo>
                <a:lnTo>
                  <a:pt x="6225840" y="2281975"/>
                </a:lnTo>
                <a:lnTo>
                  <a:pt x="6218974" y="2283142"/>
                </a:lnTo>
                <a:lnTo>
                  <a:pt x="6211228" y="2285142"/>
                </a:lnTo>
                <a:lnTo>
                  <a:pt x="6203907" y="2286571"/>
                </a:lnTo>
                <a:lnTo>
                  <a:pt x="6196855" y="2287428"/>
                </a:lnTo>
                <a:lnTo>
                  <a:pt x="6189916" y="2287714"/>
                </a:lnTo>
                <a:lnTo>
                  <a:pt x="6182153" y="2288595"/>
                </a:lnTo>
                <a:lnTo>
                  <a:pt x="6174676" y="2289048"/>
                </a:lnTo>
                <a:lnTo>
                  <a:pt x="6167199" y="2289214"/>
                </a:lnTo>
                <a:lnTo>
                  <a:pt x="6159436" y="2289238"/>
                </a:lnTo>
                <a:lnTo>
                  <a:pt x="300888" y="2289238"/>
                </a:lnTo>
                <a:lnTo>
                  <a:pt x="293792" y="2289214"/>
                </a:lnTo>
                <a:lnTo>
                  <a:pt x="286410" y="2289048"/>
                </a:lnTo>
                <a:lnTo>
                  <a:pt x="279028" y="2288595"/>
                </a:lnTo>
                <a:lnTo>
                  <a:pt x="271932" y="2287714"/>
                </a:lnTo>
                <a:lnTo>
                  <a:pt x="264784" y="2287428"/>
                </a:lnTo>
                <a:lnTo>
                  <a:pt x="257376" y="2286571"/>
                </a:lnTo>
                <a:lnTo>
                  <a:pt x="249985" y="2285142"/>
                </a:lnTo>
                <a:lnTo>
                  <a:pt x="242887" y="2283142"/>
                </a:lnTo>
                <a:lnTo>
                  <a:pt x="235775" y="2281975"/>
                </a:lnTo>
                <a:lnTo>
                  <a:pt x="193257" y="2269545"/>
                </a:lnTo>
                <a:lnTo>
                  <a:pt x="186397" y="2266378"/>
                </a:lnTo>
                <a:lnTo>
                  <a:pt x="179512" y="2263830"/>
                </a:lnTo>
                <a:lnTo>
                  <a:pt x="172794" y="2260854"/>
                </a:lnTo>
                <a:lnTo>
                  <a:pt x="166379" y="2257591"/>
                </a:lnTo>
                <a:lnTo>
                  <a:pt x="160401" y="2254186"/>
                </a:lnTo>
                <a:lnTo>
                  <a:pt x="153565" y="2250732"/>
                </a:lnTo>
                <a:lnTo>
                  <a:pt x="146864" y="2247126"/>
                </a:lnTo>
                <a:lnTo>
                  <a:pt x="140432" y="2243219"/>
                </a:lnTo>
                <a:lnTo>
                  <a:pt x="134404" y="2238857"/>
                </a:lnTo>
                <a:lnTo>
                  <a:pt x="128445" y="2234499"/>
                </a:lnTo>
                <a:lnTo>
                  <a:pt x="122205" y="2230285"/>
                </a:lnTo>
                <a:lnTo>
                  <a:pt x="115966" y="2225784"/>
                </a:lnTo>
                <a:lnTo>
                  <a:pt x="110007" y="2220569"/>
                </a:lnTo>
                <a:lnTo>
                  <a:pt x="104530" y="2215997"/>
                </a:lnTo>
                <a:lnTo>
                  <a:pt x="99333" y="2211425"/>
                </a:lnTo>
                <a:lnTo>
                  <a:pt x="94116" y="2206853"/>
                </a:lnTo>
                <a:lnTo>
                  <a:pt x="88582" y="2202281"/>
                </a:lnTo>
                <a:lnTo>
                  <a:pt x="83772" y="2196566"/>
                </a:lnTo>
                <a:lnTo>
                  <a:pt x="78676" y="2190851"/>
                </a:lnTo>
                <a:lnTo>
                  <a:pt x="73580" y="2185136"/>
                </a:lnTo>
                <a:lnTo>
                  <a:pt x="68770" y="2179421"/>
                </a:lnTo>
                <a:lnTo>
                  <a:pt x="64222" y="2173647"/>
                </a:lnTo>
                <a:lnTo>
                  <a:pt x="59817" y="2167902"/>
                </a:lnTo>
                <a:lnTo>
                  <a:pt x="55697" y="2162176"/>
                </a:lnTo>
                <a:lnTo>
                  <a:pt x="52006" y="2156460"/>
                </a:lnTo>
                <a:lnTo>
                  <a:pt x="47680" y="2149840"/>
                </a:lnTo>
                <a:lnTo>
                  <a:pt x="43765" y="2143506"/>
                </a:lnTo>
                <a:lnTo>
                  <a:pt x="40138" y="2137171"/>
                </a:lnTo>
                <a:lnTo>
                  <a:pt x="36677" y="2130552"/>
                </a:lnTo>
                <a:lnTo>
                  <a:pt x="33241" y="2123930"/>
                </a:lnTo>
                <a:lnTo>
                  <a:pt x="29808" y="2117586"/>
                </a:lnTo>
                <a:lnTo>
                  <a:pt x="13804" y="2075599"/>
                </a:lnTo>
                <a:lnTo>
                  <a:pt x="11758" y="2068741"/>
                </a:lnTo>
                <a:lnTo>
                  <a:pt x="9999" y="2061883"/>
                </a:lnTo>
                <a:lnTo>
                  <a:pt x="8238" y="2055025"/>
                </a:lnTo>
                <a:lnTo>
                  <a:pt x="6184" y="2048167"/>
                </a:lnTo>
                <a:lnTo>
                  <a:pt x="5047" y="2040369"/>
                </a:lnTo>
                <a:lnTo>
                  <a:pt x="3903" y="2033028"/>
                </a:lnTo>
                <a:lnTo>
                  <a:pt x="2757" y="2025992"/>
                </a:lnTo>
                <a:lnTo>
                  <a:pt x="1612" y="2019109"/>
                </a:lnTo>
                <a:lnTo>
                  <a:pt x="1360" y="2011346"/>
                </a:lnTo>
                <a:lnTo>
                  <a:pt x="806" y="2003869"/>
                </a:lnTo>
                <a:lnTo>
                  <a:pt x="252" y="1996392"/>
                </a:lnTo>
                <a:lnTo>
                  <a:pt x="0" y="1988629"/>
                </a:lnTo>
                <a:close/>
              </a:path>
            </a:pathLst>
          </a:custGeom>
          <a:ln w="10693">
            <a:solidFill>
              <a:srgbClr val="FFE0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266188"/>
            <a:ext cx="6844283" cy="4648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731008"/>
            <a:ext cx="196595" cy="14234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3448" y="2731008"/>
            <a:ext cx="202691" cy="14234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4154424"/>
            <a:ext cx="248412" cy="4739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8584" y="4154424"/>
            <a:ext cx="257555" cy="4739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4628388"/>
            <a:ext cx="6844283" cy="33680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6159436" y="0"/>
                </a:moveTo>
                <a:lnTo>
                  <a:pt x="300888" y="0"/>
                </a:lnTo>
                <a:lnTo>
                  <a:pt x="293792" y="238"/>
                </a:lnTo>
                <a:lnTo>
                  <a:pt x="279028" y="1285"/>
                </a:lnTo>
                <a:lnTo>
                  <a:pt x="271932" y="1524"/>
                </a:lnTo>
                <a:lnTo>
                  <a:pt x="228358" y="9334"/>
                </a:lnTo>
                <a:lnTo>
                  <a:pt x="186397" y="22860"/>
                </a:lnTo>
                <a:lnTo>
                  <a:pt x="160401" y="36575"/>
                </a:lnTo>
                <a:lnTo>
                  <a:pt x="146864" y="43713"/>
                </a:lnTo>
                <a:lnTo>
                  <a:pt x="140432" y="47605"/>
                </a:lnTo>
                <a:lnTo>
                  <a:pt x="134404" y="51917"/>
                </a:lnTo>
                <a:lnTo>
                  <a:pt x="128445" y="55608"/>
                </a:lnTo>
                <a:lnTo>
                  <a:pt x="88582" y="88493"/>
                </a:lnTo>
                <a:lnTo>
                  <a:pt x="83772" y="93971"/>
                </a:lnTo>
                <a:lnTo>
                  <a:pt x="73580" y="104390"/>
                </a:lnTo>
                <a:lnTo>
                  <a:pt x="68770" y="109918"/>
                </a:lnTo>
                <a:lnTo>
                  <a:pt x="64222" y="115871"/>
                </a:lnTo>
                <a:lnTo>
                  <a:pt x="59817" y="122110"/>
                </a:lnTo>
                <a:lnTo>
                  <a:pt x="52006" y="134302"/>
                </a:lnTo>
                <a:lnTo>
                  <a:pt x="47680" y="140255"/>
                </a:lnTo>
                <a:lnTo>
                  <a:pt x="22948" y="186220"/>
                </a:lnTo>
                <a:lnTo>
                  <a:pt x="8238" y="235549"/>
                </a:lnTo>
                <a:lnTo>
                  <a:pt x="6184" y="242697"/>
                </a:lnTo>
                <a:lnTo>
                  <a:pt x="1612" y="271653"/>
                </a:lnTo>
                <a:lnTo>
                  <a:pt x="1360" y="278749"/>
                </a:lnTo>
                <a:lnTo>
                  <a:pt x="252" y="293512"/>
                </a:lnTo>
                <a:lnTo>
                  <a:pt x="0" y="300609"/>
                </a:lnTo>
                <a:lnTo>
                  <a:pt x="0" y="1988629"/>
                </a:lnTo>
                <a:lnTo>
                  <a:pt x="252" y="1996392"/>
                </a:lnTo>
                <a:lnTo>
                  <a:pt x="1360" y="2011346"/>
                </a:lnTo>
                <a:lnTo>
                  <a:pt x="1612" y="2019109"/>
                </a:lnTo>
                <a:lnTo>
                  <a:pt x="6184" y="2048167"/>
                </a:lnTo>
                <a:lnTo>
                  <a:pt x="8238" y="2055025"/>
                </a:lnTo>
                <a:lnTo>
                  <a:pt x="11758" y="2068741"/>
                </a:lnTo>
                <a:lnTo>
                  <a:pt x="40138" y="2137171"/>
                </a:lnTo>
                <a:lnTo>
                  <a:pt x="68770" y="2179421"/>
                </a:lnTo>
                <a:lnTo>
                  <a:pt x="94116" y="2206853"/>
                </a:lnTo>
                <a:lnTo>
                  <a:pt x="115966" y="2225784"/>
                </a:lnTo>
                <a:lnTo>
                  <a:pt x="128445" y="2234499"/>
                </a:lnTo>
                <a:lnTo>
                  <a:pt x="140432" y="2243219"/>
                </a:lnTo>
                <a:lnTo>
                  <a:pt x="146864" y="2247126"/>
                </a:lnTo>
                <a:lnTo>
                  <a:pt x="160401" y="2254186"/>
                </a:lnTo>
                <a:lnTo>
                  <a:pt x="166379" y="2257591"/>
                </a:lnTo>
                <a:lnTo>
                  <a:pt x="172794" y="2260854"/>
                </a:lnTo>
                <a:lnTo>
                  <a:pt x="179512" y="2263830"/>
                </a:lnTo>
                <a:lnTo>
                  <a:pt x="186397" y="2266378"/>
                </a:lnTo>
                <a:lnTo>
                  <a:pt x="193257" y="2269545"/>
                </a:lnTo>
                <a:lnTo>
                  <a:pt x="242887" y="2283142"/>
                </a:lnTo>
                <a:lnTo>
                  <a:pt x="249985" y="2285142"/>
                </a:lnTo>
                <a:lnTo>
                  <a:pt x="257376" y="2286571"/>
                </a:lnTo>
                <a:lnTo>
                  <a:pt x="264784" y="2287428"/>
                </a:lnTo>
                <a:lnTo>
                  <a:pt x="271932" y="2287714"/>
                </a:lnTo>
                <a:lnTo>
                  <a:pt x="279028" y="2288595"/>
                </a:lnTo>
                <a:lnTo>
                  <a:pt x="286410" y="2289048"/>
                </a:lnTo>
                <a:lnTo>
                  <a:pt x="293792" y="2289214"/>
                </a:lnTo>
                <a:lnTo>
                  <a:pt x="6159436" y="2289238"/>
                </a:lnTo>
                <a:lnTo>
                  <a:pt x="6174676" y="2289048"/>
                </a:lnTo>
                <a:lnTo>
                  <a:pt x="6182153" y="2288595"/>
                </a:lnTo>
                <a:lnTo>
                  <a:pt x="6189916" y="2287714"/>
                </a:lnTo>
                <a:lnTo>
                  <a:pt x="6196855" y="2287428"/>
                </a:lnTo>
                <a:lnTo>
                  <a:pt x="6203907" y="2286571"/>
                </a:lnTo>
                <a:lnTo>
                  <a:pt x="6211228" y="2285142"/>
                </a:lnTo>
                <a:lnTo>
                  <a:pt x="6218974" y="2283142"/>
                </a:lnTo>
                <a:lnTo>
                  <a:pt x="6232729" y="2280666"/>
                </a:lnTo>
                <a:lnTo>
                  <a:pt x="6287911" y="2260854"/>
                </a:lnTo>
                <a:lnTo>
                  <a:pt x="6327457" y="2238857"/>
                </a:lnTo>
                <a:lnTo>
                  <a:pt x="6350317" y="2220569"/>
                </a:lnTo>
                <a:lnTo>
                  <a:pt x="6366857" y="2206853"/>
                </a:lnTo>
                <a:lnTo>
                  <a:pt x="6409842" y="2156460"/>
                </a:lnTo>
                <a:lnTo>
                  <a:pt x="6413568" y="2149840"/>
                </a:lnTo>
                <a:lnTo>
                  <a:pt x="6421515" y="2137171"/>
                </a:lnTo>
                <a:lnTo>
                  <a:pt x="6425184" y="2130552"/>
                </a:lnTo>
                <a:lnTo>
                  <a:pt x="6431851" y="2117586"/>
                </a:lnTo>
                <a:lnTo>
                  <a:pt x="6434828" y="2111226"/>
                </a:lnTo>
                <a:lnTo>
                  <a:pt x="6437376" y="2104555"/>
                </a:lnTo>
                <a:lnTo>
                  <a:pt x="6440543" y="2097673"/>
                </a:lnTo>
                <a:lnTo>
                  <a:pt x="6443281" y="2090648"/>
                </a:lnTo>
                <a:lnTo>
                  <a:pt x="6445734" y="2083338"/>
                </a:lnTo>
                <a:lnTo>
                  <a:pt x="6448044" y="2075599"/>
                </a:lnTo>
                <a:lnTo>
                  <a:pt x="6449425" y="2068741"/>
                </a:lnTo>
                <a:lnTo>
                  <a:pt x="6452758" y="2055025"/>
                </a:lnTo>
                <a:lnTo>
                  <a:pt x="6459651" y="2011346"/>
                </a:lnTo>
                <a:lnTo>
                  <a:pt x="6460337" y="300609"/>
                </a:lnTo>
                <a:lnTo>
                  <a:pt x="6460134" y="286130"/>
                </a:lnTo>
                <a:lnTo>
                  <a:pt x="6454140" y="242697"/>
                </a:lnTo>
                <a:lnTo>
                  <a:pt x="6443281" y="199936"/>
                </a:lnTo>
                <a:lnTo>
                  <a:pt x="6437376" y="186220"/>
                </a:lnTo>
                <a:lnTo>
                  <a:pt x="6434828" y="179346"/>
                </a:lnTo>
                <a:lnTo>
                  <a:pt x="6409842" y="134302"/>
                </a:lnTo>
                <a:lnTo>
                  <a:pt x="6382224" y="99172"/>
                </a:lnTo>
                <a:lnTo>
                  <a:pt x="6371742" y="88493"/>
                </a:lnTo>
                <a:lnTo>
                  <a:pt x="6366857" y="83040"/>
                </a:lnTo>
                <a:lnTo>
                  <a:pt x="6333172" y="55608"/>
                </a:lnTo>
                <a:lnTo>
                  <a:pt x="6287911" y="29718"/>
                </a:lnTo>
                <a:lnTo>
                  <a:pt x="6275451" y="22860"/>
                </a:lnTo>
                <a:lnTo>
                  <a:pt x="6232729" y="9334"/>
                </a:lnTo>
                <a:lnTo>
                  <a:pt x="6189916" y="1524"/>
                </a:lnTo>
                <a:lnTo>
                  <a:pt x="6182153" y="1285"/>
                </a:lnTo>
                <a:lnTo>
                  <a:pt x="6167199" y="238"/>
                </a:lnTo>
                <a:lnTo>
                  <a:pt x="61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0" y="1988629"/>
                </a:moveTo>
                <a:lnTo>
                  <a:pt x="0" y="300609"/>
                </a:lnTo>
                <a:lnTo>
                  <a:pt x="252" y="293512"/>
                </a:lnTo>
                <a:lnTo>
                  <a:pt x="806" y="286131"/>
                </a:lnTo>
                <a:lnTo>
                  <a:pt x="1360" y="278749"/>
                </a:lnTo>
                <a:lnTo>
                  <a:pt x="1612" y="271653"/>
                </a:lnTo>
                <a:lnTo>
                  <a:pt x="2757" y="264556"/>
                </a:lnTo>
                <a:lnTo>
                  <a:pt x="3903" y="257175"/>
                </a:lnTo>
                <a:lnTo>
                  <a:pt x="5047" y="249793"/>
                </a:lnTo>
                <a:lnTo>
                  <a:pt x="6184" y="242697"/>
                </a:lnTo>
                <a:lnTo>
                  <a:pt x="8238" y="235549"/>
                </a:lnTo>
                <a:lnTo>
                  <a:pt x="9999" y="228141"/>
                </a:lnTo>
                <a:lnTo>
                  <a:pt x="11758" y="220749"/>
                </a:lnTo>
                <a:lnTo>
                  <a:pt x="13804" y="213652"/>
                </a:lnTo>
                <a:lnTo>
                  <a:pt x="16092" y="206794"/>
                </a:lnTo>
                <a:lnTo>
                  <a:pt x="18381" y="199936"/>
                </a:lnTo>
                <a:lnTo>
                  <a:pt x="20668" y="193078"/>
                </a:lnTo>
                <a:lnTo>
                  <a:pt x="22948" y="186220"/>
                </a:lnTo>
                <a:lnTo>
                  <a:pt x="26378" y="179346"/>
                </a:lnTo>
                <a:lnTo>
                  <a:pt x="29808" y="172453"/>
                </a:lnTo>
                <a:lnTo>
                  <a:pt x="33241" y="165560"/>
                </a:lnTo>
                <a:lnTo>
                  <a:pt x="36677" y="158686"/>
                </a:lnTo>
                <a:lnTo>
                  <a:pt x="40138" y="152733"/>
                </a:lnTo>
                <a:lnTo>
                  <a:pt x="43765" y="146494"/>
                </a:lnTo>
                <a:lnTo>
                  <a:pt x="47680" y="140255"/>
                </a:lnTo>
                <a:lnTo>
                  <a:pt x="52006" y="134302"/>
                </a:lnTo>
                <a:lnTo>
                  <a:pt x="55697" y="128349"/>
                </a:lnTo>
                <a:lnTo>
                  <a:pt x="83772" y="93971"/>
                </a:lnTo>
                <a:lnTo>
                  <a:pt x="88582" y="88493"/>
                </a:lnTo>
                <a:lnTo>
                  <a:pt x="122205" y="59728"/>
                </a:lnTo>
                <a:lnTo>
                  <a:pt x="134404" y="51917"/>
                </a:lnTo>
                <a:lnTo>
                  <a:pt x="140432" y="47605"/>
                </a:lnTo>
                <a:lnTo>
                  <a:pt x="146864" y="43713"/>
                </a:lnTo>
                <a:lnTo>
                  <a:pt x="153565" y="40087"/>
                </a:lnTo>
                <a:lnTo>
                  <a:pt x="160401" y="36575"/>
                </a:lnTo>
                <a:lnTo>
                  <a:pt x="166379" y="33147"/>
                </a:lnTo>
                <a:lnTo>
                  <a:pt x="200118" y="18287"/>
                </a:lnTo>
                <a:lnTo>
                  <a:pt x="206977" y="16001"/>
                </a:lnTo>
                <a:lnTo>
                  <a:pt x="249985" y="4952"/>
                </a:lnTo>
                <a:lnTo>
                  <a:pt x="264784" y="2666"/>
                </a:lnTo>
                <a:lnTo>
                  <a:pt x="271932" y="1524"/>
                </a:lnTo>
                <a:lnTo>
                  <a:pt x="279028" y="1285"/>
                </a:lnTo>
                <a:lnTo>
                  <a:pt x="286410" y="762"/>
                </a:lnTo>
                <a:lnTo>
                  <a:pt x="293792" y="238"/>
                </a:lnTo>
                <a:lnTo>
                  <a:pt x="300888" y="0"/>
                </a:lnTo>
                <a:lnTo>
                  <a:pt x="6159436" y="0"/>
                </a:lnTo>
                <a:lnTo>
                  <a:pt x="6167199" y="238"/>
                </a:lnTo>
                <a:lnTo>
                  <a:pt x="6174676" y="761"/>
                </a:lnTo>
                <a:lnTo>
                  <a:pt x="6182153" y="1285"/>
                </a:lnTo>
                <a:lnTo>
                  <a:pt x="6189916" y="1524"/>
                </a:lnTo>
                <a:lnTo>
                  <a:pt x="6196855" y="2667"/>
                </a:lnTo>
                <a:lnTo>
                  <a:pt x="6203907" y="3810"/>
                </a:lnTo>
                <a:lnTo>
                  <a:pt x="6211228" y="4953"/>
                </a:lnTo>
                <a:lnTo>
                  <a:pt x="6218974" y="6096"/>
                </a:lnTo>
                <a:lnTo>
                  <a:pt x="6225840" y="7500"/>
                </a:lnTo>
                <a:lnTo>
                  <a:pt x="6232729" y="9334"/>
                </a:lnTo>
                <a:lnTo>
                  <a:pt x="6239621" y="11453"/>
                </a:lnTo>
                <a:lnTo>
                  <a:pt x="6246495" y="13716"/>
                </a:lnTo>
                <a:lnTo>
                  <a:pt x="6254234" y="16002"/>
                </a:lnTo>
                <a:lnTo>
                  <a:pt x="6261544" y="18288"/>
                </a:lnTo>
                <a:lnTo>
                  <a:pt x="6268569" y="20574"/>
                </a:lnTo>
                <a:lnTo>
                  <a:pt x="6275451" y="22860"/>
                </a:lnTo>
                <a:lnTo>
                  <a:pt x="6281479" y="26289"/>
                </a:lnTo>
                <a:lnTo>
                  <a:pt x="6287911" y="29718"/>
                </a:lnTo>
                <a:lnTo>
                  <a:pt x="6294612" y="33147"/>
                </a:lnTo>
                <a:lnTo>
                  <a:pt x="6301447" y="36575"/>
                </a:lnTo>
                <a:lnTo>
                  <a:pt x="6308071" y="40087"/>
                </a:lnTo>
                <a:lnTo>
                  <a:pt x="6314419" y="43713"/>
                </a:lnTo>
                <a:lnTo>
                  <a:pt x="6320784" y="47605"/>
                </a:lnTo>
                <a:lnTo>
                  <a:pt x="6327457" y="51917"/>
                </a:lnTo>
                <a:lnTo>
                  <a:pt x="6333172" y="55608"/>
                </a:lnTo>
                <a:lnTo>
                  <a:pt x="6366857" y="83040"/>
                </a:lnTo>
                <a:lnTo>
                  <a:pt x="6371742" y="88493"/>
                </a:lnTo>
                <a:lnTo>
                  <a:pt x="6377200" y="93971"/>
                </a:lnTo>
                <a:lnTo>
                  <a:pt x="6405272" y="128349"/>
                </a:lnTo>
                <a:lnTo>
                  <a:pt x="6409842" y="134302"/>
                </a:lnTo>
                <a:lnTo>
                  <a:pt x="6413568" y="140255"/>
                </a:lnTo>
                <a:lnTo>
                  <a:pt x="6417551" y="146494"/>
                </a:lnTo>
                <a:lnTo>
                  <a:pt x="6421515" y="152733"/>
                </a:lnTo>
                <a:lnTo>
                  <a:pt x="6437376" y="186220"/>
                </a:lnTo>
                <a:lnTo>
                  <a:pt x="6440543" y="193078"/>
                </a:lnTo>
                <a:lnTo>
                  <a:pt x="6443281" y="199936"/>
                </a:lnTo>
                <a:lnTo>
                  <a:pt x="6445734" y="206794"/>
                </a:lnTo>
                <a:lnTo>
                  <a:pt x="6448044" y="213652"/>
                </a:lnTo>
                <a:lnTo>
                  <a:pt x="6449425" y="220749"/>
                </a:lnTo>
                <a:lnTo>
                  <a:pt x="6451092" y="228141"/>
                </a:lnTo>
                <a:lnTo>
                  <a:pt x="6452758" y="235549"/>
                </a:lnTo>
                <a:lnTo>
                  <a:pt x="6454140" y="242697"/>
                </a:lnTo>
                <a:lnTo>
                  <a:pt x="6455283" y="249793"/>
                </a:lnTo>
                <a:lnTo>
                  <a:pt x="6456426" y="257175"/>
                </a:lnTo>
                <a:lnTo>
                  <a:pt x="6457569" y="264556"/>
                </a:lnTo>
                <a:lnTo>
                  <a:pt x="6460337" y="300609"/>
                </a:lnTo>
                <a:lnTo>
                  <a:pt x="6460337" y="1988629"/>
                </a:lnTo>
                <a:lnTo>
                  <a:pt x="6457569" y="2025992"/>
                </a:lnTo>
                <a:lnTo>
                  <a:pt x="6456425" y="2033028"/>
                </a:lnTo>
                <a:lnTo>
                  <a:pt x="6455282" y="2040369"/>
                </a:lnTo>
                <a:lnTo>
                  <a:pt x="6454140" y="2048167"/>
                </a:lnTo>
                <a:lnTo>
                  <a:pt x="6452758" y="2055025"/>
                </a:lnTo>
                <a:lnTo>
                  <a:pt x="6451092" y="2061883"/>
                </a:lnTo>
                <a:lnTo>
                  <a:pt x="6449425" y="2068741"/>
                </a:lnTo>
                <a:lnTo>
                  <a:pt x="6448044" y="2075599"/>
                </a:lnTo>
                <a:lnTo>
                  <a:pt x="6445734" y="2083338"/>
                </a:lnTo>
                <a:lnTo>
                  <a:pt x="6443281" y="2090648"/>
                </a:lnTo>
                <a:lnTo>
                  <a:pt x="6440543" y="2097673"/>
                </a:lnTo>
                <a:lnTo>
                  <a:pt x="6437376" y="2104555"/>
                </a:lnTo>
                <a:lnTo>
                  <a:pt x="6434828" y="2111226"/>
                </a:lnTo>
                <a:lnTo>
                  <a:pt x="6413568" y="2149840"/>
                </a:lnTo>
                <a:lnTo>
                  <a:pt x="6409842" y="2156460"/>
                </a:lnTo>
                <a:lnTo>
                  <a:pt x="6405272" y="2162176"/>
                </a:lnTo>
                <a:lnTo>
                  <a:pt x="6400703" y="2167902"/>
                </a:lnTo>
                <a:lnTo>
                  <a:pt x="6396131" y="2173647"/>
                </a:lnTo>
                <a:lnTo>
                  <a:pt x="6391554" y="2179421"/>
                </a:lnTo>
                <a:lnTo>
                  <a:pt x="6386960" y="2185136"/>
                </a:lnTo>
                <a:lnTo>
                  <a:pt x="6356010" y="2215997"/>
                </a:lnTo>
                <a:lnTo>
                  <a:pt x="6350317" y="2220569"/>
                </a:lnTo>
                <a:lnTo>
                  <a:pt x="6344602" y="2225784"/>
                </a:lnTo>
                <a:lnTo>
                  <a:pt x="6338887" y="2230285"/>
                </a:lnTo>
                <a:lnTo>
                  <a:pt x="6333172" y="2234499"/>
                </a:lnTo>
                <a:lnTo>
                  <a:pt x="6327457" y="2238857"/>
                </a:lnTo>
                <a:lnTo>
                  <a:pt x="6287911" y="2260854"/>
                </a:lnTo>
                <a:lnTo>
                  <a:pt x="6275451" y="2266378"/>
                </a:lnTo>
                <a:lnTo>
                  <a:pt x="6268569" y="2269545"/>
                </a:lnTo>
                <a:lnTo>
                  <a:pt x="6225840" y="2281975"/>
                </a:lnTo>
                <a:lnTo>
                  <a:pt x="6218974" y="2283142"/>
                </a:lnTo>
                <a:lnTo>
                  <a:pt x="6211228" y="2285142"/>
                </a:lnTo>
                <a:lnTo>
                  <a:pt x="6203907" y="2286571"/>
                </a:lnTo>
                <a:lnTo>
                  <a:pt x="6196855" y="2287428"/>
                </a:lnTo>
                <a:lnTo>
                  <a:pt x="6189916" y="2287714"/>
                </a:lnTo>
                <a:lnTo>
                  <a:pt x="6182153" y="2288595"/>
                </a:lnTo>
                <a:lnTo>
                  <a:pt x="6174676" y="2289048"/>
                </a:lnTo>
                <a:lnTo>
                  <a:pt x="6167199" y="2289214"/>
                </a:lnTo>
                <a:lnTo>
                  <a:pt x="6159436" y="2289238"/>
                </a:lnTo>
                <a:lnTo>
                  <a:pt x="300888" y="2289238"/>
                </a:lnTo>
                <a:lnTo>
                  <a:pt x="293792" y="2289214"/>
                </a:lnTo>
                <a:lnTo>
                  <a:pt x="286410" y="2289048"/>
                </a:lnTo>
                <a:lnTo>
                  <a:pt x="279028" y="2288595"/>
                </a:lnTo>
                <a:lnTo>
                  <a:pt x="271932" y="2287714"/>
                </a:lnTo>
                <a:lnTo>
                  <a:pt x="264784" y="2287428"/>
                </a:lnTo>
                <a:lnTo>
                  <a:pt x="257376" y="2286571"/>
                </a:lnTo>
                <a:lnTo>
                  <a:pt x="249985" y="2285142"/>
                </a:lnTo>
                <a:lnTo>
                  <a:pt x="242887" y="2283142"/>
                </a:lnTo>
                <a:lnTo>
                  <a:pt x="235775" y="2281975"/>
                </a:lnTo>
                <a:lnTo>
                  <a:pt x="193257" y="2269545"/>
                </a:lnTo>
                <a:lnTo>
                  <a:pt x="186397" y="2266378"/>
                </a:lnTo>
                <a:lnTo>
                  <a:pt x="179512" y="2263830"/>
                </a:lnTo>
                <a:lnTo>
                  <a:pt x="172794" y="2260854"/>
                </a:lnTo>
                <a:lnTo>
                  <a:pt x="166379" y="2257591"/>
                </a:lnTo>
                <a:lnTo>
                  <a:pt x="160401" y="2254186"/>
                </a:lnTo>
                <a:lnTo>
                  <a:pt x="153565" y="2250732"/>
                </a:lnTo>
                <a:lnTo>
                  <a:pt x="146864" y="2247126"/>
                </a:lnTo>
                <a:lnTo>
                  <a:pt x="140432" y="2243219"/>
                </a:lnTo>
                <a:lnTo>
                  <a:pt x="134404" y="2238857"/>
                </a:lnTo>
                <a:lnTo>
                  <a:pt x="128445" y="2234499"/>
                </a:lnTo>
                <a:lnTo>
                  <a:pt x="122205" y="2230285"/>
                </a:lnTo>
                <a:lnTo>
                  <a:pt x="115966" y="2225784"/>
                </a:lnTo>
                <a:lnTo>
                  <a:pt x="110007" y="2220569"/>
                </a:lnTo>
                <a:lnTo>
                  <a:pt x="104530" y="2215997"/>
                </a:lnTo>
                <a:lnTo>
                  <a:pt x="99333" y="2211425"/>
                </a:lnTo>
                <a:lnTo>
                  <a:pt x="94116" y="2206853"/>
                </a:lnTo>
                <a:lnTo>
                  <a:pt x="88582" y="2202281"/>
                </a:lnTo>
                <a:lnTo>
                  <a:pt x="83772" y="2196566"/>
                </a:lnTo>
                <a:lnTo>
                  <a:pt x="78676" y="2190851"/>
                </a:lnTo>
                <a:lnTo>
                  <a:pt x="73580" y="2185136"/>
                </a:lnTo>
                <a:lnTo>
                  <a:pt x="68770" y="2179421"/>
                </a:lnTo>
                <a:lnTo>
                  <a:pt x="64222" y="2173647"/>
                </a:lnTo>
                <a:lnTo>
                  <a:pt x="59817" y="2167902"/>
                </a:lnTo>
                <a:lnTo>
                  <a:pt x="55697" y="2162176"/>
                </a:lnTo>
                <a:lnTo>
                  <a:pt x="52006" y="2156460"/>
                </a:lnTo>
                <a:lnTo>
                  <a:pt x="47680" y="2149840"/>
                </a:lnTo>
                <a:lnTo>
                  <a:pt x="43765" y="2143506"/>
                </a:lnTo>
                <a:lnTo>
                  <a:pt x="40138" y="2137171"/>
                </a:lnTo>
                <a:lnTo>
                  <a:pt x="36677" y="2130552"/>
                </a:lnTo>
                <a:lnTo>
                  <a:pt x="33241" y="2123930"/>
                </a:lnTo>
                <a:lnTo>
                  <a:pt x="29808" y="2117586"/>
                </a:lnTo>
                <a:lnTo>
                  <a:pt x="13804" y="2075599"/>
                </a:lnTo>
                <a:lnTo>
                  <a:pt x="11758" y="2068741"/>
                </a:lnTo>
                <a:lnTo>
                  <a:pt x="9999" y="2061883"/>
                </a:lnTo>
                <a:lnTo>
                  <a:pt x="8238" y="2055025"/>
                </a:lnTo>
                <a:lnTo>
                  <a:pt x="6184" y="2048167"/>
                </a:lnTo>
                <a:lnTo>
                  <a:pt x="5047" y="2040369"/>
                </a:lnTo>
                <a:lnTo>
                  <a:pt x="3903" y="2033028"/>
                </a:lnTo>
                <a:lnTo>
                  <a:pt x="2757" y="2025992"/>
                </a:lnTo>
                <a:lnTo>
                  <a:pt x="1612" y="2019109"/>
                </a:lnTo>
                <a:lnTo>
                  <a:pt x="1360" y="2011346"/>
                </a:lnTo>
                <a:lnTo>
                  <a:pt x="806" y="2003869"/>
                </a:lnTo>
                <a:lnTo>
                  <a:pt x="252" y="1996392"/>
                </a:lnTo>
                <a:lnTo>
                  <a:pt x="0" y="1988629"/>
                </a:lnTo>
                <a:close/>
              </a:path>
            </a:pathLst>
          </a:custGeom>
          <a:ln w="10693">
            <a:solidFill>
              <a:srgbClr val="FFE0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856" y="2266188"/>
            <a:ext cx="6844283" cy="46482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1856" y="2731008"/>
            <a:ext cx="196595" cy="142341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13448" y="2731008"/>
            <a:ext cx="202691" cy="142341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1856" y="4154424"/>
            <a:ext cx="248412" cy="4739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58584" y="4154424"/>
            <a:ext cx="257555" cy="4739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856" y="4628388"/>
            <a:ext cx="6844283" cy="336803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6159436" y="0"/>
                </a:moveTo>
                <a:lnTo>
                  <a:pt x="300888" y="0"/>
                </a:lnTo>
                <a:lnTo>
                  <a:pt x="293792" y="238"/>
                </a:lnTo>
                <a:lnTo>
                  <a:pt x="279028" y="1285"/>
                </a:lnTo>
                <a:lnTo>
                  <a:pt x="271932" y="1524"/>
                </a:lnTo>
                <a:lnTo>
                  <a:pt x="228358" y="9334"/>
                </a:lnTo>
                <a:lnTo>
                  <a:pt x="186397" y="22860"/>
                </a:lnTo>
                <a:lnTo>
                  <a:pt x="160401" y="36575"/>
                </a:lnTo>
                <a:lnTo>
                  <a:pt x="146864" y="43713"/>
                </a:lnTo>
                <a:lnTo>
                  <a:pt x="140432" y="47605"/>
                </a:lnTo>
                <a:lnTo>
                  <a:pt x="134404" y="51917"/>
                </a:lnTo>
                <a:lnTo>
                  <a:pt x="128445" y="55608"/>
                </a:lnTo>
                <a:lnTo>
                  <a:pt x="88582" y="88493"/>
                </a:lnTo>
                <a:lnTo>
                  <a:pt x="83772" y="93971"/>
                </a:lnTo>
                <a:lnTo>
                  <a:pt x="73580" y="104390"/>
                </a:lnTo>
                <a:lnTo>
                  <a:pt x="68770" y="109918"/>
                </a:lnTo>
                <a:lnTo>
                  <a:pt x="64222" y="115871"/>
                </a:lnTo>
                <a:lnTo>
                  <a:pt x="59817" y="122110"/>
                </a:lnTo>
                <a:lnTo>
                  <a:pt x="52006" y="134302"/>
                </a:lnTo>
                <a:lnTo>
                  <a:pt x="47680" y="140255"/>
                </a:lnTo>
                <a:lnTo>
                  <a:pt x="22948" y="186220"/>
                </a:lnTo>
                <a:lnTo>
                  <a:pt x="8238" y="235549"/>
                </a:lnTo>
                <a:lnTo>
                  <a:pt x="6184" y="242697"/>
                </a:lnTo>
                <a:lnTo>
                  <a:pt x="1612" y="271653"/>
                </a:lnTo>
                <a:lnTo>
                  <a:pt x="1360" y="278749"/>
                </a:lnTo>
                <a:lnTo>
                  <a:pt x="252" y="293512"/>
                </a:lnTo>
                <a:lnTo>
                  <a:pt x="0" y="300609"/>
                </a:lnTo>
                <a:lnTo>
                  <a:pt x="0" y="1988629"/>
                </a:lnTo>
                <a:lnTo>
                  <a:pt x="252" y="1996392"/>
                </a:lnTo>
                <a:lnTo>
                  <a:pt x="1360" y="2011346"/>
                </a:lnTo>
                <a:lnTo>
                  <a:pt x="1612" y="2019109"/>
                </a:lnTo>
                <a:lnTo>
                  <a:pt x="6184" y="2048167"/>
                </a:lnTo>
                <a:lnTo>
                  <a:pt x="8238" y="2055025"/>
                </a:lnTo>
                <a:lnTo>
                  <a:pt x="11758" y="2068741"/>
                </a:lnTo>
                <a:lnTo>
                  <a:pt x="40138" y="2137171"/>
                </a:lnTo>
                <a:lnTo>
                  <a:pt x="68770" y="2179421"/>
                </a:lnTo>
                <a:lnTo>
                  <a:pt x="94116" y="2206853"/>
                </a:lnTo>
                <a:lnTo>
                  <a:pt x="115966" y="2225784"/>
                </a:lnTo>
                <a:lnTo>
                  <a:pt x="128445" y="2234499"/>
                </a:lnTo>
                <a:lnTo>
                  <a:pt x="140432" y="2243219"/>
                </a:lnTo>
                <a:lnTo>
                  <a:pt x="146864" y="2247126"/>
                </a:lnTo>
                <a:lnTo>
                  <a:pt x="160401" y="2254186"/>
                </a:lnTo>
                <a:lnTo>
                  <a:pt x="166379" y="2257591"/>
                </a:lnTo>
                <a:lnTo>
                  <a:pt x="172794" y="2260854"/>
                </a:lnTo>
                <a:lnTo>
                  <a:pt x="179512" y="2263830"/>
                </a:lnTo>
                <a:lnTo>
                  <a:pt x="186397" y="2266378"/>
                </a:lnTo>
                <a:lnTo>
                  <a:pt x="193257" y="2269545"/>
                </a:lnTo>
                <a:lnTo>
                  <a:pt x="242887" y="2283142"/>
                </a:lnTo>
                <a:lnTo>
                  <a:pt x="249985" y="2285142"/>
                </a:lnTo>
                <a:lnTo>
                  <a:pt x="257376" y="2286571"/>
                </a:lnTo>
                <a:lnTo>
                  <a:pt x="264784" y="2287428"/>
                </a:lnTo>
                <a:lnTo>
                  <a:pt x="271932" y="2287714"/>
                </a:lnTo>
                <a:lnTo>
                  <a:pt x="279028" y="2288595"/>
                </a:lnTo>
                <a:lnTo>
                  <a:pt x="286410" y="2289048"/>
                </a:lnTo>
                <a:lnTo>
                  <a:pt x="293792" y="2289214"/>
                </a:lnTo>
                <a:lnTo>
                  <a:pt x="6159436" y="2289238"/>
                </a:lnTo>
                <a:lnTo>
                  <a:pt x="6174676" y="2289048"/>
                </a:lnTo>
                <a:lnTo>
                  <a:pt x="6182153" y="2288595"/>
                </a:lnTo>
                <a:lnTo>
                  <a:pt x="6189916" y="2287714"/>
                </a:lnTo>
                <a:lnTo>
                  <a:pt x="6196855" y="2287428"/>
                </a:lnTo>
                <a:lnTo>
                  <a:pt x="6203907" y="2286571"/>
                </a:lnTo>
                <a:lnTo>
                  <a:pt x="6211228" y="2285142"/>
                </a:lnTo>
                <a:lnTo>
                  <a:pt x="6218974" y="2283142"/>
                </a:lnTo>
                <a:lnTo>
                  <a:pt x="6232729" y="2280666"/>
                </a:lnTo>
                <a:lnTo>
                  <a:pt x="6287911" y="2260854"/>
                </a:lnTo>
                <a:lnTo>
                  <a:pt x="6327457" y="2238857"/>
                </a:lnTo>
                <a:lnTo>
                  <a:pt x="6350317" y="2220569"/>
                </a:lnTo>
                <a:lnTo>
                  <a:pt x="6366857" y="2206853"/>
                </a:lnTo>
                <a:lnTo>
                  <a:pt x="6409842" y="2156460"/>
                </a:lnTo>
                <a:lnTo>
                  <a:pt x="6413568" y="2149840"/>
                </a:lnTo>
                <a:lnTo>
                  <a:pt x="6421515" y="2137171"/>
                </a:lnTo>
                <a:lnTo>
                  <a:pt x="6425184" y="2130552"/>
                </a:lnTo>
                <a:lnTo>
                  <a:pt x="6431851" y="2117586"/>
                </a:lnTo>
                <a:lnTo>
                  <a:pt x="6434828" y="2111226"/>
                </a:lnTo>
                <a:lnTo>
                  <a:pt x="6437376" y="2104555"/>
                </a:lnTo>
                <a:lnTo>
                  <a:pt x="6440543" y="2097673"/>
                </a:lnTo>
                <a:lnTo>
                  <a:pt x="6443281" y="2090648"/>
                </a:lnTo>
                <a:lnTo>
                  <a:pt x="6445734" y="2083338"/>
                </a:lnTo>
                <a:lnTo>
                  <a:pt x="6448044" y="2075599"/>
                </a:lnTo>
                <a:lnTo>
                  <a:pt x="6449425" y="2068741"/>
                </a:lnTo>
                <a:lnTo>
                  <a:pt x="6452758" y="2055025"/>
                </a:lnTo>
                <a:lnTo>
                  <a:pt x="6459651" y="2011346"/>
                </a:lnTo>
                <a:lnTo>
                  <a:pt x="6460337" y="300609"/>
                </a:lnTo>
                <a:lnTo>
                  <a:pt x="6460134" y="286130"/>
                </a:lnTo>
                <a:lnTo>
                  <a:pt x="6454140" y="242697"/>
                </a:lnTo>
                <a:lnTo>
                  <a:pt x="6443281" y="199936"/>
                </a:lnTo>
                <a:lnTo>
                  <a:pt x="6437376" y="186220"/>
                </a:lnTo>
                <a:lnTo>
                  <a:pt x="6434828" y="179346"/>
                </a:lnTo>
                <a:lnTo>
                  <a:pt x="6409842" y="134302"/>
                </a:lnTo>
                <a:lnTo>
                  <a:pt x="6382224" y="99172"/>
                </a:lnTo>
                <a:lnTo>
                  <a:pt x="6371742" y="88493"/>
                </a:lnTo>
                <a:lnTo>
                  <a:pt x="6366857" y="83040"/>
                </a:lnTo>
                <a:lnTo>
                  <a:pt x="6333172" y="55608"/>
                </a:lnTo>
                <a:lnTo>
                  <a:pt x="6287911" y="29718"/>
                </a:lnTo>
                <a:lnTo>
                  <a:pt x="6275451" y="22860"/>
                </a:lnTo>
                <a:lnTo>
                  <a:pt x="6232729" y="9334"/>
                </a:lnTo>
                <a:lnTo>
                  <a:pt x="6189916" y="1524"/>
                </a:lnTo>
                <a:lnTo>
                  <a:pt x="6182153" y="1285"/>
                </a:lnTo>
                <a:lnTo>
                  <a:pt x="6167199" y="238"/>
                </a:lnTo>
                <a:lnTo>
                  <a:pt x="6159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559689" y="2464689"/>
            <a:ext cx="6460490" cy="2289810"/>
          </a:xfrm>
          <a:custGeom>
            <a:avLst/>
            <a:gdLst/>
            <a:ahLst/>
            <a:cxnLst/>
            <a:rect l="l" t="t" r="r" b="b"/>
            <a:pathLst>
              <a:path w="6460490" h="2289810">
                <a:moveTo>
                  <a:pt x="0" y="1988629"/>
                </a:moveTo>
                <a:lnTo>
                  <a:pt x="0" y="300609"/>
                </a:lnTo>
                <a:lnTo>
                  <a:pt x="252" y="293512"/>
                </a:lnTo>
                <a:lnTo>
                  <a:pt x="806" y="286131"/>
                </a:lnTo>
                <a:lnTo>
                  <a:pt x="1360" y="278749"/>
                </a:lnTo>
                <a:lnTo>
                  <a:pt x="1612" y="271653"/>
                </a:lnTo>
                <a:lnTo>
                  <a:pt x="2757" y="264556"/>
                </a:lnTo>
                <a:lnTo>
                  <a:pt x="3903" y="257175"/>
                </a:lnTo>
                <a:lnTo>
                  <a:pt x="5047" y="249793"/>
                </a:lnTo>
                <a:lnTo>
                  <a:pt x="6184" y="242697"/>
                </a:lnTo>
                <a:lnTo>
                  <a:pt x="8238" y="235549"/>
                </a:lnTo>
                <a:lnTo>
                  <a:pt x="9999" y="228141"/>
                </a:lnTo>
                <a:lnTo>
                  <a:pt x="11758" y="220749"/>
                </a:lnTo>
                <a:lnTo>
                  <a:pt x="13804" y="213652"/>
                </a:lnTo>
                <a:lnTo>
                  <a:pt x="16092" y="206794"/>
                </a:lnTo>
                <a:lnTo>
                  <a:pt x="18381" y="199936"/>
                </a:lnTo>
                <a:lnTo>
                  <a:pt x="20668" y="193078"/>
                </a:lnTo>
                <a:lnTo>
                  <a:pt x="22948" y="186220"/>
                </a:lnTo>
                <a:lnTo>
                  <a:pt x="26378" y="179346"/>
                </a:lnTo>
                <a:lnTo>
                  <a:pt x="29808" y="172453"/>
                </a:lnTo>
                <a:lnTo>
                  <a:pt x="33241" y="165560"/>
                </a:lnTo>
                <a:lnTo>
                  <a:pt x="36677" y="158686"/>
                </a:lnTo>
                <a:lnTo>
                  <a:pt x="40138" y="152733"/>
                </a:lnTo>
                <a:lnTo>
                  <a:pt x="43765" y="146494"/>
                </a:lnTo>
                <a:lnTo>
                  <a:pt x="47680" y="140255"/>
                </a:lnTo>
                <a:lnTo>
                  <a:pt x="52006" y="134302"/>
                </a:lnTo>
                <a:lnTo>
                  <a:pt x="55697" y="128349"/>
                </a:lnTo>
                <a:lnTo>
                  <a:pt x="83772" y="93971"/>
                </a:lnTo>
                <a:lnTo>
                  <a:pt x="88582" y="88493"/>
                </a:lnTo>
                <a:lnTo>
                  <a:pt x="122205" y="59728"/>
                </a:lnTo>
                <a:lnTo>
                  <a:pt x="134404" y="51917"/>
                </a:lnTo>
                <a:lnTo>
                  <a:pt x="140432" y="47605"/>
                </a:lnTo>
                <a:lnTo>
                  <a:pt x="146864" y="43713"/>
                </a:lnTo>
                <a:lnTo>
                  <a:pt x="153565" y="40087"/>
                </a:lnTo>
                <a:lnTo>
                  <a:pt x="160401" y="36575"/>
                </a:lnTo>
                <a:lnTo>
                  <a:pt x="166379" y="33147"/>
                </a:lnTo>
                <a:lnTo>
                  <a:pt x="200118" y="18287"/>
                </a:lnTo>
                <a:lnTo>
                  <a:pt x="206977" y="16001"/>
                </a:lnTo>
                <a:lnTo>
                  <a:pt x="249985" y="4952"/>
                </a:lnTo>
                <a:lnTo>
                  <a:pt x="264784" y="2666"/>
                </a:lnTo>
                <a:lnTo>
                  <a:pt x="271932" y="1524"/>
                </a:lnTo>
                <a:lnTo>
                  <a:pt x="279028" y="1285"/>
                </a:lnTo>
                <a:lnTo>
                  <a:pt x="286410" y="762"/>
                </a:lnTo>
                <a:lnTo>
                  <a:pt x="293792" y="238"/>
                </a:lnTo>
                <a:lnTo>
                  <a:pt x="300888" y="0"/>
                </a:lnTo>
                <a:lnTo>
                  <a:pt x="6159436" y="0"/>
                </a:lnTo>
                <a:lnTo>
                  <a:pt x="6167199" y="238"/>
                </a:lnTo>
                <a:lnTo>
                  <a:pt x="6174676" y="761"/>
                </a:lnTo>
                <a:lnTo>
                  <a:pt x="6182153" y="1285"/>
                </a:lnTo>
                <a:lnTo>
                  <a:pt x="6189916" y="1524"/>
                </a:lnTo>
                <a:lnTo>
                  <a:pt x="6196855" y="2667"/>
                </a:lnTo>
                <a:lnTo>
                  <a:pt x="6203907" y="3810"/>
                </a:lnTo>
                <a:lnTo>
                  <a:pt x="6211228" y="4953"/>
                </a:lnTo>
                <a:lnTo>
                  <a:pt x="6218974" y="6096"/>
                </a:lnTo>
                <a:lnTo>
                  <a:pt x="6225840" y="7500"/>
                </a:lnTo>
                <a:lnTo>
                  <a:pt x="6232729" y="9334"/>
                </a:lnTo>
                <a:lnTo>
                  <a:pt x="6239621" y="11453"/>
                </a:lnTo>
                <a:lnTo>
                  <a:pt x="6246495" y="13716"/>
                </a:lnTo>
                <a:lnTo>
                  <a:pt x="6254234" y="16002"/>
                </a:lnTo>
                <a:lnTo>
                  <a:pt x="6261544" y="18288"/>
                </a:lnTo>
                <a:lnTo>
                  <a:pt x="6268569" y="20574"/>
                </a:lnTo>
                <a:lnTo>
                  <a:pt x="6275451" y="22860"/>
                </a:lnTo>
                <a:lnTo>
                  <a:pt x="6281479" y="26289"/>
                </a:lnTo>
                <a:lnTo>
                  <a:pt x="6287911" y="29718"/>
                </a:lnTo>
                <a:lnTo>
                  <a:pt x="6294612" y="33147"/>
                </a:lnTo>
                <a:lnTo>
                  <a:pt x="6301447" y="36575"/>
                </a:lnTo>
                <a:lnTo>
                  <a:pt x="6308071" y="40087"/>
                </a:lnTo>
                <a:lnTo>
                  <a:pt x="6314419" y="43713"/>
                </a:lnTo>
                <a:lnTo>
                  <a:pt x="6320784" y="47605"/>
                </a:lnTo>
                <a:lnTo>
                  <a:pt x="6327457" y="51917"/>
                </a:lnTo>
                <a:lnTo>
                  <a:pt x="6333172" y="55608"/>
                </a:lnTo>
                <a:lnTo>
                  <a:pt x="6366857" y="83040"/>
                </a:lnTo>
                <a:lnTo>
                  <a:pt x="6371742" y="88493"/>
                </a:lnTo>
                <a:lnTo>
                  <a:pt x="6377200" y="93971"/>
                </a:lnTo>
                <a:lnTo>
                  <a:pt x="6405272" y="128349"/>
                </a:lnTo>
                <a:lnTo>
                  <a:pt x="6409842" y="134302"/>
                </a:lnTo>
                <a:lnTo>
                  <a:pt x="6413568" y="140255"/>
                </a:lnTo>
                <a:lnTo>
                  <a:pt x="6417551" y="146494"/>
                </a:lnTo>
                <a:lnTo>
                  <a:pt x="6421515" y="152733"/>
                </a:lnTo>
                <a:lnTo>
                  <a:pt x="6437376" y="186220"/>
                </a:lnTo>
                <a:lnTo>
                  <a:pt x="6440543" y="193078"/>
                </a:lnTo>
                <a:lnTo>
                  <a:pt x="6443281" y="199936"/>
                </a:lnTo>
                <a:lnTo>
                  <a:pt x="6445734" y="206794"/>
                </a:lnTo>
                <a:lnTo>
                  <a:pt x="6448044" y="213652"/>
                </a:lnTo>
                <a:lnTo>
                  <a:pt x="6449425" y="220749"/>
                </a:lnTo>
                <a:lnTo>
                  <a:pt x="6451092" y="228141"/>
                </a:lnTo>
                <a:lnTo>
                  <a:pt x="6452758" y="235549"/>
                </a:lnTo>
                <a:lnTo>
                  <a:pt x="6454140" y="242697"/>
                </a:lnTo>
                <a:lnTo>
                  <a:pt x="6455283" y="249793"/>
                </a:lnTo>
                <a:lnTo>
                  <a:pt x="6456426" y="257175"/>
                </a:lnTo>
                <a:lnTo>
                  <a:pt x="6457569" y="264556"/>
                </a:lnTo>
                <a:lnTo>
                  <a:pt x="6460337" y="300609"/>
                </a:lnTo>
                <a:lnTo>
                  <a:pt x="6460337" y="1988629"/>
                </a:lnTo>
                <a:lnTo>
                  <a:pt x="6457569" y="2025992"/>
                </a:lnTo>
                <a:lnTo>
                  <a:pt x="6456425" y="2033028"/>
                </a:lnTo>
                <a:lnTo>
                  <a:pt x="6455282" y="2040369"/>
                </a:lnTo>
                <a:lnTo>
                  <a:pt x="6454140" y="2048167"/>
                </a:lnTo>
                <a:lnTo>
                  <a:pt x="6452758" y="2055025"/>
                </a:lnTo>
                <a:lnTo>
                  <a:pt x="6451092" y="2061883"/>
                </a:lnTo>
                <a:lnTo>
                  <a:pt x="6449425" y="2068741"/>
                </a:lnTo>
                <a:lnTo>
                  <a:pt x="6448044" y="2075599"/>
                </a:lnTo>
                <a:lnTo>
                  <a:pt x="6445734" y="2083338"/>
                </a:lnTo>
                <a:lnTo>
                  <a:pt x="6443281" y="2090648"/>
                </a:lnTo>
                <a:lnTo>
                  <a:pt x="6440543" y="2097673"/>
                </a:lnTo>
                <a:lnTo>
                  <a:pt x="6437376" y="2104555"/>
                </a:lnTo>
                <a:lnTo>
                  <a:pt x="6434828" y="2111226"/>
                </a:lnTo>
                <a:lnTo>
                  <a:pt x="6413568" y="2149840"/>
                </a:lnTo>
                <a:lnTo>
                  <a:pt x="6409842" y="2156460"/>
                </a:lnTo>
                <a:lnTo>
                  <a:pt x="6405272" y="2162176"/>
                </a:lnTo>
                <a:lnTo>
                  <a:pt x="6400703" y="2167902"/>
                </a:lnTo>
                <a:lnTo>
                  <a:pt x="6396131" y="2173647"/>
                </a:lnTo>
                <a:lnTo>
                  <a:pt x="6391554" y="2179421"/>
                </a:lnTo>
                <a:lnTo>
                  <a:pt x="6386960" y="2185136"/>
                </a:lnTo>
                <a:lnTo>
                  <a:pt x="6356010" y="2215997"/>
                </a:lnTo>
                <a:lnTo>
                  <a:pt x="6350317" y="2220569"/>
                </a:lnTo>
                <a:lnTo>
                  <a:pt x="6344602" y="2225784"/>
                </a:lnTo>
                <a:lnTo>
                  <a:pt x="6338887" y="2230285"/>
                </a:lnTo>
                <a:lnTo>
                  <a:pt x="6333172" y="2234499"/>
                </a:lnTo>
                <a:lnTo>
                  <a:pt x="6327457" y="2238857"/>
                </a:lnTo>
                <a:lnTo>
                  <a:pt x="6287911" y="2260854"/>
                </a:lnTo>
                <a:lnTo>
                  <a:pt x="6275451" y="2266378"/>
                </a:lnTo>
                <a:lnTo>
                  <a:pt x="6268569" y="2269545"/>
                </a:lnTo>
                <a:lnTo>
                  <a:pt x="6225840" y="2281975"/>
                </a:lnTo>
                <a:lnTo>
                  <a:pt x="6218974" y="2283142"/>
                </a:lnTo>
                <a:lnTo>
                  <a:pt x="6211228" y="2285142"/>
                </a:lnTo>
                <a:lnTo>
                  <a:pt x="6203907" y="2286571"/>
                </a:lnTo>
                <a:lnTo>
                  <a:pt x="6196855" y="2287428"/>
                </a:lnTo>
                <a:lnTo>
                  <a:pt x="6189916" y="2287714"/>
                </a:lnTo>
                <a:lnTo>
                  <a:pt x="6182153" y="2288595"/>
                </a:lnTo>
                <a:lnTo>
                  <a:pt x="6174676" y="2289048"/>
                </a:lnTo>
                <a:lnTo>
                  <a:pt x="6167199" y="2289214"/>
                </a:lnTo>
                <a:lnTo>
                  <a:pt x="6159436" y="2289238"/>
                </a:lnTo>
                <a:lnTo>
                  <a:pt x="300888" y="2289238"/>
                </a:lnTo>
                <a:lnTo>
                  <a:pt x="293792" y="2289214"/>
                </a:lnTo>
                <a:lnTo>
                  <a:pt x="286410" y="2289048"/>
                </a:lnTo>
                <a:lnTo>
                  <a:pt x="279028" y="2288595"/>
                </a:lnTo>
                <a:lnTo>
                  <a:pt x="271932" y="2287714"/>
                </a:lnTo>
                <a:lnTo>
                  <a:pt x="264784" y="2287428"/>
                </a:lnTo>
                <a:lnTo>
                  <a:pt x="257376" y="2286571"/>
                </a:lnTo>
                <a:lnTo>
                  <a:pt x="249985" y="2285142"/>
                </a:lnTo>
                <a:lnTo>
                  <a:pt x="242887" y="2283142"/>
                </a:lnTo>
                <a:lnTo>
                  <a:pt x="235775" y="2281975"/>
                </a:lnTo>
                <a:lnTo>
                  <a:pt x="193257" y="2269545"/>
                </a:lnTo>
                <a:lnTo>
                  <a:pt x="186397" y="2266378"/>
                </a:lnTo>
                <a:lnTo>
                  <a:pt x="179512" y="2263830"/>
                </a:lnTo>
                <a:lnTo>
                  <a:pt x="172794" y="2260854"/>
                </a:lnTo>
                <a:lnTo>
                  <a:pt x="166379" y="2257591"/>
                </a:lnTo>
                <a:lnTo>
                  <a:pt x="160401" y="2254186"/>
                </a:lnTo>
                <a:lnTo>
                  <a:pt x="153565" y="2250732"/>
                </a:lnTo>
                <a:lnTo>
                  <a:pt x="146864" y="2247126"/>
                </a:lnTo>
                <a:lnTo>
                  <a:pt x="140432" y="2243219"/>
                </a:lnTo>
                <a:lnTo>
                  <a:pt x="134404" y="2238857"/>
                </a:lnTo>
                <a:lnTo>
                  <a:pt x="128445" y="2234499"/>
                </a:lnTo>
                <a:lnTo>
                  <a:pt x="122205" y="2230285"/>
                </a:lnTo>
                <a:lnTo>
                  <a:pt x="115966" y="2225784"/>
                </a:lnTo>
                <a:lnTo>
                  <a:pt x="110007" y="2220569"/>
                </a:lnTo>
                <a:lnTo>
                  <a:pt x="104530" y="2215997"/>
                </a:lnTo>
                <a:lnTo>
                  <a:pt x="99333" y="2211425"/>
                </a:lnTo>
                <a:lnTo>
                  <a:pt x="94116" y="2206853"/>
                </a:lnTo>
                <a:lnTo>
                  <a:pt x="88582" y="2202281"/>
                </a:lnTo>
                <a:lnTo>
                  <a:pt x="83772" y="2196566"/>
                </a:lnTo>
                <a:lnTo>
                  <a:pt x="78676" y="2190851"/>
                </a:lnTo>
                <a:lnTo>
                  <a:pt x="73580" y="2185136"/>
                </a:lnTo>
                <a:lnTo>
                  <a:pt x="68770" y="2179421"/>
                </a:lnTo>
                <a:lnTo>
                  <a:pt x="64222" y="2173647"/>
                </a:lnTo>
                <a:lnTo>
                  <a:pt x="59817" y="2167902"/>
                </a:lnTo>
                <a:lnTo>
                  <a:pt x="55697" y="2162176"/>
                </a:lnTo>
                <a:lnTo>
                  <a:pt x="52006" y="2156460"/>
                </a:lnTo>
                <a:lnTo>
                  <a:pt x="47680" y="2149840"/>
                </a:lnTo>
                <a:lnTo>
                  <a:pt x="43765" y="2143506"/>
                </a:lnTo>
                <a:lnTo>
                  <a:pt x="40138" y="2137171"/>
                </a:lnTo>
                <a:lnTo>
                  <a:pt x="36677" y="2130552"/>
                </a:lnTo>
                <a:lnTo>
                  <a:pt x="33241" y="2123930"/>
                </a:lnTo>
                <a:lnTo>
                  <a:pt x="29808" y="2117586"/>
                </a:lnTo>
                <a:lnTo>
                  <a:pt x="13804" y="2075599"/>
                </a:lnTo>
                <a:lnTo>
                  <a:pt x="11758" y="2068741"/>
                </a:lnTo>
                <a:lnTo>
                  <a:pt x="9999" y="2061883"/>
                </a:lnTo>
                <a:lnTo>
                  <a:pt x="8238" y="2055025"/>
                </a:lnTo>
                <a:lnTo>
                  <a:pt x="6184" y="2048167"/>
                </a:lnTo>
                <a:lnTo>
                  <a:pt x="5047" y="2040369"/>
                </a:lnTo>
                <a:lnTo>
                  <a:pt x="3903" y="2033028"/>
                </a:lnTo>
                <a:lnTo>
                  <a:pt x="2757" y="2025992"/>
                </a:lnTo>
                <a:lnTo>
                  <a:pt x="1612" y="2019109"/>
                </a:lnTo>
                <a:lnTo>
                  <a:pt x="1360" y="2011346"/>
                </a:lnTo>
                <a:lnTo>
                  <a:pt x="806" y="2003869"/>
                </a:lnTo>
                <a:lnTo>
                  <a:pt x="252" y="1996392"/>
                </a:lnTo>
                <a:lnTo>
                  <a:pt x="0" y="1988629"/>
                </a:lnTo>
                <a:close/>
              </a:path>
            </a:pathLst>
          </a:custGeom>
          <a:ln w="10693">
            <a:solidFill>
              <a:srgbClr val="FFE0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4" Type="http://schemas.openxmlformats.org/officeDocument/2006/relationships/slideLayout" Target="../slideLayouts/slideLayout5.xml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jpeg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32.jpe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1" Type="http://schemas.openxmlformats.org/officeDocument/2006/relationships/slideLayout" Target="../slideLayouts/slideLayout5.xml"/><Relationship Id="rId40" Type="http://schemas.openxmlformats.org/officeDocument/2006/relationships/image" Target="../media/image65.png"/><Relationship Id="rId4" Type="http://schemas.openxmlformats.org/officeDocument/2006/relationships/image" Target="../media/image29.png"/><Relationship Id="rId39" Type="http://schemas.openxmlformats.org/officeDocument/2006/relationships/image" Target="../media/image64.png"/><Relationship Id="rId38" Type="http://schemas.openxmlformats.org/officeDocument/2006/relationships/image" Target="../media/image63.jpeg"/><Relationship Id="rId37" Type="http://schemas.openxmlformats.org/officeDocument/2006/relationships/image" Target="../media/image62.jpeg"/><Relationship Id="rId36" Type="http://schemas.openxmlformats.org/officeDocument/2006/relationships/image" Target="../media/image61.png"/><Relationship Id="rId35" Type="http://schemas.openxmlformats.org/officeDocument/2006/relationships/image" Target="../media/image60.jpeg"/><Relationship Id="rId34" Type="http://schemas.openxmlformats.org/officeDocument/2006/relationships/image" Target="../media/image59.png"/><Relationship Id="rId33" Type="http://schemas.openxmlformats.org/officeDocument/2006/relationships/image" Target="../media/image58.png"/><Relationship Id="rId32" Type="http://schemas.openxmlformats.org/officeDocument/2006/relationships/image" Target="../media/image57.png"/><Relationship Id="rId31" Type="http://schemas.openxmlformats.org/officeDocument/2006/relationships/image" Target="../media/image56.png"/><Relationship Id="rId30" Type="http://schemas.openxmlformats.org/officeDocument/2006/relationships/image" Target="../media/image55.png"/><Relationship Id="rId3" Type="http://schemas.openxmlformats.org/officeDocument/2006/relationships/image" Target="../media/image28.jpeg"/><Relationship Id="rId29" Type="http://schemas.openxmlformats.org/officeDocument/2006/relationships/image" Target="../media/image54.png"/><Relationship Id="rId28" Type="http://schemas.openxmlformats.org/officeDocument/2006/relationships/image" Target="../media/image53.png"/><Relationship Id="rId27" Type="http://schemas.openxmlformats.org/officeDocument/2006/relationships/image" Target="../media/image52.jpeg"/><Relationship Id="rId26" Type="http://schemas.openxmlformats.org/officeDocument/2006/relationships/image" Target="../media/image51.png"/><Relationship Id="rId25" Type="http://schemas.openxmlformats.org/officeDocument/2006/relationships/image" Target="../media/image50.png"/><Relationship Id="rId24" Type="http://schemas.openxmlformats.org/officeDocument/2006/relationships/image" Target="../media/image49.png"/><Relationship Id="rId23" Type="http://schemas.openxmlformats.org/officeDocument/2006/relationships/image" Target="../media/image48.png"/><Relationship Id="rId22" Type="http://schemas.openxmlformats.org/officeDocument/2006/relationships/image" Target="../media/image47.jpeg"/><Relationship Id="rId21" Type="http://schemas.openxmlformats.org/officeDocument/2006/relationships/image" Target="../media/image46.png"/><Relationship Id="rId20" Type="http://schemas.openxmlformats.org/officeDocument/2006/relationships/image" Target="../media/image45.png"/><Relationship Id="rId2" Type="http://schemas.openxmlformats.org/officeDocument/2006/relationships/image" Target="../media/image27.png"/><Relationship Id="rId19" Type="http://schemas.openxmlformats.org/officeDocument/2006/relationships/image" Target="../media/image44.jpeg"/><Relationship Id="rId18" Type="http://schemas.openxmlformats.org/officeDocument/2006/relationships/image" Target="../media/image43.jpeg"/><Relationship Id="rId17" Type="http://schemas.openxmlformats.org/officeDocument/2006/relationships/image" Target="../media/image42.png"/><Relationship Id="rId16" Type="http://schemas.openxmlformats.org/officeDocument/2006/relationships/image" Target="../media/image41.png"/><Relationship Id="rId15" Type="http://schemas.openxmlformats.org/officeDocument/2006/relationships/image" Target="../media/image40.png"/><Relationship Id="rId14" Type="http://schemas.openxmlformats.org/officeDocument/2006/relationships/image" Target="../media/image39.jpeg"/><Relationship Id="rId13" Type="http://schemas.openxmlformats.org/officeDocument/2006/relationships/image" Target="../media/image38.png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openxmlformats.org/officeDocument/2006/relationships/image" Target="../media/image35.jpeg"/><Relationship Id="rId1" Type="http://schemas.openxmlformats.org/officeDocument/2006/relationships/image" Target="../media/image2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jpeg"/><Relationship Id="rId8" Type="http://schemas.openxmlformats.org/officeDocument/2006/relationships/image" Target="../media/image73.png"/><Relationship Id="rId7" Type="http://schemas.openxmlformats.org/officeDocument/2006/relationships/image" Target="../media/image72.png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5" Type="http://schemas.openxmlformats.org/officeDocument/2006/relationships/slideLayout" Target="../slideLayouts/slideLayout5.xml"/><Relationship Id="rId24" Type="http://schemas.openxmlformats.org/officeDocument/2006/relationships/image" Target="../media/image89.png"/><Relationship Id="rId23" Type="http://schemas.openxmlformats.org/officeDocument/2006/relationships/image" Target="../media/image88.png"/><Relationship Id="rId22" Type="http://schemas.openxmlformats.org/officeDocument/2006/relationships/image" Target="../media/image87.jpeg"/><Relationship Id="rId21" Type="http://schemas.openxmlformats.org/officeDocument/2006/relationships/image" Target="../media/image86.png"/><Relationship Id="rId20" Type="http://schemas.openxmlformats.org/officeDocument/2006/relationships/image" Target="../media/image85.png"/><Relationship Id="rId2" Type="http://schemas.openxmlformats.org/officeDocument/2006/relationships/image" Target="../media/image67.png"/><Relationship Id="rId19" Type="http://schemas.openxmlformats.org/officeDocument/2006/relationships/image" Target="../media/image84.png"/><Relationship Id="rId18" Type="http://schemas.openxmlformats.org/officeDocument/2006/relationships/image" Target="../media/image83.png"/><Relationship Id="rId17" Type="http://schemas.openxmlformats.org/officeDocument/2006/relationships/image" Target="../media/image82.png"/><Relationship Id="rId16" Type="http://schemas.openxmlformats.org/officeDocument/2006/relationships/image" Target="../media/image81.png"/><Relationship Id="rId15" Type="http://schemas.openxmlformats.org/officeDocument/2006/relationships/image" Target="../media/image80.png"/><Relationship Id="rId14" Type="http://schemas.openxmlformats.org/officeDocument/2006/relationships/image" Target="../media/image79.png"/><Relationship Id="rId13" Type="http://schemas.openxmlformats.org/officeDocument/2006/relationships/image" Target="../media/image78.png"/><Relationship Id="rId12" Type="http://schemas.openxmlformats.org/officeDocument/2006/relationships/image" Target="../media/image77.png"/><Relationship Id="rId11" Type="http://schemas.openxmlformats.org/officeDocument/2006/relationships/image" Target="../media/image76.png"/><Relationship Id="rId10" Type="http://schemas.openxmlformats.org/officeDocument/2006/relationships/image" Target="../media/image75.png"/><Relationship Id="rId1" Type="http://schemas.openxmlformats.org/officeDocument/2006/relationships/image" Target="../media/image6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0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19" Type="http://schemas.openxmlformats.org/officeDocument/2006/relationships/image" Target="../media/image108.png"/><Relationship Id="rId18" Type="http://schemas.openxmlformats.org/officeDocument/2006/relationships/image" Target="../media/image107.png"/><Relationship Id="rId17" Type="http://schemas.openxmlformats.org/officeDocument/2006/relationships/image" Target="../media/image106.png"/><Relationship Id="rId16" Type="http://schemas.openxmlformats.org/officeDocument/2006/relationships/image" Target="../media/image105.png"/><Relationship Id="rId15" Type="http://schemas.openxmlformats.org/officeDocument/2006/relationships/image" Target="../media/image104.png"/><Relationship Id="rId14" Type="http://schemas.openxmlformats.org/officeDocument/2006/relationships/image" Target="../media/image103.png"/><Relationship Id="rId13" Type="http://schemas.openxmlformats.org/officeDocument/2006/relationships/image" Target="../media/image102.png"/><Relationship Id="rId12" Type="http://schemas.openxmlformats.org/officeDocument/2006/relationships/image" Target="../media/image101.png"/><Relationship Id="rId11" Type="http://schemas.openxmlformats.org/officeDocument/2006/relationships/image" Target="../media/image100.png"/><Relationship Id="rId10" Type="http://schemas.openxmlformats.org/officeDocument/2006/relationships/image" Target="../media/image99.png"/><Relationship Id="rId1" Type="http://schemas.openxmlformats.org/officeDocument/2006/relationships/image" Target="../media/image90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png"/><Relationship Id="rId8" Type="http://schemas.openxmlformats.org/officeDocument/2006/relationships/image" Target="../media/image91.png"/><Relationship Id="rId7" Type="http://schemas.openxmlformats.org/officeDocument/2006/relationships/image" Target="../media/image115.jpeg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6" Type="http://schemas.openxmlformats.org/officeDocument/2006/relationships/slideLayout" Target="../slideLayouts/slideLayout5.xml"/><Relationship Id="rId25" Type="http://schemas.openxmlformats.org/officeDocument/2006/relationships/image" Target="../media/image132.png"/><Relationship Id="rId24" Type="http://schemas.openxmlformats.org/officeDocument/2006/relationships/image" Target="../media/image131.png"/><Relationship Id="rId23" Type="http://schemas.openxmlformats.org/officeDocument/2006/relationships/image" Target="../media/image130.png"/><Relationship Id="rId22" Type="http://schemas.openxmlformats.org/officeDocument/2006/relationships/image" Target="../media/image129.png"/><Relationship Id="rId21" Type="http://schemas.openxmlformats.org/officeDocument/2006/relationships/image" Target="../media/image128.png"/><Relationship Id="rId20" Type="http://schemas.openxmlformats.org/officeDocument/2006/relationships/image" Target="../media/image127.png"/><Relationship Id="rId2" Type="http://schemas.openxmlformats.org/officeDocument/2006/relationships/image" Target="../media/image110.png"/><Relationship Id="rId19" Type="http://schemas.openxmlformats.org/officeDocument/2006/relationships/image" Target="../media/image126.png"/><Relationship Id="rId18" Type="http://schemas.openxmlformats.org/officeDocument/2006/relationships/image" Target="../media/image125.jpeg"/><Relationship Id="rId17" Type="http://schemas.openxmlformats.org/officeDocument/2006/relationships/image" Target="../media/image124.png"/><Relationship Id="rId16" Type="http://schemas.openxmlformats.org/officeDocument/2006/relationships/image" Target="../media/image123.jpeg"/><Relationship Id="rId15" Type="http://schemas.openxmlformats.org/officeDocument/2006/relationships/image" Target="../media/image122.png"/><Relationship Id="rId14" Type="http://schemas.openxmlformats.org/officeDocument/2006/relationships/image" Target="../media/image121.png"/><Relationship Id="rId13" Type="http://schemas.openxmlformats.org/officeDocument/2006/relationships/image" Target="../media/image120.png"/><Relationship Id="rId12" Type="http://schemas.openxmlformats.org/officeDocument/2006/relationships/image" Target="../media/image119.jpeg"/><Relationship Id="rId11" Type="http://schemas.openxmlformats.org/officeDocument/2006/relationships/image" Target="../media/image118.png"/><Relationship Id="rId10" Type="http://schemas.openxmlformats.org/officeDocument/2006/relationships/image" Target="../media/image117.png"/><Relationship Id="rId1" Type="http://schemas.openxmlformats.org/officeDocument/2006/relationships/image" Target="../media/image10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5.png"/><Relationship Id="rId8" Type="http://schemas.openxmlformats.org/officeDocument/2006/relationships/image" Target="../media/image134.png"/><Relationship Id="rId7" Type="http://schemas.openxmlformats.org/officeDocument/2006/relationships/image" Target="../media/image133.jpeg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4" Type="http://schemas.openxmlformats.org/officeDocument/2006/relationships/slideLayout" Target="../slideLayouts/slideLayout10.xml"/><Relationship Id="rId33" Type="http://schemas.openxmlformats.org/officeDocument/2006/relationships/image" Target="../media/image159.png"/><Relationship Id="rId32" Type="http://schemas.openxmlformats.org/officeDocument/2006/relationships/image" Target="../media/image158.png"/><Relationship Id="rId31" Type="http://schemas.openxmlformats.org/officeDocument/2006/relationships/image" Target="../media/image157.png"/><Relationship Id="rId30" Type="http://schemas.openxmlformats.org/officeDocument/2006/relationships/image" Target="../media/image156.png"/><Relationship Id="rId3" Type="http://schemas.openxmlformats.org/officeDocument/2006/relationships/image" Target="../media/image111.png"/><Relationship Id="rId29" Type="http://schemas.openxmlformats.org/officeDocument/2006/relationships/image" Target="../media/image155.png"/><Relationship Id="rId28" Type="http://schemas.openxmlformats.org/officeDocument/2006/relationships/image" Target="../media/image154.png"/><Relationship Id="rId27" Type="http://schemas.openxmlformats.org/officeDocument/2006/relationships/image" Target="../media/image153.png"/><Relationship Id="rId26" Type="http://schemas.openxmlformats.org/officeDocument/2006/relationships/image" Target="../media/image152.png"/><Relationship Id="rId25" Type="http://schemas.openxmlformats.org/officeDocument/2006/relationships/image" Target="../media/image151.png"/><Relationship Id="rId24" Type="http://schemas.openxmlformats.org/officeDocument/2006/relationships/image" Target="../media/image150.png"/><Relationship Id="rId23" Type="http://schemas.openxmlformats.org/officeDocument/2006/relationships/image" Target="../media/image149.png"/><Relationship Id="rId22" Type="http://schemas.openxmlformats.org/officeDocument/2006/relationships/image" Target="../media/image148.png"/><Relationship Id="rId21" Type="http://schemas.openxmlformats.org/officeDocument/2006/relationships/image" Target="../media/image147.png"/><Relationship Id="rId20" Type="http://schemas.openxmlformats.org/officeDocument/2006/relationships/image" Target="../media/image146.png"/><Relationship Id="rId2" Type="http://schemas.openxmlformats.org/officeDocument/2006/relationships/image" Target="../media/image110.png"/><Relationship Id="rId19" Type="http://schemas.openxmlformats.org/officeDocument/2006/relationships/image" Target="../media/image145.png"/><Relationship Id="rId18" Type="http://schemas.openxmlformats.org/officeDocument/2006/relationships/image" Target="../media/image144.png"/><Relationship Id="rId17" Type="http://schemas.openxmlformats.org/officeDocument/2006/relationships/image" Target="../media/image143.png"/><Relationship Id="rId16" Type="http://schemas.openxmlformats.org/officeDocument/2006/relationships/image" Target="../media/image142.png"/><Relationship Id="rId15" Type="http://schemas.openxmlformats.org/officeDocument/2006/relationships/image" Target="../media/image141.png"/><Relationship Id="rId14" Type="http://schemas.openxmlformats.org/officeDocument/2006/relationships/image" Target="../media/image140.png"/><Relationship Id="rId13" Type="http://schemas.openxmlformats.org/officeDocument/2006/relationships/image" Target="../media/image139.png"/><Relationship Id="rId12" Type="http://schemas.openxmlformats.org/officeDocument/2006/relationships/image" Target="../media/image138.png"/><Relationship Id="rId11" Type="http://schemas.openxmlformats.org/officeDocument/2006/relationships/image" Target="../media/image137.jpeg"/><Relationship Id="rId10" Type="http://schemas.openxmlformats.org/officeDocument/2006/relationships/image" Target="../media/image136.png"/><Relationship Id="rId1" Type="http://schemas.openxmlformats.org/officeDocument/2006/relationships/image" Target="../media/image10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8.jpeg"/><Relationship Id="rId8" Type="http://schemas.openxmlformats.org/officeDocument/2006/relationships/image" Target="../media/image167.png"/><Relationship Id="rId7" Type="http://schemas.openxmlformats.org/officeDocument/2006/relationships/image" Target="../media/image166.png"/><Relationship Id="rId6" Type="http://schemas.openxmlformats.org/officeDocument/2006/relationships/image" Target="../media/image165.jpeg"/><Relationship Id="rId5" Type="http://schemas.openxmlformats.org/officeDocument/2006/relationships/image" Target="../media/image164.png"/><Relationship Id="rId4" Type="http://schemas.openxmlformats.org/officeDocument/2006/relationships/image" Target="../media/image163.png"/><Relationship Id="rId3" Type="http://schemas.openxmlformats.org/officeDocument/2006/relationships/image" Target="../media/image162.png"/><Relationship Id="rId20" Type="http://schemas.openxmlformats.org/officeDocument/2006/relationships/slideLayout" Target="../slideLayouts/slideLayout15.xml"/><Relationship Id="rId2" Type="http://schemas.openxmlformats.org/officeDocument/2006/relationships/image" Target="../media/image161.jpeg"/><Relationship Id="rId19" Type="http://schemas.openxmlformats.org/officeDocument/2006/relationships/image" Target="../media/image178.png"/><Relationship Id="rId18" Type="http://schemas.openxmlformats.org/officeDocument/2006/relationships/image" Target="../media/image177.png"/><Relationship Id="rId17" Type="http://schemas.openxmlformats.org/officeDocument/2006/relationships/image" Target="../media/image176.jpeg"/><Relationship Id="rId16" Type="http://schemas.openxmlformats.org/officeDocument/2006/relationships/image" Target="../media/image175.png"/><Relationship Id="rId15" Type="http://schemas.openxmlformats.org/officeDocument/2006/relationships/image" Target="../media/image174.png"/><Relationship Id="rId14" Type="http://schemas.openxmlformats.org/officeDocument/2006/relationships/image" Target="../media/image173.png"/><Relationship Id="rId13" Type="http://schemas.openxmlformats.org/officeDocument/2006/relationships/image" Target="../media/image172.png"/><Relationship Id="rId12" Type="http://schemas.openxmlformats.org/officeDocument/2006/relationships/image" Target="../media/image171.png"/><Relationship Id="rId11" Type="http://schemas.openxmlformats.org/officeDocument/2006/relationships/image" Target="../media/image170.png"/><Relationship Id="rId10" Type="http://schemas.openxmlformats.org/officeDocument/2006/relationships/image" Target="../media/image169.png"/><Relationship Id="rId1" Type="http://schemas.openxmlformats.org/officeDocument/2006/relationships/image" Target="../media/image160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7.png"/><Relationship Id="rId8" Type="http://schemas.openxmlformats.org/officeDocument/2006/relationships/image" Target="../media/image186.png"/><Relationship Id="rId7" Type="http://schemas.openxmlformats.org/officeDocument/2006/relationships/image" Target="../media/image185.jpeg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2.jpeg"/><Relationship Id="rId3" Type="http://schemas.openxmlformats.org/officeDocument/2006/relationships/image" Target="../media/image181.png"/><Relationship Id="rId21" Type="http://schemas.openxmlformats.org/officeDocument/2006/relationships/slideLayout" Target="../slideLayouts/slideLayout20.xml"/><Relationship Id="rId20" Type="http://schemas.openxmlformats.org/officeDocument/2006/relationships/image" Target="../media/image198.png"/><Relationship Id="rId2" Type="http://schemas.openxmlformats.org/officeDocument/2006/relationships/image" Target="../media/image180.png"/><Relationship Id="rId19" Type="http://schemas.openxmlformats.org/officeDocument/2006/relationships/image" Target="../media/image197.png"/><Relationship Id="rId18" Type="http://schemas.openxmlformats.org/officeDocument/2006/relationships/image" Target="../media/image196.png"/><Relationship Id="rId17" Type="http://schemas.openxmlformats.org/officeDocument/2006/relationships/image" Target="../media/image195.png"/><Relationship Id="rId16" Type="http://schemas.openxmlformats.org/officeDocument/2006/relationships/image" Target="../media/image194.png"/><Relationship Id="rId15" Type="http://schemas.openxmlformats.org/officeDocument/2006/relationships/image" Target="../media/image193.png"/><Relationship Id="rId14" Type="http://schemas.openxmlformats.org/officeDocument/2006/relationships/image" Target="../media/image192.png"/><Relationship Id="rId13" Type="http://schemas.openxmlformats.org/officeDocument/2006/relationships/image" Target="../media/image191.png"/><Relationship Id="rId12" Type="http://schemas.openxmlformats.org/officeDocument/2006/relationships/image" Target="../media/image190.png"/><Relationship Id="rId11" Type="http://schemas.openxmlformats.org/officeDocument/2006/relationships/image" Target="../media/image189.png"/><Relationship Id="rId10" Type="http://schemas.openxmlformats.org/officeDocument/2006/relationships/image" Target="../media/image188.png"/><Relationship Id="rId1" Type="http://schemas.openxmlformats.org/officeDocument/2006/relationships/image" Target="../media/image179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7.jpeg"/><Relationship Id="rId8" Type="http://schemas.openxmlformats.org/officeDocument/2006/relationships/image" Target="../media/image206.png"/><Relationship Id="rId7" Type="http://schemas.openxmlformats.org/officeDocument/2006/relationships/image" Target="../media/image205.png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4" Type="http://schemas.openxmlformats.org/officeDocument/2006/relationships/image" Target="../media/image202.png"/><Relationship Id="rId33" Type="http://schemas.openxmlformats.org/officeDocument/2006/relationships/slideLayout" Target="../slideLayouts/slideLayout25.xml"/><Relationship Id="rId32" Type="http://schemas.openxmlformats.org/officeDocument/2006/relationships/image" Target="../media/image230.png"/><Relationship Id="rId31" Type="http://schemas.openxmlformats.org/officeDocument/2006/relationships/image" Target="../media/image229.png"/><Relationship Id="rId30" Type="http://schemas.openxmlformats.org/officeDocument/2006/relationships/image" Target="../media/image228.png"/><Relationship Id="rId3" Type="http://schemas.openxmlformats.org/officeDocument/2006/relationships/image" Target="../media/image201.png"/><Relationship Id="rId29" Type="http://schemas.openxmlformats.org/officeDocument/2006/relationships/image" Target="../media/image227.jpeg"/><Relationship Id="rId28" Type="http://schemas.openxmlformats.org/officeDocument/2006/relationships/image" Target="../media/image226.png"/><Relationship Id="rId27" Type="http://schemas.openxmlformats.org/officeDocument/2006/relationships/image" Target="../media/image225.png"/><Relationship Id="rId26" Type="http://schemas.openxmlformats.org/officeDocument/2006/relationships/image" Target="../media/image224.png"/><Relationship Id="rId25" Type="http://schemas.openxmlformats.org/officeDocument/2006/relationships/image" Target="../media/image223.png"/><Relationship Id="rId24" Type="http://schemas.openxmlformats.org/officeDocument/2006/relationships/image" Target="../media/image222.png"/><Relationship Id="rId23" Type="http://schemas.openxmlformats.org/officeDocument/2006/relationships/image" Target="../media/image221.png"/><Relationship Id="rId22" Type="http://schemas.openxmlformats.org/officeDocument/2006/relationships/image" Target="../media/image220.png"/><Relationship Id="rId21" Type="http://schemas.openxmlformats.org/officeDocument/2006/relationships/image" Target="../media/image219.png"/><Relationship Id="rId20" Type="http://schemas.openxmlformats.org/officeDocument/2006/relationships/image" Target="../media/image218.png"/><Relationship Id="rId2" Type="http://schemas.openxmlformats.org/officeDocument/2006/relationships/image" Target="../media/image200.png"/><Relationship Id="rId19" Type="http://schemas.openxmlformats.org/officeDocument/2006/relationships/image" Target="../media/image217.png"/><Relationship Id="rId18" Type="http://schemas.openxmlformats.org/officeDocument/2006/relationships/image" Target="../media/image216.png"/><Relationship Id="rId17" Type="http://schemas.openxmlformats.org/officeDocument/2006/relationships/image" Target="../media/image215.png"/><Relationship Id="rId16" Type="http://schemas.openxmlformats.org/officeDocument/2006/relationships/image" Target="../media/image214.png"/><Relationship Id="rId15" Type="http://schemas.openxmlformats.org/officeDocument/2006/relationships/image" Target="../media/image213.png"/><Relationship Id="rId14" Type="http://schemas.openxmlformats.org/officeDocument/2006/relationships/image" Target="../media/image212.png"/><Relationship Id="rId13" Type="http://schemas.openxmlformats.org/officeDocument/2006/relationships/image" Target="../media/image211.png"/><Relationship Id="rId12" Type="http://schemas.openxmlformats.org/officeDocument/2006/relationships/image" Target="../media/image210.png"/><Relationship Id="rId11" Type="http://schemas.openxmlformats.org/officeDocument/2006/relationships/image" Target="../media/image209.png"/><Relationship Id="rId10" Type="http://schemas.openxmlformats.org/officeDocument/2006/relationships/image" Target="../media/image208.png"/><Relationship Id="rId1" Type="http://schemas.openxmlformats.org/officeDocument/2006/relationships/image" Target="../media/image19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0.xml"/><Relationship Id="rId4" Type="http://schemas.openxmlformats.org/officeDocument/2006/relationships/image" Target="../media/image234.png"/><Relationship Id="rId3" Type="http://schemas.openxmlformats.org/officeDocument/2006/relationships/image" Target="../media/image233.png"/><Relationship Id="rId2" Type="http://schemas.openxmlformats.org/officeDocument/2006/relationships/image" Target="../media/image232.jpeg"/><Relationship Id="rId1" Type="http://schemas.openxmlformats.org/officeDocument/2006/relationships/image" Target="../media/image2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5116" y="9341649"/>
            <a:ext cx="6470015" cy="0"/>
          </a:xfrm>
          <a:custGeom>
            <a:avLst/>
            <a:gdLst/>
            <a:ahLst/>
            <a:cxnLst/>
            <a:rect l="l" t="t" r="r" b="b"/>
            <a:pathLst>
              <a:path w="6470015">
                <a:moveTo>
                  <a:pt x="0" y="0"/>
                </a:moveTo>
                <a:lnTo>
                  <a:pt x="6469468" y="0"/>
                </a:lnTo>
              </a:path>
            </a:pathLst>
          </a:custGeom>
          <a:ln w="9143">
            <a:solidFill>
              <a:srgbClr val="DDD0B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71856" y="3419856"/>
            <a:ext cx="6844665" cy="3717290"/>
            <a:chOff x="371856" y="3419856"/>
            <a:chExt cx="6844665" cy="3717290"/>
          </a:xfrm>
        </p:grpSpPr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1856" y="3419856"/>
              <a:ext cx="6844283" cy="37170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9689" y="3619982"/>
              <a:ext cx="6460490" cy="3165475"/>
            </a:xfrm>
            <a:custGeom>
              <a:avLst/>
              <a:gdLst/>
              <a:ahLst/>
              <a:cxnLst/>
              <a:rect l="l" t="t" r="r" b="b"/>
              <a:pathLst>
                <a:path w="6460490" h="3165475">
                  <a:moveTo>
                    <a:pt x="6189916" y="0"/>
                  </a:moveTo>
                  <a:lnTo>
                    <a:pt x="271932" y="0"/>
                  </a:lnTo>
                  <a:lnTo>
                    <a:pt x="242887" y="4572"/>
                  </a:lnTo>
                  <a:lnTo>
                    <a:pt x="235775" y="6619"/>
                  </a:lnTo>
                  <a:lnTo>
                    <a:pt x="220941" y="10144"/>
                  </a:lnTo>
                  <a:lnTo>
                    <a:pt x="213829" y="12191"/>
                  </a:lnTo>
                  <a:lnTo>
                    <a:pt x="200118" y="16965"/>
                  </a:lnTo>
                  <a:lnTo>
                    <a:pt x="193257" y="19730"/>
                  </a:lnTo>
                  <a:lnTo>
                    <a:pt x="186397" y="22948"/>
                  </a:lnTo>
                  <a:lnTo>
                    <a:pt x="179512" y="25496"/>
                  </a:lnTo>
                  <a:lnTo>
                    <a:pt x="172794" y="28473"/>
                  </a:lnTo>
                  <a:lnTo>
                    <a:pt x="166379" y="31735"/>
                  </a:lnTo>
                  <a:lnTo>
                    <a:pt x="160401" y="35140"/>
                  </a:lnTo>
                  <a:lnTo>
                    <a:pt x="146864" y="42189"/>
                  </a:lnTo>
                  <a:lnTo>
                    <a:pt x="140432" y="46070"/>
                  </a:lnTo>
                  <a:lnTo>
                    <a:pt x="134404" y="50380"/>
                  </a:lnTo>
                  <a:lnTo>
                    <a:pt x="128445" y="54071"/>
                  </a:lnTo>
                  <a:lnTo>
                    <a:pt x="115966" y="62596"/>
                  </a:lnTo>
                  <a:lnTo>
                    <a:pt x="110007" y="67144"/>
                  </a:lnTo>
                  <a:lnTo>
                    <a:pt x="104530" y="71956"/>
                  </a:lnTo>
                  <a:lnTo>
                    <a:pt x="94116" y="82189"/>
                  </a:lnTo>
                  <a:lnTo>
                    <a:pt x="88582" y="87058"/>
                  </a:lnTo>
                  <a:lnTo>
                    <a:pt x="83772" y="92773"/>
                  </a:lnTo>
                  <a:lnTo>
                    <a:pt x="64222" y="114990"/>
                  </a:lnTo>
                  <a:lnTo>
                    <a:pt x="59817" y="120776"/>
                  </a:lnTo>
                  <a:lnTo>
                    <a:pt x="55697" y="126849"/>
                  </a:lnTo>
                  <a:lnTo>
                    <a:pt x="52006" y="132778"/>
                  </a:lnTo>
                  <a:lnTo>
                    <a:pt x="47680" y="138756"/>
                  </a:lnTo>
                  <a:lnTo>
                    <a:pt x="43765" y="145172"/>
                  </a:lnTo>
                  <a:lnTo>
                    <a:pt x="36677" y="158775"/>
                  </a:lnTo>
                  <a:lnTo>
                    <a:pt x="33241" y="164752"/>
                  </a:lnTo>
                  <a:lnTo>
                    <a:pt x="22948" y="184683"/>
                  </a:lnTo>
                  <a:lnTo>
                    <a:pt x="13804" y="212115"/>
                  </a:lnTo>
                  <a:lnTo>
                    <a:pt x="11758" y="219270"/>
                  </a:lnTo>
                  <a:lnTo>
                    <a:pt x="8238" y="234075"/>
                  </a:lnTo>
                  <a:lnTo>
                    <a:pt x="6184" y="241173"/>
                  </a:lnTo>
                  <a:lnTo>
                    <a:pt x="1612" y="270128"/>
                  </a:lnTo>
                  <a:lnTo>
                    <a:pt x="1360" y="277881"/>
                  </a:lnTo>
                  <a:lnTo>
                    <a:pt x="252" y="292278"/>
                  </a:lnTo>
                  <a:lnTo>
                    <a:pt x="0" y="299173"/>
                  </a:lnTo>
                  <a:lnTo>
                    <a:pt x="0" y="2864637"/>
                  </a:lnTo>
                  <a:lnTo>
                    <a:pt x="252" y="2872401"/>
                  </a:lnTo>
                  <a:lnTo>
                    <a:pt x="1360" y="2887397"/>
                  </a:lnTo>
                  <a:lnTo>
                    <a:pt x="1612" y="2895218"/>
                  </a:lnTo>
                  <a:lnTo>
                    <a:pt x="6184" y="2924175"/>
                  </a:lnTo>
                  <a:lnTo>
                    <a:pt x="8238" y="2931056"/>
                  </a:lnTo>
                  <a:lnTo>
                    <a:pt x="13804" y="2953130"/>
                  </a:lnTo>
                  <a:lnTo>
                    <a:pt x="22948" y="2980651"/>
                  </a:lnTo>
                  <a:lnTo>
                    <a:pt x="29808" y="2994177"/>
                  </a:lnTo>
                  <a:lnTo>
                    <a:pt x="36677" y="3006559"/>
                  </a:lnTo>
                  <a:lnTo>
                    <a:pt x="40138" y="3013181"/>
                  </a:lnTo>
                  <a:lnTo>
                    <a:pt x="68770" y="3055429"/>
                  </a:lnTo>
                  <a:lnTo>
                    <a:pt x="94116" y="3082886"/>
                  </a:lnTo>
                  <a:lnTo>
                    <a:pt x="99333" y="3087635"/>
                  </a:lnTo>
                  <a:lnTo>
                    <a:pt x="110007" y="3098190"/>
                  </a:lnTo>
                  <a:lnTo>
                    <a:pt x="115966" y="3102524"/>
                  </a:lnTo>
                  <a:lnTo>
                    <a:pt x="128445" y="3110620"/>
                  </a:lnTo>
                  <a:lnTo>
                    <a:pt x="140432" y="3119264"/>
                  </a:lnTo>
                  <a:lnTo>
                    <a:pt x="146864" y="3123145"/>
                  </a:lnTo>
                  <a:lnTo>
                    <a:pt x="160401" y="3130194"/>
                  </a:lnTo>
                  <a:lnTo>
                    <a:pt x="166379" y="3133599"/>
                  </a:lnTo>
                  <a:lnTo>
                    <a:pt x="172794" y="3136861"/>
                  </a:lnTo>
                  <a:lnTo>
                    <a:pt x="179512" y="3139838"/>
                  </a:lnTo>
                  <a:lnTo>
                    <a:pt x="186397" y="3142386"/>
                  </a:lnTo>
                  <a:lnTo>
                    <a:pt x="193257" y="3145553"/>
                  </a:lnTo>
                  <a:lnTo>
                    <a:pt x="242887" y="3159150"/>
                  </a:lnTo>
                  <a:lnTo>
                    <a:pt x="249985" y="3161209"/>
                  </a:lnTo>
                  <a:lnTo>
                    <a:pt x="257376" y="3162668"/>
                  </a:lnTo>
                  <a:lnTo>
                    <a:pt x="264784" y="3163536"/>
                  </a:lnTo>
                  <a:lnTo>
                    <a:pt x="271932" y="3163823"/>
                  </a:lnTo>
                  <a:lnTo>
                    <a:pt x="279028" y="3164705"/>
                  </a:lnTo>
                  <a:lnTo>
                    <a:pt x="286410" y="3165157"/>
                  </a:lnTo>
                  <a:lnTo>
                    <a:pt x="293792" y="3165324"/>
                  </a:lnTo>
                  <a:lnTo>
                    <a:pt x="6159436" y="3165347"/>
                  </a:lnTo>
                  <a:lnTo>
                    <a:pt x="6174676" y="3165157"/>
                  </a:lnTo>
                  <a:lnTo>
                    <a:pt x="6182153" y="3164705"/>
                  </a:lnTo>
                  <a:lnTo>
                    <a:pt x="6189916" y="3163823"/>
                  </a:lnTo>
                  <a:lnTo>
                    <a:pt x="6196855" y="3163536"/>
                  </a:lnTo>
                  <a:lnTo>
                    <a:pt x="6203907" y="3162668"/>
                  </a:lnTo>
                  <a:lnTo>
                    <a:pt x="6211228" y="3161209"/>
                  </a:lnTo>
                  <a:lnTo>
                    <a:pt x="6218974" y="3159150"/>
                  </a:lnTo>
                  <a:lnTo>
                    <a:pt x="6232729" y="3156673"/>
                  </a:lnTo>
                  <a:lnTo>
                    <a:pt x="6287911" y="3136861"/>
                  </a:lnTo>
                  <a:lnTo>
                    <a:pt x="6327457" y="3114954"/>
                  </a:lnTo>
                  <a:lnTo>
                    <a:pt x="6356010" y="3092685"/>
                  </a:lnTo>
                  <a:lnTo>
                    <a:pt x="6371742" y="3078289"/>
                  </a:lnTo>
                  <a:lnTo>
                    <a:pt x="6377200" y="3072574"/>
                  </a:lnTo>
                  <a:lnTo>
                    <a:pt x="6382224" y="3066859"/>
                  </a:lnTo>
                  <a:lnTo>
                    <a:pt x="6409842" y="3032569"/>
                  </a:lnTo>
                  <a:lnTo>
                    <a:pt x="6413568" y="3025890"/>
                  </a:lnTo>
                  <a:lnTo>
                    <a:pt x="6421515" y="3013181"/>
                  </a:lnTo>
                  <a:lnTo>
                    <a:pt x="6428589" y="3000582"/>
                  </a:lnTo>
                  <a:lnTo>
                    <a:pt x="6431851" y="2994177"/>
                  </a:lnTo>
                  <a:lnTo>
                    <a:pt x="6434828" y="2987486"/>
                  </a:lnTo>
                  <a:lnTo>
                    <a:pt x="6437376" y="2980651"/>
                  </a:lnTo>
                  <a:lnTo>
                    <a:pt x="6440543" y="2973792"/>
                  </a:lnTo>
                  <a:lnTo>
                    <a:pt x="6443281" y="2966924"/>
                  </a:lnTo>
                  <a:lnTo>
                    <a:pt x="6448044" y="2953130"/>
                  </a:lnTo>
                  <a:lnTo>
                    <a:pt x="6449425" y="2945391"/>
                  </a:lnTo>
                  <a:lnTo>
                    <a:pt x="6454140" y="2924175"/>
                  </a:lnTo>
                  <a:lnTo>
                    <a:pt x="6460134" y="2879890"/>
                  </a:lnTo>
                  <a:lnTo>
                    <a:pt x="6460337" y="299173"/>
                  </a:lnTo>
                  <a:lnTo>
                    <a:pt x="6460134" y="285222"/>
                  </a:lnTo>
                  <a:lnTo>
                    <a:pt x="6454140" y="241173"/>
                  </a:lnTo>
                  <a:lnTo>
                    <a:pt x="6443281" y="198399"/>
                  </a:lnTo>
                  <a:lnTo>
                    <a:pt x="6437376" y="184683"/>
                  </a:lnTo>
                  <a:lnTo>
                    <a:pt x="6434828" y="177849"/>
                  </a:lnTo>
                  <a:lnTo>
                    <a:pt x="6409842" y="132778"/>
                  </a:lnTo>
                  <a:lnTo>
                    <a:pt x="6391554" y="109918"/>
                  </a:lnTo>
                  <a:lnTo>
                    <a:pt x="6386960" y="104203"/>
                  </a:lnTo>
                  <a:lnTo>
                    <a:pt x="6356010" y="71956"/>
                  </a:lnTo>
                  <a:lnTo>
                    <a:pt x="6320784" y="46070"/>
                  </a:lnTo>
                  <a:lnTo>
                    <a:pt x="6275451" y="22948"/>
                  </a:lnTo>
                  <a:lnTo>
                    <a:pt x="6268569" y="19730"/>
                  </a:lnTo>
                  <a:lnTo>
                    <a:pt x="6261544" y="16965"/>
                  </a:lnTo>
                  <a:lnTo>
                    <a:pt x="6254234" y="14503"/>
                  </a:lnTo>
                  <a:lnTo>
                    <a:pt x="6239621" y="10144"/>
                  </a:lnTo>
                  <a:lnTo>
                    <a:pt x="6225840" y="6619"/>
                  </a:lnTo>
                  <a:lnTo>
                    <a:pt x="6218974" y="4572"/>
                  </a:lnTo>
                  <a:lnTo>
                    <a:pt x="61899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9689" y="3619982"/>
              <a:ext cx="6460490" cy="3165475"/>
            </a:xfrm>
            <a:custGeom>
              <a:avLst/>
              <a:gdLst/>
              <a:ahLst/>
              <a:cxnLst/>
              <a:rect l="l" t="t" r="r" b="b"/>
              <a:pathLst>
                <a:path w="6460490" h="3165475">
                  <a:moveTo>
                    <a:pt x="0" y="2864637"/>
                  </a:moveTo>
                  <a:lnTo>
                    <a:pt x="0" y="299173"/>
                  </a:lnTo>
                  <a:lnTo>
                    <a:pt x="252" y="292278"/>
                  </a:lnTo>
                  <a:lnTo>
                    <a:pt x="806" y="285222"/>
                  </a:lnTo>
                  <a:lnTo>
                    <a:pt x="1360" y="277881"/>
                  </a:lnTo>
                  <a:lnTo>
                    <a:pt x="1612" y="270128"/>
                  </a:lnTo>
                  <a:lnTo>
                    <a:pt x="2757" y="263032"/>
                  </a:lnTo>
                  <a:lnTo>
                    <a:pt x="3903" y="255650"/>
                  </a:lnTo>
                  <a:lnTo>
                    <a:pt x="5047" y="248269"/>
                  </a:lnTo>
                  <a:lnTo>
                    <a:pt x="6184" y="241173"/>
                  </a:lnTo>
                  <a:lnTo>
                    <a:pt x="8238" y="234075"/>
                  </a:lnTo>
                  <a:lnTo>
                    <a:pt x="9999" y="226682"/>
                  </a:lnTo>
                  <a:lnTo>
                    <a:pt x="11758" y="219270"/>
                  </a:lnTo>
                  <a:lnTo>
                    <a:pt x="13804" y="212115"/>
                  </a:lnTo>
                  <a:lnTo>
                    <a:pt x="16092" y="205257"/>
                  </a:lnTo>
                  <a:lnTo>
                    <a:pt x="18381" y="198399"/>
                  </a:lnTo>
                  <a:lnTo>
                    <a:pt x="20668" y="191541"/>
                  </a:lnTo>
                  <a:lnTo>
                    <a:pt x="36677" y="158775"/>
                  </a:lnTo>
                  <a:lnTo>
                    <a:pt x="40138" y="151889"/>
                  </a:lnTo>
                  <a:lnTo>
                    <a:pt x="43765" y="145172"/>
                  </a:lnTo>
                  <a:lnTo>
                    <a:pt x="47680" y="138756"/>
                  </a:lnTo>
                  <a:lnTo>
                    <a:pt x="52006" y="132778"/>
                  </a:lnTo>
                  <a:lnTo>
                    <a:pt x="55697" y="126849"/>
                  </a:lnTo>
                  <a:lnTo>
                    <a:pt x="59817" y="120776"/>
                  </a:lnTo>
                  <a:lnTo>
                    <a:pt x="64222" y="114990"/>
                  </a:lnTo>
                  <a:lnTo>
                    <a:pt x="68770" y="109918"/>
                  </a:lnTo>
                  <a:lnTo>
                    <a:pt x="73580" y="104203"/>
                  </a:lnTo>
                  <a:lnTo>
                    <a:pt x="78676" y="98488"/>
                  </a:lnTo>
                  <a:lnTo>
                    <a:pt x="83772" y="92773"/>
                  </a:lnTo>
                  <a:lnTo>
                    <a:pt x="88582" y="87058"/>
                  </a:lnTo>
                  <a:lnTo>
                    <a:pt x="94116" y="82189"/>
                  </a:lnTo>
                  <a:lnTo>
                    <a:pt x="99333" y="77063"/>
                  </a:lnTo>
                  <a:lnTo>
                    <a:pt x="104530" y="71956"/>
                  </a:lnTo>
                  <a:lnTo>
                    <a:pt x="134404" y="50380"/>
                  </a:lnTo>
                  <a:lnTo>
                    <a:pt x="140432" y="46070"/>
                  </a:lnTo>
                  <a:lnTo>
                    <a:pt x="146864" y="42189"/>
                  </a:lnTo>
                  <a:lnTo>
                    <a:pt x="153565" y="38593"/>
                  </a:lnTo>
                  <a:lnTo>
                    <a:pt x="160401" y="35140"/>
                  </a:lnTo>
                  <a:lnTo>
                    <a:pt x="166379" y="31735"/>
                  </a:lnTo>
                  <a:lnTo>
                    <a:pt x="172794" y="28473"/>
                  </a:lnTo>
                  <a:lnTo>
                    <a:pt x="179512" y="25496"/>
                  </a:lnTo>
                  <a:lnTo>
                    <a:pt x="186397" y="22948"/>
                  </a:lnTo>
                  <a:lnTo>
                    <a:pt x="193257" y="19730"/>
                  </a:lnTo>
                  <a:lnTo>
                    <a:pt x="228358" y="8381"/>
                  </a:lnTo>
                  <a:lnTo>
                    <a:pt x="235775" y="6619"/>
                  </a:lnTo>
                  <a:lnTo>
                    <a:pt x="242887" y="4572"/>
                  </a:lnTo>
                  <a:lnTo>
                    <a:pt x="249985" y="3428"/>
                  </a:lnTo>
                  <a:lnTo>
                    <a:pt x="257376" y="2285"/>
                  </a:lnTo>
                  <a:lnTo>
                    <a:pt x="264784" y="1142"/>
                  </a:lnTo>
                  <a:lnTo>
                    <a:pt x="271932" y="0"/>
                  </a:lnTo>
                  <a:lnTo>
                    <a:pt x="6189916" y="0"/>
                  </a:lnTo>
                  <a:lnTo>
                    <a:pt x="6196855" y="1143"/>
                  </a:lnTo>
                  <a:lnTo>
                    <a:pt x="6203907" y="2286"/>
                  </a:lnTo>
                  <a:lnTo>
                    <a:pt x="6211228" y="3429"/>
                  </a:lnTo>
                  <a:lnTo>
                    <a:pt x="6218974" y="4572"/>
                  </a:lnTo>
                  <a:lnTo>
                    <a:pt x="6225840" y="6619"/>
                  </a:lnTo>
                  <a:lnTo>
                    <a:pt x="6232729" y="8381"/>
                  </a:lnTo>
                  <a:lnTo>
                    <a:pt x="6239621" y="10144"/>
                  </a:lnTo>
                  <a:lnTo>
                    <a:pt x="6246495" y="12191"/>
                  </a:lnTo>
                  <a:lnTo>
                    <a:pt x="6254234" y="14503"/>
                  </a:lnTo>
                  <a:lnTo>
                    <a:pt x="6261544" y="16965"/>
                  </a:lnTo>
                  <a:lnTo>
                    <a:pt x="6268569" y="19730"/>
                  </a:lnTo>
                  <a:lnTo>
                    <a:pt x="6275451" y="22948"/>
                  </a:lnTo>
                  <a:lnTo>
                    <a:pt x="6281479" y="25496"/>
                  </a:lnTo>
                  <a:lnTo>
                    <a:pt x="6320784" y="46070"/>
                  </a:lnTo>
                  <a:lnTo>
                    <a:pt x="6327457" y="50380"/>
                  </a:lnTo>
                  <a:lnTo>
                    <a:pt x="6333172" y="54071"/>
                  </a:lnTo>
                  <a:lnTo>
                    <a:pt x="6366857" y="82189"/>
                  </a:lnTo>
                  <a:lnTo>
                    <a:pt x="6391554" y="109918"/>
                  </a:lnTo>
                  <a:lnTo>
                    <a:pt x="6396131" y="114990"/>
                  </a:lnTo>
                  <a:lnTo>
                    <a:pt x="6400703" y="120776"/>
                  </a:lnTo>
                  <a:lnTo>
                    <a:pt x="6405272" y="126849"/>
                  </a:lnTo>
                  <a:lnTo>
                    <a:pt x="6409842" y="132778"/>
                  </a:lnTo>
                  <a:lnTo>
                    <a:pt x="6413568" y="138756"/>
                  </a:lnTo>
                  <a:lnTo>
                    <a:pt x="6417551" y="145172"/>
                  </a:lnTo>
                  <a:lnTo>
                    <a:pt x="6421515" y="151889"/>
                  </a:lnTo>
                  <a:lnTo>
                    <a:pt x="6425184" y="158775"/>
                  </a:lnTo>
                  <a:lnTo>
                    <a:pt x="6428589" y="164752"/>
                  </a:lnTo>
                  <a:lnTo>
                    <a:pt x="6431851" y="171157"/>
                  </a:lnTo>
                  <a:lnTo>
                    <a:pt x="6434828" y="177849"/>
                  </a:lnTo>
                  <a:lnTo>
                    <a:pt x="6437376" y="184683"/>
                  </a:lnTo>
                  <a:lnTo>
                    <a:pt x="6440543" y="191541"/>
                  </a:lnTo>
                  <a:lnTo>
                    <a:pt x="6443281" y="198399"/>
                  </a:lnTo>
                  <a:lnTo>
                    <a:pt x="6445734" y="205257"/>
                  </a:lnTo>
                  <a:lnTo>
                    <a:pt x="6448044" y="212115"/>
                  </a:lnTo>
                  <a:lnTo>
                    <a:pt x="6449425" y="219270"/>
                  </a:lnTo>
                  <a:lnTo>
                    <a:pt x="6451092" y="226682"/>
                  </a:lnTo>
                  <a:lnTo>
                    <a:pt x="6452758" y="234075"/>
                  </a:lnTo>
                  <a:lnTo>
                    <a:pt x="6454140" y="241173"/>
                  </a:lnTo>
                  <a:lnTo>
                    <a:pt x="6455283" y="248269"/>
                  </a:lnTo>
                  <a:lnTo>
                    <a:pt x="6456426" y="255650"/>
                  </a:lnTo>
                  <a:lnTo>
                    <a:pt x="6457569" y="263032"/>
                  </a:lnTo>
                  <a:lnTo>
                    <a:pt x="6460337" y="299173"/>
                  </a:lnTo>
                  <a:lnTo>
                    <a:pt x="6460337" y="2864637"/>
                  </a:lnTo>
                  <a:lnTo>
                    <a:pt x="6457569" y="2902100"/>
                  </a:lnTo>
                  <a:lnTo>
                    <a:pt x="6456425" y="2909125"/>
                  </a:lnTo>
                  <a:lnTo>
                    <a:pt x="6455282" y="2916435"/>
                  </a:lnTo>
                  <a:lnTo>
                    <a:pt x="6454140" y="2924175"/>
                  </a:lnTo>
                  <a:lnTo>
                    <a:pt x="6452758" y="2931056"/>
                  </a:lnTo>
                  <a:lnTo>
                    <a:pt x="6451092" y="2938081"/>
                  </a:lnTo>
                  <a:lnTo>
                    <a:pt x="6449425" y="2945391"/>
                  </a:lnTo>
                  <a:lnTo>
                    <a:pt x="6448044" y="2953130"/>
                  </a:lnTo>
                  <a:lnTo>
                    <a:pt x="6445734" y="2960040"/>
                  </a:lnTo>
                  <a:lnTo>
                    <a:pt x="6443281" y="2966924"/>
                  </a:lnTo>
                  <a:lnTo>
                    <a:pt x="6440543" y="2973792"/>
                  </a:lnTo>
                  <a:lnTo>
                    <a:pt x="6437376" y="2980651"/>
                  </a:lnTo>
                  <a:lnTo>
                    <a:pt x="6434828" y="2987486"/>
                  </a:lnTo>
                  <a:lnTo>
                    <a:pt x="6431851" y="2994177"/>
                  </a:lnTo>
                  <a:lnTo>
                    <a:pt x="6428589" y="3000582"/>
                  </a:lnTo>
                  <a:lnTo>
                    <a:pt x="6425184" y="3006559"/>
                  </a:lnTo>
                  <a:lnTo>
                    <a:pt x="6421515" y="3013181"/>
                  </a:lnTo>
                  <a:lnTo>
                    <a:pt x="6417551" y="3019526"/>
                  </a:lnTo>
                  <a:lnTo>
                    <a:pt x="6413568" y="3025890"/>
                  </a:lnTo>
                  <a:lnTo>
                    <a:pt x="6409842" y="3032569"/>
                  </a:lnTo>
                  <a:lnTo>
                    <a:pt x="6405272" y="3038284"/>
                  </a:lnTo>
                  <a:lnTo>
                    <a:pt x="6400703" y="3043999"/>
                  </a:lnTo>
                  <a:lnTo>
                    <a:pt x="6396131" y="3049714"/>
                  </a:lnTo>
                  <a:lnTo>
                    <a:pt x="6366857" y="3082886"/>
                  </a:lnTo>
                  <a:lnTo>
                    <a:pt x="6361568" y="3087635"/>
                  </a:lnTo>
                  <a:lnTo>
                    <a:pt x="6356010" y="3092685"/>
                  </a:lnTo>
                  <a:lnTo>
                    <a:pt x="6350317" y="3098190"/>
                  </a:lnTo>
                  <a:lnTo>
                    <a:pt x="6344602" y="3102524"/>
                  </a:lnTo>
                  <a:lnTo>
                    <a:pt x="6338887" y="3106572"/>
                  </a:lnTo>
                  <a:lnTo>
                    <a:pt x="6333172" y="3110620"/>
                  </a:lnTo>
                  <a:lnTo>
                    <a:pt x="6294612" y="3133599"/>
                  </a:lnTo>
                  <a:lnTo>
                    <a:pt x="6275451" y="3142386"/>
                  </a:lnTo>
                  <a:lnTo>
                    <a:pt x="6268569" y="3145553"/>
                  </a:lnTo>
                  <a:lnTo>
                    <a:pt x="6225840" y="3157983"/>
                  </a:lnTo>
                  <a:lnTo>
                    <a:pt x="6218974" y="3159150"/>
                  </a:lnTo>
                  <a:lnTo>
                    <a:pt x="6211228" y="3161209"/>
                  </a:lnTo>
                  <a:lnTo>
                    <a:pt x="6203907" y="3162668"/>
                  </a:lnTo>
                  <a:lnTo>
                    <a:pt x="6196855" y="3163536"/>
                  </a:lnTo>
                  <a:lnTo>
                    <a:pt x="6189916" y="3163823"/>
                  </a:lnTo>
                  <a:lnTo>
                    <a:pt x="6182153" y="3164705"/>
                  </a:lnTo>
                  <a:lnTo>
                    <a:pt x="6174676" y="3165157"/>
                  </a:lnTo>
                  <a:lnTo>
                    <a:pt x="6167199" y="3165324"/>
                  </a:lnTo>
                  <a:lnTo>
                    <a:pt x="6159436" y="3165347"/>
                  </a:lnTo>
                  <a:lnTo>
                    <a:pt x="300888" y="3165347"/>
                  </a:lnTo>
                  <a:lnTo>
                    <a:pt x="293792" y="3165324"/>
                  </a:lnTo>
                  <a:lnTo>
                    <a:pt x="286410" y="3165157"/>
                  </a:lnTo>
                  <a:lnTo>
                    <a:pt x="279028" y="3164705"/>
                  </a:lnTo>
                  <a:lnTo>
                    <a:pt x="271932" y="3163823"/>
                  </a:lnTo>
                  <a:lnTo>
                    <a:pt x="264784" y="3163536"/>
                  </a:lnTo>
                  <a:lnTo>
                    <a:pt x="257376" y="3162668"/>
                  </a:lnTo>
                  <a:lnTo>
                    <a:pt x="249985" y="3161209"/>
                  </a:lnTo>
                  <a:lnTo>
                    <a:pt x="242887" y="3159150"/>
                  </a:lnTo>
                  <a:lnTo>
                    <a:pt x="235775" y="3157983"/>
                  </a:lnTo>
                  <a:lnTo>
                    <a:pt x="193257" y="3145553"/>
                  </a:lnTo>
                  <a:lnTo>
                    <a:pt x="186397" y="3142386"/>
                  </a:lnTo>
                  <a:lnTo>
                    <a:pt x="179512" y="3139838"/>
                  </a:lnTo>
                  <a:lnTo>
                    <a:pt x="172794" y="3136861"/>
                  </a:lnTo>
                  <a:lnTo>
                    <a:pt x="166379" y="3133599"/>
                  </a:lnTo>
                  <a:lnTo>
                    <a:pt x="160401" y="3130194"/>
                  </a:lnTo>
                  <a:lnTo>
                    <a:pt x="153565" y="3126741"/>
                  </a:lnTo>
                  <a:lnTo>
                    <a:pt x="146864" y="3123145"/>
                  </a:lnTo>
                  <a:lnTo>
                    <a:pt x="140432" y="3119264"/>
                  </a:lnTo>
                  <a:lnTo>
                    <a:pt x="134404" y="3114954"/>
                  </a:lnTo>
                  <a:lnTo>
                    <a:pt x="128445" y="3110620"/>
                  </a:lnTo>
                  <a:lnTo>
                    <a:pt x="122205" y="3106572"/>
                  </a:lnTo>
                  <a:lnTo>
                    <a:pt x="115966" y="3102524"/>
                  </a:lnTo>
                  <a:lnTo>
                    <a:pt x="110007" y="3098190"/>
                  </a:lnTo>
                  <a:lnTo>
                    <a:pt x="104530" y="3092685"/>
                  </a:lnTo>
                  <a:lnTo>
                    <a:pt x="99333" y="3087635"/>
                  </a:lnTo>
                  <a:lnTo>
                    <a:pt x="94116" y="3082886"/>
                  </a:lnTo>
                  <a:lnTo>
                    <a:pt x="88582" y="3078289"/>
                  </a:lnTo>
                  <a:lnTo>
                    <a:pt x="83772" y="3072574"/>
                  </a:lnTo>
                  <a:lnTo>
                    <a:pt x="78676" y="3066859"/>
                  </a:lnTo>
                  <a:lnTo>
                    <a:pt x="73580" y="3061144"/>
                  </a:lnTo>
                  <a:lnTo>
                    <a:pt x="68770" y="3055429"/>
                  </a:lnTo>
                  <a:lnTo>
                    <a:pt x="64222" y="3049714"/>
                  </a:lnTo>
                  <a:lnTo>
                    <a:pt x="59817" y="3043999"/>
                  </a:lnTo>
                  <a:lnTo>
                    <a:pt x="55697" y="3038284"/>
                  </a:lnTo>
                  <a:lnTo>
                    <a:pt x="52006" y="3032569"/>
                  </a:lnTo>
                  <a:lnTo>
                    <a:pt x="47680" y="3025890"/>
                  </a:lnTo>
                  <a:lnTo>
                    <a:pt x="43765" y="3019526"/>
                  </a:lnTo>
                  <a:lnTo>
                    <a:pt x="40138" y="3013181"/>
                  </a:lnTo>
                  <a:lnTo>
                    <a:pt x="36677" y="3006559"/>
                  </a:lnTo>
                  <a:lnTo>
                    <a:pt x="33241" y="3000582"/>
                  </a:lnTo>
                  <a:lnTo>
                    <a:pt x="29808" y="2994177"/>
                  </a:lnTo>
                  <a:lnTo>
                    <a:pt x="26378" y="2987486"/>
                  </a:lnTo>
                  <a:lnTo>
                    <a:pt x="22948" y="2980651"/>
                  </a:lnTo>
                  <a:lnTo>
                    <a:pt x="20668" y="2973792"/>
                  </a:lnTo>
                  <a:lnTo>
                    <a:pt x="18381" y="2966924"/>
                  </a:lnTo>
                  <a:lnTo>
                    <a:pt x="16092" y="2960040"/>
                  </a:lnTo>
                  <a:lnTo>
                    <a:pt x="13804" y="2953130"/>
                  </a:lnTo>
                  <a:lnTo>
                    <a:pt x="11758" y="2945391"/>
                  </a:lnTo>
                  <a:lnTo>
                    <a:pt x="9999" y="2938081"/>
                  </a:lnTo>
                  <a:lnTo>
                    <a:pt x="8238" y="2931056"/>
                  </a:lnTo>
                  <a:lnTo>
                    <a:pt x="6184" y="2924175"/>
                  </a:lnTo>
                  <a:lnTo>
                    <a:pt x="5047" y="2916435"/>
                  </a:lnTo>
                  <a:lnTo>
                    <a:pt x="3903" y="2909125"/>
                  </a:lnTo>
                  <a:lnTo>
                    <a:pt x="2757" y="2902100"/>
                  </a:lnTo>
                  <a:lnTo>
                    <a:pt x="1612" y="2895218"/>
                  </a:lnTo>
                  <a:lnTo>
                    <a:pt x="1360" y="2887397"/>
                  </a:lnTo>
                  <a:lnTo>
                    <a:pt x="806" y="2879890"/>
                  </a:lnTo>
                  <a:lnTo>
                    <a:pt x="252" y="2872401"/>
                  </a:lnTo>
                  <a:lnTo>
                    <a:pt x="0" y="2864637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164" y="2403348"/>
            <a:ext cx="452627" cy="51663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5242" y="2440305"/>
            <a:ext cx="3616452" cy="44557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213383" y="3815357"/>
            <a:ext cx="5154295" cy="2769870"/>
            <a:chOff x="1213383" y="3815357"/>
            <a:chExt cx="5154295" cy="2769870"/>
          </a:xfrm>
        </p:grpSpPr>
        <p:sp>
          <p:nvSpPr>
            <p:cNvPr id="12" name="object 12"/>
            <p:cNvSpPr/>
            <p:nvPr/>
          </p:nvSpPr>
          <p:spPr>
            <a:xfrm>
              <a:off x="1213383" y="3815357"/>
              <a:ext cx="5154295" cy="2574925"/>
            </a:xfrm>
            <a:custGeom>
              <a:avLst/>
              <a:gdLst/>
              <a:ahLst/>
              <a:cxnLst/>
              <a:rect l="l" t="t" r="r" b="b"/>
              <a:pathLst>
                <a:path w="5154295" h="2574925">
                  <a:moveTo>
                    <a:pt x="4823446" y="0"/>
                  </a:moveTo>
                  <a:lnTo>
                    <a:pt x="336252" y="0"/>
                  </a:lnTo>
                  <a:lnTo>
                    <a:pt x="327772" y="166"/>
                  </a:lnTo>
                  <a:lnTo>
                    <a:pt x="319595" y="619"/>
                  </a:lnTo>
                  <a:lnTo>
                    <a:pt x="311569" y="1500"/>
                  </a:lnTo>
                  <a:lnTo>
                    <a:pt x="302685" y="2000"/>
                  </a:lnTo>
                  <a:lnTo>
                    <a:pt x="294220" y="3214"/>
                  </a:lnTo>
                  <a:lnTo>
                    <a:pt x="286023" y="4714"/>
                  </a:lnTo>
                  <a:lnTo>
                    <a:pt x="269057" y="7477"/>
                  </a:lnTo>
                  <a:lnTo>
                    <a:pt x="228331" y="19229"/>
                  </a:lnTo>
                  <a:lnTo>
                    <a:pt x="205182" y="29414"/>
                  </a:lnTo>
                  <a:lnTo>
                    <a:pt x="197600" y="32843"/>
                  </a:lnTo>
                  <a:lnTo>
                    <a:pt x="181749" y="39701"/>
                  </a:lnTo>
                  <a:lnTo>
                    <a:pt x="174859" y="44273"/>
                  </a:lnTo>
                  <a:lnTo>
                    <a:pt x="167820" y="48845"/>
                  </a:lnTo>
                  <a:lnTo>
                    <a:pt x="160482" y="53417"/>
                  </a:lnTo>
                  <a:lnTo>
                    <a:pt x="152692" y="57989"/>
                  </a:lnTo>
                  <a:lnTo>
                    <a:pt x="145857" y="62585"/>
                  </a:lnTo>
                  <a:lnTo>
                    <a:pt x="139166" y="67324"/>
                  </a:lnTo>
                  <a:lnTo>
                    <a:pt x="132761" y="72348"/>
                  </a:lnTo>
                  <a:lnTo>
                    <a:pt x="126784" y="77801"/>
                  </a:lnTo>
                  <a:lnTo>
                    <a:pt x="120162" y="82660"/>
                  </a:lnTo>
                  <a:lnTo>
                    <a:pt x="89538" y="112371"/>
                  </a:lnTo>
                  <a:lnTo>
                    <a:pt x="79451" y="125134"/>
                  </a:lnTo>
                  <a:lnTo>
                    <a:pt x="73738" y="131992"/>
                  </a:lnTo>
                  <a:lnTo>
                    <a:pt x="49060" y="166562"/>
                  </a:lnTo>
                  <a:lnTo>
                    <a:pt x="41249" y="181624"/>
                  </a:lnTo>
                  <a:lnTo>
                    <a:pt x="37606" y="188744"/>
                  </a:lnTo>
                  <a:lnTo>
                    <a:pt x="33820" y="196292"/>
                  </a:lnTo>
                  <a:lnTo>
                    <a:pt x="30319" y="204127"/>
                  </a:lnTo>
                  <a:lnTo>
                    <a:pt x="27533" y="212104"/>
                  </a:lnTo>
                  <a:lnTo>
                    <a:pt x="24112" y="219238"/>
                  </a:lnTo>
                  <a:lnTo>
                    <a:pt x="10860" y="260008"/>
                  </a:lnTo>
                  <a:lnTo>
                    <a:pt x="7619" y="276201"/>
                  </a:lnTo>
                  <a:lnTo>
                    <a:pt x="5621" y="284241"/>
                  </a:lnTo>
                  <a:lnTo>
                    <a:pt x="4197" y="292444"/>
                  </a:lnTo>
                  <a:lnTo>
                    <a:pt x="3344" y="300932"/>
                  </a:lnTo>
                  <a:lnTo>
                    <a:pt x="3060" y="309830"/>
                  </a:lnTo>
                  <a:lnTo>
                    <a:pt x="1934" y="317855"/>
                  </a:lnTo>
                  <a:lnTo>
                    <a:pt x="954" y="326023"/>
                  </a:lnTo>
                  <a:lnTo>
                    <a:pt x="262" y="334476"/>
                  </a:lnTo>
                  <a:lnTo>
                    <a:pt x="0" y="343358"/>
                  </a:lnTo>
                  <a:lnTo>
                    <a:pt x="0" y="2234350"/>
                  </a:lnTo>
                  <a:lnTo>
                    <a:pt x="262" y="2242375"/>
                  </a:lnTo>
                  <a:lnTo>
                    <a:pt x="954" y="2250543"/>
                  </a:lnTo>
                  <a:lnTo>
                    <a:pt x="1934" y="2258996"/>
                  </a:lnTo>
                  <a:lnTo>
                    <a:pt x="3060" y="2267878"/>
                  </a:lnTo>
                  <a:lnTo>
                    <a:pt x="3344" y="2275881"/>
                  </a:lnTo>
                  <a:lnTo>
                    <a:pt x="4197" y="2283893"/>
                  </a:lnTo>
                  <a:lnTo>
                    <a:pt x="5621" y="2291924"/>
                  </a:lnTo>
                  <a:lnTo>
                    <a:pt x="7619" y="2299984"/>
                  </a:lnTo>
                  <a:lnTo>
                    <a:pt x="9025" y="2308866"/>
                  </a:lnTo>
                  <a:lnTo>
                    <a:pt x="20816" y="2349525"/>
                  </a:lnTo>
                  <a:lnTo>
                    <a:pt x="27533" y="2365605"/>
                  </a:lnTo>
                  <a:lnTo>
                    <a:pt x="30319" y="2373368"/>
                  </a:lnTo>
                  <a:lnTo>
                    <a:pt x="33820" y="2380845"/>
                  </a:lnTo>
                  <a:lnTo>
                    <a:pt x="37606" y="2388322"/>
                  </a:lnTo>
                  <a:lnTo>
                    <a:pt x="41249" y="2396085"/>
                  </a:lnTo>
                  <a:lnTo>
                    <a:pt x="62861" y="2431934"/>
                  </a:lnTo>
                  <a:lnTo>
                    <a:pt x="79451" y="2451050"/>
                  </a:lnTo>
                  <a:lnTo>
                    <a:pt x="84277" y="2457884"/>
                  </a:lnTo>
                  <a:lnTo>
                    <a:pt x="89538" y="2464576"/>
                  </a:lnTo>
                  <a:lnTo>
                    <a:pt x="95088" y="2470981"/>
                  </a:lnTo>
                  <a:lnTo>
                    <a:pt x="100787" y="2476958"/>
                  </a:lnTo>
                  <a:lnTo>
                    <a:pt x="107458" y="2482675"/>
                  </a:lnTo>
                  <a:lnTo>
                    <a:pt x="120162" y="2494141"/>
                  </a:lnTo>
                  <a:lnTo>
                    <a:pt x="152692" y="2519719"/>
                  </a:lnTo>
                  <a:lnTo>
                    <a:pt x="160482" y="2524267"/>
                  </a:lnTo>
                  <a:lnTo>
                    <a:pt x="167820" y="2528673"/>
                  </a:lnTo>
                  <a:lnTo>
                    <a:pt x="212318" y="2551723"/>
                  </a:lnTo>
                  <a:lnTo>
                    <a:pt x="220320" y="2554247"/>
                  </a:lnTo>
                  <a:lnTo>
                    <a:pt x="236359" y="2559867"/>
                  </a:lnTo>
                  <a:lnTo>
                    <a:pt x="277939" y="2570113"/>
                  </a:lnTo>
                  <a:lnTo>
                    <a:pt x="286023" y="2572137"/>
                  </a:lnTo>
                  <a:lnTo>
                    <a:pt x="294220" y="2573732"/>
                  </a:lnTo>
                  <a:lnTo>
                    <a:pt x="300951" y="2574774"/>
                  </a:lnTo>
                  <a:lnTo>
                    <a:pt x="4858707" y="2574774"/>
                  </a:lnTo>
                  <a:lnTo>
                    <a:pt x="4865230" y="2573732"/>
                  </a:lnTo>
                  <a:lnTo>
                    <a:pt x="4873718" y="2572137"/>
                  </a:lnTo>
                  <a:lnTo>
                    <a:pt x="4882616" y="2570113"/>
                  </a:lnTo>
                  <a:lnTo>
                    <a:pt x="4890618" y="2568706"/>
                  </a:lnTo>
                  <a:lnTo>
                    <a:pt x="4938712" y="2554247"/>
                  </a:lnTo>
                  <a:lnTo>
                    <a:pt x="4946713" y="2551723"/>
                  </a:lnTo>
                  <a:lnTo>
                    <a:pt x="4954535" y="2548270"/>
                  </a:lnTo>
                  <a:lnTo>
                    <a:pt x="4962042" y="2544675"/>
                  </a:lnTo>
                  <a:lnTo>
                    <a:pt x="4969530" y="2540793"/>
                  </a:lnTo>
                  <a:lnTo>
                    <a:pt x="4977295" y="2536483"/>
                  </a:lnTo>
                  <a:lnTo>
                    <a:pt x="4984392" y="2532792"/>
                  </a:lnTo>
                  <a:lnTo>
                    <a:pt x="5019867" y="2509813"/>
                  </a:lnTo>
                  <a:lnTo>
                    <a:pt x="5052266" y="2482675"/>
                  </a:lnTo>
                  <a:lnTo>
                    <a:pt x="5081117" y="2451050"/>
                  </a:lnTo>
                  <a:lnTo>
                    <a:pt x="5105568" y="2417945"/>
                  </a:lnTo>
                  <a:lnTo>
                    <a:pt x="5117782" y="2396085"/>
                  </a:lnTo>
                  <a:lnTo>
                    <a:pt x="5122094" y="2388322"/>
                  </a:lnTo>
                  <a:lnTo>
                    <a:pt x="5125986" y="2380845"/>
                  </a:lnTo>
                  <a:lnTo>
                    <a:pt x="5129612" y="2373368"/>
                  </a:lnTo>
                  <a:lnTo>
                    <a:pt x="5133124" y="2365605"/>
                  </a:lnTo>
                  <a:lnTo>
                    <a:pt x="5135648" y="2357552"/>
                  </a:lnTo>
                  <a:lnTo>
                    <a:pt x="5141267" y="2341514"/>
                  </a:lnTo>
                  <a:lnTo>
                    <a:pt x="5151412" y="2299984"/>
                  </a:lnTo>
                  <a:lnTo>
                    <a:pt x="5153436" y="2291924"/>
                  </a:lnTo>
                  <a:lnTo>
                    <a:pt x="5153888" y="2289647"/>
                  </a:lnTo>
                  <a:lnTo>
                    <a:pt x="5153888" y="286567"/>
                  </a:lnTo>
                  <a:lnTo>
                    <a:pt x="5153436" y="284241"/>
                  </a:lnTo>
                  <a:lnTo>
                    <a:pt x="5151412" y="276201"/>
                  </a:lnTo>
                  <a:lnTo>
                    <a:pt x="5150007" y="268176"/>
                  </a:lnTo>
                  <a:lnTo>
                    <a:pt x="5138458" y="226817"/>
                  </a:lnTo>
                  <a:lnTo>
                    <a:pt x="5135648" y="219238"/>
                  </a:lnTo>
                  <a:lnTo>
                    <a:pt x="5133124" y="212104"/>
                  </a:lnTo>
                  <a:lnTo>
                    <a:pt x="5129612" y="204127"/>
                  </a:lnTo>
                  <a:lnTo>
                    <a:pt x="5125986" y="196292"/>
                  </a:lnTo>
                  <a:lnTo>
                    <a:pt x="5122094" y="188744"/>
                  </a:lnTo>
                  <a:lnTo>
                    <a:pt x="5117782" y="181624"/>
                  </a:lnTo>
                  <a:lnTo>
                    <a:pt x="5114096" y="173883"/>
                  </a:lnTo>
                  <a:lnTo>
                    <a:pt x="5085941" y="131992"/>
                  </a:lnTo>
                  <a:lnTo>
                    <a:pt x="5081117" y="125134"/>
                  </a:lnTo>
                  <a:lnTo>
                    <a:pt x="5075402" y="118538"/>
                  </a:lnTo>
                  <a:lnTo>
                    <a:pt x="5069687" y="112371"/>
                  </a:lnTo>
                  <a:lnTo>
                    <a:pt x="5063972" y="106489"/>
                  </a:lnTo>
                  <a:lnTo>
                    <a:pt x="5058257" y="100750"/>
                  </a:lnTo>
                  <a:lnTo>
                    <a:pt x="5052266" y="94127"/>
                  </a:lnTo>
                  <a:lnTo>
                    <a:pt x="5045830" y="88099"/>
                  </a:lnTo>
                  <a:lnTo>
                    <a:pt x="5039108" y="82660"/>
                  </a:lnTo>
                  <a:lnTo>
                    <a:pt x="5032260" y="77801"/>
                  </a:lnTo>
                  <a:lnTo>
                    <a:pt x="5026276" y="72348"/>
                  </a:lnTo>
                  <a:lnTo>
                    <a:pt x="4984392" y="44273"/>
                  </a:lnTo>
                  <a:lnTo>
                    <a:pt x="4977295" y="39701"/>
                  </a:lnTo>
                  <a:lnTo>
                    <a:pt x="4969530" y="36272"/>
                  </a:lnTo>
                  <a:lnTo>
                    <a:pt x="4954535" y="29414"/>
                  </a:lnTo>
                  <a:lnTo>
                    <a:pt x="4938712" y="22521"/>
                  </a:lnTo>
                  <a:lnTo>
                    <a:pt x="4898629" y="9310"/>
                  </a:lnTo>
                  <a:lnTo>
                    <a:pt x="4873718" y="4714"/>
                  </a:lnTo>
                  <a:lnTo>
                    <a:pt x="4865230" y="3214"/>
                  </a:lnTo>
                  <a:lnTo>
                    <a:pt x="4857027" y="2000"/>
                  </a:lnTo>
                  <a:lnTo>
                    <a:pt x="4848986" y="1500"/>
                  </a:lnTo>
                  <a:lnTo>
                    <a:pt x="4840103" y="619"/>
                  </a:lnTo>
                  <a:lnTo>
                    <a:pt x="4831640" y="166"/>
                  </a:lnTo>
                  <a:lnTo>
                    <a:pt x="4823446" y="0"/>
                  </a:lnTo>
                  <a:close/>
                </a:path>
              </a:pathLst>
            </a:custGeom>
            <a:solidFill>
              <a:srgbClr val="FFF3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360383" y="4387697"/>
              <a:ext cx="2865120" cy="859790"/>
            </a:xfrm>
            <a:custGeom>
              <a:avLst/>
              <a:gdLst/>
              <a:ahLst/>
              <a:cxnLst/>
              <a:rect l="l" t="t" r="r" b="b"/>
              <a:pathLst>
                <a:path w="2865120" h="859789">
                  <a:moveTo>
                    <a:pt x="1432572" y="0"/>
                  </a:moveTo>
                  <a:lnTo>
                    <a:pt x="0" y="859243"/>
                  </a:lnTo>
                  <a:lnTo>
                    <a:pt x="2865120" y="859243"/>
                  </a:lnTo>
                  <a:lnTo>
                    <a:pt x="1432572" y="0"/>
                  </a:lnTo>
                  <a:close/>
                </a:path>
              </a:pathLst>
            </a:custGeom>
            <a:solidFill>
              <a:srgbClr val="F4A1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360383" y="4387697"/>
              <a:ext cx="2865120" cy="859790"/>
            </a:xfrm>
            <a:custGeom>
              <a:avLst/>
              <a:gdLst/>
              <a:ahLst/>
              <a:cxnLst/>
              <a:rect l="l" t="t" r="r" b="b"/>
              <a:pathLst>
                <a:path w="2865120" h="859789">
                  <a:moveTo>
                    <a:pt x="0" y="859243"/>
                  </a:moveTo>
                  <a:lnTo>
                    <a:pt x="1432572" y="0"/>
                  </a:lnTo>
                  <a:lnTo>
                    <a:pt x="2865120" y="859243"/>
                  </a:lnTo>
                  <a:lnTo>
                    <a:pt x="0" y="859243"/>
                  </a:lnTo>
                  <a:close/>
                </a:path>
              </a:pathLst>
            </a:custGeom>
            <a:ln w="29019">
              <a:solidFill>
                <a:srgbClr val="B45F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932175" y="5245608"/>
              <a:ext cx="1720850" cy="1076325"/>
            </a:xfrm>
            <a:custGeom>
              <a:avLst/>
              <a:gdLst/>
              <a:ahLst/>
              <a:cxnLst/>
              <a:rect l="l" t="t" r="r" b="b"/>
              <a:pathLst>
                <a:path w="1720850" h="1076325">
                  <a:moveTo>
                    <a:pt x="1720596" y="0"/>
                  </a:moveTo>
                  <a:lnTo>
                    <a:pt x="0" y="0"/>
                  </a:lnTo>
                  <a:lnTo>
                    <a:pt x="0" y="1075944"/>
                  </a:lnTo>
                  <a:lnTo>
                    <a:pt x="1720596" y="1075944"/>
                  </a:lnTo>
                  <a:lnTo>
                    <a:pt x="1720596" y="0"/>
                  </a:lnTo>
                  <a:close/>
                </a:path>
              </a:pathLst>
            </a:custGeom>
            <a:solidFill>
              <a:srgbClr val="E9C4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933026" y="5246941"/>
              <a:ext cx="1720214" cy="1074420"/>
            </a:xfrm>
            <a:custGeom>
              <a:avLst/>
              <a:gdLst/>
              <a:ahLst/>
              <a:cxnLst/>
              <a:rect l="l" t="t" r="r" b="b"/>
              <a:pathLst>
                <a:path w="1720214" h="1074420">
                  <a:moveTo>
                    <a:pt x="0" y="0"/>
                  </a:moveTo>
                  <a:lnTo>
                    <a:pt x="1719745" y="0"/>
                  </a:lnTo>
                  <a:lnTo>
                    <a:pt x="1719745" y="1074420"/>
                  </a:lnTo>
                  <a:lnTo>
                    <a:pt x="0" y="1074420"/>
                  </a:lnTo>
                  <a:lnTo>
                    <a:pt x="0" y="0"/>
                  </a:lnTo>
                  <a:close/>
                </a:path>
              </a:pathLst>
            </a:custGeom>
            <a:ln w="29019">
              <a:solidFill>
                <a:srgbClr val="B45F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03675" y="5602223"/>
              <a:ext cx="576580" cy="719455"/>
            </a:xfrm>
            <a:custGeom>
              <a:avLst/>
              <a:gdLst/>
              <a:ahLst/>
              <a:cxnLst/>
              <a:rect l="l" t="t" r="r" b="b"/>
              <a:pathLst>
                <a:path w="576579" h="719454">
                  <a:moveTo>
                    <a:pt x="576072" y="0"/>
                  </a:moveTo>
                  <a:lnTo>
                    <a:pt x="0" y="0"/>
                  </a:lnTo>
                  <a:lnTo>
                    <a:pt x="0" y="719327"/>
                  </a:lnTo>
                  <a:lnTo>
                    <a:pt x="576072" y="719327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D2691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9319" y="5605564"/>
              <a:ext cx="143637" cy="14192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681727" y="5419344"/>
              <a:ext cx="514984" cy="514350"/>
            </a:xfrm>
            <a:custGeom>
              <a:avLst/>
              <a:gdLst/>
              <a:ahLst/>
              <a:cxnLst/>
              <a:rect l="l" t="t" r="r" b="b"/>
              <a:pathLst>
                <a:path w="514985" h="514350">
                  <a:moveTo>
                    <a:pt x="282600" y="0"/>
                  </a:moveTo>
                  <a:lnTo>
                    <a:pt x="232219" y="0"/>
                  </a:lnTo>
                  <a:lnTo>
                    <a:pt x="224510" y="1524"/>
                  </a:lnTo>
                  <a:lnTo>
                    <a:pt x="215366" y="3048"/>
                  </a:lnTo>
                  <a:lnTo>
                    <a:pt x="207733" y="4572"/>
                  </a:lnTo>
                  <a:lnTo>
                    <a:pt x="198589" y="6096"/>
                  </a:lnTo>
                  <a:lnTo>
                    <a:pt x="190969" y="7620"/>
                  </a:lnTo>
                  <a:lnTo>
                    <a:pt x="183261" y="10668"/>
                  </a:lnTo>
                  <a:lnTo>
                    <a:pt x="170497" y="14668"/>
                  </a:lnTo>
                  <a:lnTo>
                    <a:pt x="164615" y="16883"/>
                  </a:lnTo>
                  <a:lnTo>
                    <a:pt x="158876" y="19812"/>
                  </a:lnTo>
                  <a:lnTo>
                    <a:pt x="143637" y="26009"/>
                  </a:lnTo>
                  <a:lnTo>
                    <a:pt x="135915" y="30581"/>
                  </a:lnTo>
                  <a:lnTo>
                    <a:pt x="128295" y="33629"/>
                  </a:lnTo>
                  <a:lnTo>
                    <a:pt x="120675" y="38201"/>
                  </a:lnTo>
                  <a:lnTo>
                    <a:pt x="114592" y="42773"/>
                  </a:lnTo>
                  <a:lnTo>
                    <a:pt x="109111" y="46226"/>
                  </a:lnTo>
                  <a:lnTo>
                    <a:pt x="103906" y="49822"/>
                  </a:lnTo>
                  <a:lnTo>
                    <a:pt x="87058" y="62585"/>
                  </a:lnTo>
                  <a:lnTo>
                    <a:pt x="68770" y="80873"/>
                  </a:lnTo>
                  <a:lnTo>
                    <a:pt x="64198" y="86969"/>
                  </a:lnTo>
                  <a:lnTo>
                    <a:pt x="58102" y="93154"/>
                  </a:lnTo>
                  <a:lnTo>
                    <a:pt x="54419" y="98631"/>
                  </a:lnTo>
                  <a:lnTo>
                    <a:pt x="46443" y="109013"/>
                  </a:lnTo>
                  <a:lnTo>
                    <a:pt x="42760" y="114490"/>
                  </a:lnTo>
                  <a:lnTo>
                    <a:pt x="38188" y="120586"/>
                  </a:lnTo>
                  <a:lnTo>
                    <a:pt x="33629" y="128206"/>
                  </a:lnTo>
                  <a:lnTo>
                    <a:pt x="30568" y="135826"/>
                  </a:lnTo>
                  <a:lnTo>
                    <a:pt x="26009" y="143446"/>
                  </a:lnTo>
                  <a:lnTo>
                    <a:pt x="19900" y="158788"/>
                  </a:lnTo>
                  <a:lnTo>
                    <a:pt x="16977" y="164526"/>
                  </a:lnTo>
                  <a:lnTo>
                    <a:pt x="14762" y="170408"/>
                  </a:lnTo>
                  <a:lnTo>
                    <a:pt x="10756" y="183172"/>
                  </a:lnTo>
                  <a:lnTo>
                    <a:pt x="7708" y="190792"/>
                  </a:lnTo>
                  <a:lnTo>
                    <a:pt x="1524" y="222796"/>
                  </a:lnTo>
                  <a:lnTo>
                    <a:pt x="1524" y="232029"/>
                  </a:lnTo>
                  <a:lnTo>
                    <a:pt x="642" y="238648"/>
                  </a:lnTo>
                  <a:lnTo>
                    <a:pt x="190" y="244983"/>
                  </a:lnTo>
                  <a:lnTo>
                    <a:pt x="0" y="274700"/>
                  </a:lnTo>
                  <a:lnTo>
                    <a:pt x="1524" y="282321"/>
                  </a:lnTo>
                  <a:lnTo>
                    <a:pt x="1785" y="288956"/>
                  </a:lnTo>
                  <a:lnTo>
                    <a:pt x="10756" y="332714"/>
                  </a:lnTo>
                  <a:lnTo>
                    <a:pt x="13804" y="340334"/>
                  </a:lnTo>
                  <a:lnTo>
                    <a:pt x="15341" y="347954"/>
                  </a:lnTo>
                  <a:lnTo>
                    <a:pt x="19900" y="355574"/>
                  </a:lnTo>
                  <a:lnTo>
                    <a:pt x="26009" y="370903"/>
                  </a:lnTo>
                  <a:lnTo>
                    <a:pt x="30568" y="378523"/>
                  </a:lnTo>
                  <a:lnTo>
                    <a:pt x="33629" y="386143"/>
                  </a:lnTo>
                  <a:lnTo>
                    <a:pt x="38188" y="393763"/>
                  </a:lnTo>
                  <a:lnTo>
                    <a:pt x="42760" y="399859"/>
                  </a:lnTo>
                  <a:lnTo>
                    <a:pt x="46443" y="405336"/>
                  </a:lnTo>
                  <a:lnTo>
                    <a:pt x="54419" y="415718"/>
                  </a:lnTo>
                  <a:lnTo>
                    <a:pt x="58102" y="421195"/>
                  </a:lnTo>
                  <a:lnTo>
                    <a:pt x="64198" y="427393"/>
                  </a:lnTo>
                  <a:lnTo>
                    <a:pt x="98684" y="460659"/>
                  </a:lnTo>
                  <a:lnTo>
                    <a:pt x="114592" y="471589"/>
                  </a:lnTo>
                  <a:lnTo>
                    <a:pt x="120675" y="476161"/>
                  </a:lnTo>
                  <a:lnTo>
                    <a:pt x="135915" y="485305"/>
                  </a:lnTo>
                  <a:lnTo>
                    <a:pt x="151257" y="491401"/>
                  </a:lnTo>
                  <a:lnTo>
                    <a:pt x="158876" y="496062"/>
                  </a:lnTo>
                  <a:lnTo>
                    <a:pt x="170497" y="500443"/>
                  </a:lnTo>
                  <a:lnTo>
                    <a:pt x="176664" y="502277"/>
                  </a:lnTo>
                  <a:lnTo>
                    <a:pt x="183261" y="503682"/>
                  </a:lnTo>
                  <a:lnTo>
                    <a:pt x="190969" y="506730"/>
                  </a:lnTo>
                  <a:lnTo>
                    <a:pt x="198589" y="508254"/>
                  </a:lnTo>
                  <a:lnTo>
                    <a:pt x="207733" y="509778"/>
                  </a:lnTo>
                  <a:lnTo>
                    <a:pt x="215366" y="511301"/>
                  </a:lnTo>
                  <a:lnTo>
                    <a:pt x="224510" y="512825"/>
                  </a:lnTo>
                  <a:lnTo>
                    <a:pt x="232219" y="514350"/>
                  </a:lnTo>
                  <a:lnTo>
                    <a:pt x="282600" y="514350"/>
                  </a:lnTo>
                  <a:lnTo>
                    <a:pt x="323850" y="506730"/>
                  </a:lnTo>
                  <a:lnTo>
                    <a:pt x="332994" y="503682"/>
                  </a:lnTo>
                  <a:lnTo>
                    <a:pt x="340613" y="502158"/>
                  </a:lnTo>
                  <a:lnTo>
                    <a:pt x="355854" y="496062"/>
                  </a:lnTo>
                  <a:lnTo>
                    <a:pt x="363474" y="491401"/>
                  </a:lnTo>
                  <a:lnTo>
                    <a:pt x="378802" y="485305"/>
                  </a:lnTo>
                  <a:lnTo>
                    <a:pt x="394042" y="476161"/>
                  </a:lnTo>
                  <a:lnTo>
                    <a:pt x="400138" y="471589"/>
                  </a:lnTo>
                  <a:lnTo>
                    <a:pt x="405631" y="468136"/>
                  </a:lnTo>
                  <a:lnTo>
                    <a:pt x="452056" y="427393"/>
                  </a:lnTo>
                  <a:lnTo>
                    <a:pt x="471957" y="399859"/>
                  </a:lnTo>
                  <a:lnTo>
                    <a:pt x="476542" y="393763"/>
                  </a:lnTo>
                  <a:lnTo>
                    <a:pt x="485673" y="378523"/>
                  </a:lnTo>
                  <a:lnTo>
                    <a:pt x="488721" y="370903"/>
                  </a:lnTo>
                  <a:lnTo>
                    <a:pt x="493293" y="363283"/>
                  </a:lnTo>
                  <a:lnTo>
                    <a:pt x="502538" y="340334"/>
                  </a:lnTo>
                  <a:lnTo>
                    <a:pt x="504063" y="332714"/>
                  </a:lnTo>
                  <a:lnTo>
                    <a:pt x="507111" y="323570"/>
                  </a:lnTo>
                  <a:lnTo>
                    <a:pt x="510159" y="308330"/>
                  </a:lnTo>
                  <a:lnTo>
                    <a:pt x="514731" y="282321"/>
                  </a:lnTo>
                  <a:lnTo>
                    <a:pt x="514731" y="257937"/>
                  </a:lnTo>
                  <a:lnTo>
                    <a:pt x="514731" y="232029"/>
                  </a:lnTo>
                  <a:lnTo>
                    <a:pt x="513207" y="222796"/>
                  </a:lnTo>
                  <a:lnTo>
                    <a:pt x="510159" y="207556"/>
                  </a:lnTo>
                  <a:lnTo>
                    <a:pt x="508635" y="198412"/>
                  </a:lnTo>
                  <a:lnTo>
                    <a:pt x="507111" y="190792"/>
                  </a:lnTo>
                  <a:lnTo>
                    <a:pt x="504063" y="183172"/>
                  </a:lnTo>
                  <a:lnTo>
                    <a:pt x="502656" y="176576"/>
                  </a:lnTo>
                  <a:lnTo>
                    <a:pt x="500813" y="170408"/>
                  </a:lnTo>
                  <a:lnTo>
                    <a:pt x="498667" y="164526"/>
                  </a:lnTo>
                  <a:lnTo>
                    <a:pt x="493293" y="151066"/>
                  </a:lnTo>
                  <a:lnTo>
                    <a:pt x="488721" y="143446"/>
                  </a:lnTo>
                  <a:lnTo>
                    <a:pt x="485673" y="135826"/>
                  </a:lnTo>
                  <a:lnTo>
                    <a:pt x="476542" y="120586"/>
                  </a:lnTo>
                  <a:lnTo>
                    <a:pt x="471957" y="114490"/>
                  </a:lnTo>
                  <a:lnTo>
                    <a:pt x="468509" y="109013"/>
                  </a:lnTo>
                  <a:lnTo>
                    <a:pt x="427672" y="62585"/>
                  </a:lnTo>
                  <a:lnTo>
                    <a:pt x="400138" y="42773"/>
                  </a:lnTo>
                  <a:lnTo>
                    <a:pt x="394042" y="38201"/>
                  </a:lnTo>
                  <a:lnTo>
                    <a:pt x="386435" y="33629"/>
                  </a:lnTo>
                  <a:lnTo>
                    <a:pt x="378802" y="30581"/>
                  </a:lnTo>
                  <a:lnTo>
                    <a:pt x="371182" y="26009"/>
                  </a:lnTo>
                  <a:lnTo>
                    <a:pt x="355854" y="19812"/>
                  </a:lnTo>
                  <a:lnTo>
                    <a:pt x="348234" y="15239"/>
                  </a:lnTo>
                  <a:lnTo>
                    <a:pt x="340613" y="13716"/>
                  </a:lnTo>
                  <a:lnTo>
                    <a:pt x="332994" y="10668"/>
                  </a:lnTo>
                  <a:lnTo>
                    <a:pt x="323850" y="7620"/>
                  </a:lnTo>
                  <a:lnTo>
                    <a:pt x="308508" y="4572"/>
                  </a:lnTo>
                  <a:lnTo>
                    <a:pt x="282600" y="0"/>
                  </a:lnTo>
                  <a:close/>
                </a:path>
              </a:pathLst>
            </a:custGeom>
            <a:solidFill>
              <a:srgbClr val="8A5A2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1067" y="5547550"/>
              <a:ext cx="87071" cy="854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11674" y="5547550"/>
              <a:ext cx="85534" cy="8544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52796" y="5762726"/>
              <a:ext cx="172720" cy="42545"/>
            </a:xfrm>
            <a:custGeom>
              <a:avLst/>
              <a:gdLst/>
              <a:ahLst/>
              <a:cxnLst/>
              <a:rect l="l" t="t" r="r" b="b"/>
              <a:pathLst>
                <a:path w="172720" h="42545">
                  <a:moveTo>
                    <a:pt x="0" y="0"/>
                  </a:moveTo>
                  <a:lnTo>
                    <a:pt x="43321" y="31768"/>
                  </a:lnTo>
                  <a:lnTo>
                    <a:pt x="86329" y="42357"/>
                  </a:lnTo>
                  <a:lnTo>
                    <a:pt x="129321" y="31768"/>
                  </a:lnTo>
                  <a:lnTo>
                    <a:pt x="172592" y="0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710773" y="5304853"/>
              <a:ext cx="429259" cy="142240"/>
            </a:xfrm>
            <a:custGeom>
              <a:avLst/>
              <a:gdLst/>
              <a:ahLst/>
              <a:cxnLst/>
              <a:rect l="l" t="t" r="r" b="b"/>
              <a:pathLst>
                <a:path w="429260" h="142239">
                  <a:moveTo>
                    <a:pt x="213842" y="0"/>
                  </a:moveTo>
                  <a:lnTo>
                    <a:pt x="148159" y="3945"/>
                  </a:lnTo>
                  <a:lnTo>
                    <a:pt x="94602" y="15781"/>
                  </a:lnTo>
                  <a:lnTo>
                    <a:pt x="53090" y="35507"/>
                  </a:lnTo>
                  <a:lnTo>
                    <a:pt x="23541" y="63123"/>
                  </a:lnTo>
                  <a:lnTo>
                    <a:pt x="5871" y="98629"/>
                  </a:lnTo>
                  <a:lnTo>
                    <a:pt x="0" y="142024"/>
                  </a:lnTo>
                  <a:lnTo>
                    <a:pt x="429209" y="142024"/>
                  </a:lnTo>
                  <a:lnTo>
                    <a:pt x="423224" y="98629"/>
                  </a:lnTo>
                  <a:lnTo>
                    <a:pt x="405272" y="63123"/>
                  </a:lnTo>
                  <a:lnTo>
                    <a:pt x="375356" y="35507"/>
                  </a:lnTo>
                  <a:lnTo>
                    <a:pt x="333477" y="15781"/>
                  </a:lnTo>
                  <a:lnTo>
                    <a:pt x="279638" y="3945"/>
                  </a:lnTo>
                  <a:lnTo>
                    <a:pt x="213842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931200" y="5890933"/>
              <a:ext cx="314960" cy="316230"/>
            </a:xfrm>
            <a:custGeom>
              <a:avLst/>
              <a:gdLst/>
              <a:ahLst/>
              <a:cxnLst/>
              <a:rect l="l" t="t" r="r" b="b"/>
              <a:pathLst>
                <a:path w="314960" h="316229">
                  <a:moveTo>
                    <a:pt x="261175" y="0"/>
                  </a:moveTo>
                  <a:lnTo>
                    <a:pt x="56476" y="0"/>
                  </a:lnTo>
                  <a:lnTo>
                    <a:pt x="53428" y="0"/>
                  </a:lnTo>
                  <a:lnTo>
                    <a:pt x="48856" y="1524"/>
                  </a:lnTo>
                  <a:lnTo>
                    <a:pt x="45808" y="1524"/>
                  </a:lnTo>
                  <a:lnTo>
                    <a:pt x="41236" y="3047"/>
                  </a:lnTo>
                  <a:lnTo>
                    <a:pt x="38188" y="3047"/>
                  </a:lnTo>
                  <a:lnTo>
                    <a:pt x="35140" y="4571"/>
                  </a:lnTo>
                  <a:lnTo>
                    <a:pt x="30568" y="6095"/>
                  </a:lnTo>
                  <a:lnTo>
                    <a:pt x="27520" y="7619"/>
                  </a:lnTo>
                  <a:lnTo>
                    <a:pt x="24472" y="10667"/>
                  </a:lnTo>
                  <a:lnTo>
                    <a:pt x="21424" y="12191"/>
                  </a:lnTo>
                  <a:lnTo>
                    <a:pt x="18287" y="15239"/>
                  </a:lnTo>
                  <a:lnTo>
                    <a:pt x="15227" y="16763"/>
                  </a:lnTo>
                  <a:lnTo>
                    <a:pt x="13716" y="19812"/>
                  </a:lnTo>
                  <a:lnTo>
                    <a:pt x="10655" y="22948"/>
                  </a:lnTo>
                  <a:lnTo>
                    <a:pt x="9143" y="25996"/>
                  </a:lnTo>
                  <a:lnTo>
                    <a:pt x="6083" y="29044"/>
                  </a:lnTo>
                  <a:lnTo>
                    <a:pt x="3035" y="35140"/>
                  </a:lnTo>
                  <a:lnTo>
                    <a:pt x="1511" y="39712"/>
                  </a:lnTo>
                  <a:lnTo>
                    <a:pt x="1511" y="42760"/>
                  </a:lnTo>
                  <a:lnTo>
                    <a:pt x="0" y="47332"/>
                  </a:lnTo>
                  <a:lnTo>
                    <a:pt x="0" y="270128"/>
                  </a:lnTo>
                  <a:lnTo>
                    <a:pt x="1511" y="273176"/>
                  </a:lnTo>
                  <a:lnTo>
                    <a:pt x="1511" y="276225"/>
                  </a:lnTo>
                  <a:lnTo>
                    <a:pt x="3035" y="280796"/>
                  </a:lnTo>
                  <a:lnTo>
                    <a:pt x="6083" y="286892"/>
                  </a:lnTo>
                  <a:lnTo>
                    <a:pt x="9143" y="290029"/>
                  </a:lnTo>
                  <a:lnTo>
                    <a:pt x="10655" y="293077"/>
                  </a:lnTo>
                  <a:lnTo>
                    <a:pt x="13716" y="296125"/>
                  </a:lnTo>
                  <a:lnTo>
                    <a:pt x="15227" y="299173"/>
                  </a:lnTo>
                  <a:lnTo>
                    <a:pt x="18287" y="302221"/>
                  </a:lnTo>
                  <a:lnTo>
                    <a:pt x="24472" y="305269"/>
                  </a:lnTo>
                  <a:lnTo>
                    <a:pt x="27520" y="308317"/>
                  </a:lnTo>
                  <a:lnTo>
                    <a:pt x="30568" y="309841"/>
                  </a:lnTo>
                  <a:lnTo>
                    <a:pt x="35140" y="311365"/>
                  </a:lnTo>
                  <a:lnTo>
                    <a:pt x="41236" y="314413"/>
                  </a:lnTo>
                  <a:lnTo>
                    <a:pt x="45808" y="314413"/>
                  </a:lnTo>
                  <a:lnTo>
                    <a:pt x="48856" y="315937"/>
                  </a:lnTo>
                  <a:lnTo>
                    <a:pt x="264210" y="315937"/>
                  </a:lnTo>
                  <a:lnTo>
                    <a:pt x="268782" y="314413"/>
                  </a:lnTo>
                  <a:lnTo>
                    <a:pt x="271830" y="314413"/>
                  </a:lnTo>
                  <a:lnTo>
                    <a:pt x="274878" y="312889"/>
                  </a:lnTo>
                  <a:lnTo>
                    <a:pt x="279450" y="311365"/>
                  </a:lnTo>
                  <a:lnTo>
                    <a:pt x="285559" y="308317"/>
                  </a:lnTo>
                  <a:lnTo>
                    <a:pt x="288696" y="305269"/>
                  </a:lnTo>
                  <a:lnTo>
                    <a:pt x="294792" y="302221"/>
                  </a:lnTo>
                  <a:lnTo>
                    <a:pt x="300888" y="296125"/>
                  </a:lnTo>
                  <a:lnTo>
                    <a:pt x="302412" y="293077"/>
                  </a:lnTo>
                  <a:lnTo>
                    <a:pt x="305460" y="290029"/>
                  </a:lnTo>
                  <a:lnTo>
                    <a:pt x="310032" y="280796"/>
                  </a:lnTo>
                  <a:lnTo>
                    <a:pt x="311556" y="276225"/>
                  </a:lnTo>
                  <a:lnTo>
                    <a:pt x="313080" y="273176"/>
                  </a:lnTo>
                  <a:lnTo>
                    <a:pt x="313080" y="270128"/>
                  </a:lnTo>
                  <a:lnTo>
                    <a:pt x="314604" y="265556"/>
                  </a:lnTo>
                  <a:lnTo>
                    <a:pt x="314604" y="50380"/>
                  </a:lnTo>
                  <a:lnTo>
                    <a:pt x="313080" y="47332"/>
                  </a:lnTo>
                  <a:lnTo>
                    <a:pt x="313080" y="42760"/>
                  </a:lnTo>
                  <a:lnTo>
                    <a:pt x="311556" y="39712"/>
                  </a:lnTo>
                  <a:lnTo>
                    <a:pt x="310032" y="35140"/>
                  </a:lnTo>
                  <a:lnTo>
                    <a:pt x="305460" y="25996"/>
                  </a:lnTo>
                  <a:lnTo>
                    <a:pt x="302412" y="22948"/>
                  </a:lnTo>
                  <a:lnTo>
                    <a:pt x="300888" y="19812"/>
                  </a:lnTo>
                  <a:lnTo>
                    <a:pt x="297840" y="16763"/>
                  </a:lnTo>
                  <a:lnTo>
                    <a:pt x="294792" y="15239"/>
                  </a:lnTo>
                  <a:lnTo>
                    <a:pt x="291744" y="12191"/>
                  </a:lnTo>
                  <a:lnTo>
                    <a:pt x="288696" y="10667"/>
                  </a:lnTo>
                  <a:lnTo>
                    <a:pt x="285559" y="7619"/>
                  </a:lnTo>
                  <a:lnTo>
                    <a:pt x="279450" y="4571"/>
                  </a:lnTo>
                  <a:lnTo>
                    <a:pt x="274878" y="3047"/>
                  </a:lnTo>
                  <a:lnTo>
                    <a:pt x="271830" y="3047"/>
                  </a:lnTo>
                  <a:lnTo>
                    <a:pt x="268782" y="1524"/>
                  </a:lnTo>
                  <a:lnTo>
                    <a:pt x="264210" y="1524"/>
                  </a:lnTo>
                  <a:lnTo>
                    <a:pt x="261175" y="0"/>
                  </a:lnTo>
                  <a:close/>
                </a:path>
              </a:pathLst>
            </a:custGeom>
            <a:solidFill>
              <a:srgbClr val="E76E5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5779" y="6005423"/>
              <a:ext cx="85534" cy="8695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369051" y="5819203"/>
              <a:ext cx="372745" cy="372745"/>
            </a:xfrm>
            <a:custGeom>
              <a:avLst/>
              <a:gdLst/>
              <a:ahLst/>
              <a:cxnLst/>
              <a:rect l="l" t="t" r="r" b="b"/>
              <a:pathLst>
                <a:path w="372745" h="372745">
                  <a:moveTo>
                    <a:pt x="305473" y="0"/>
                  </a:moveTo>
                  <a:lnTo>
                    <a:pt x="71729" y="0"/>
                  </a:lnTo>
                  <a:lnTo>
                    <a:pt x="67144" y="0"/>
                  </a:lnTo>
                  <a:lnTo>
                    <a:pt x="62585" y="1524"/>
                  </a:lnTo>
                  <a:lnTo>
                    <a:pt x="58000" y="1524"/>
                  </a:lnTo>
                  <a:lnTo>
                    <a:pt x="39712" y="7620"/>
                  </a:lnTo>
                  <a:lnTo>
                    <a:pt x="35051" y="10667"/>
                  </a:lnTo>
                  <a:lnTo>
                    <a:pt x="32003" y="12191"/>
                  </a:lnTo>
                  <a:lnTo>
                    <a:pt x="27432" y="15239"/>
                  </a:lnTo>
                  <a:lnTo>
                    <a:pt x="18287" y="24384"/>
                  </a:lnTo>
                  <a:lnTo>
                    <a:pt x="15239" y="29057"/>
                  </a:lnTo>
                  <a:lnTo>
                    <a:pt x="12192" y="32105"/>
                  </a:lnTo>
                  <a:lnTo>
                    <a:pt x="9144" y="36677"/>
                  </a:lnTo>
                  <a:lnTo>
                    <a:pt x="7620" y="41249"/>
                  </a:lnTo>
                  <a:lnTo>
                    <a:pt x="6096" y="44297"/>
                  </a:lnTo>
                  <a:lnTo>
                    <a:pt x="3048" y="48869"/>
                  </a:lnTo>
                  <a:lnTo>
                    <a:pt x="3048" y="53441"/>
                  </a:lnTo>
                  <a:lnTo>
                    <a:pt x="0" y="62585"/>
                  </a:lnTo>
                  <a:lnTo>
                    <a:pt x="0" y="311378"/>
                  </a:lnTo>
                  <a:lnTo>
                    <a:pt x="3048" y="320522"/>
                  </a:lnTo>
                  <a:lnTo>
                    <a:pt x="3048" y="325094"/>
                  </a:lnTo>
                  <a:lnTo>
                    <a:pt x="6096" y="328142"/>
                  </a:lnTo>
                  <a:lnTo>
                    <a:pt x="9144" y="337286"/>
                  </a:lnTo>
                  <a:lnTo>
                    <a:pt x="12192" y="341858"/>
                  </a:lnTo>
                  <a:lnTo>
                    <a:pt x="18287" y="347954"/>
                  </a:lnTo>
                  <a:lnTo>
                    <a:pt x="21336" y="352526"/>
                  </a:lnTo>
                  <a:lnTo>
                    <a:pt x="27432" y="358622"/>
                  </a:lnTo>
                  <a:lnTo>
                    <a:pt x="32003" y="360235"/>
                  </a:lnTo>
                  <a:lnTo>
                    <a:pt x="35051" y="363283"/>
                  </a:lnTo>
                  <a:lnTo>
                    <a:pt x="39712" y="366331"/>
                  </a:lnTo>
                  <a:lnTo>
                    <a:pt x="53428" y="370903"/>
                  </a:lnTo>
                  <a:lnTo>
                    <a:pt x="58000" y="370903"/>
                  </a:lnTo>
                  <a:lnTo>
                    <a:pt x="62585" y="372427"/>
                  </a:lnTo>
                  <a:lnTo>
                    <a:pt x="310032" y="372427"/>
                  </a:lnTo>
                  <a:lnTo>
                    <a:pt x="314617" y="370903"/>
                  </a:lnTo>
                  <a:lnTo>
                    <a:pt x="319176" y="370903"/>
                  </a:lnTo>
                  <a:lnTo>
                    <a:pt x="332905" y="366331"/>
                  </a:lnTo>
                  <a:lnTo>
                    <a:pt x="337464" y="363283"/>
                  </a:lnTo>
                  <a:lnTo>
                    <a:pt x="340512" y="360235"/>
                  </a:lnTo>
                  <a:lnTo>
                    <a:pt x="345084" y="358622"/>
                  </a:lnTo>
                  <a:lnTo>
                    <a:pt x="351282" y="352526"/>
                  </a:lnTo>
                  <a:lnTo>
                    <a:pt x="354330" y="347954"/>
                  </a:lnTo>
                  <a:lnTo>
                    <a:pt x="360425" y="341858"/>
                  </a:lnTo>
                  <a:lnTo>
                    <a:pt x="363474" y="337286"/>
                  </a:lnTo>
                  <a:lnTo>
                    <a:pt x="366522" y="328142"/>
                  </a:lnTo>
                  <a:lnTo>
                    <a:pt x="369570" y="325094"/>
                  </a:lnTo>
                  <a:lnTo>
                    <a:pt x="369570" y="320522"/>
                  </a:lnTo>
                  <a:lnTo>
                    <a:pt x="372618" y="311378"/>
                  </a:lnTo>
                  <a:lnTo>
                    <a:pt x="372618" y="62585"/>
                  </a:lnTo>
                  <a:lnTo>
                    <a:pt x="369570" y="53441"/>
                  </a:lnTo>
                  <a:lnTo>
                    <a:pt x="369570" y="48869"/>
                  </a:lnTo>
                  <a:lnTo>
                    <a:pt x="366522" y="44297"/>
                  </a:lnTo>
                  <a:lnTo>
                    <a:pt x="364998" y="41249"/>
                  </a:lnTo>
                  <a:lnTo>
                    <a:pt x="363474" y="36677"/>
                  </a:lnTo>
                  <a:lnTo>
                    <a:pt x="360425" y="32105"/>
                  </a:lnTo>
                  <a:lnTo>
                    <a:pt x="357377" y="29057"/>
                  </a:lnTo>
                  <a:lnTo>
                    <a:pt x="354330" y="24384"/>
                  </a:lnTo>
                  <a:lnTo>
                    <a:pt x="345084" y="15239"/>
                  </a:lnTo>
                  <a:lnTo>
                    <a:pt x="340512" y="12191"/>
                  </a:lnTo>
                  <a:lnTo>
                    <a:pt x="337464" y="10667"/>
                  </a:lnTo>
                  <a:lnTo>
                    <a:pt x="332905" y="7620"/>
                  </a:lnTo>
                  <a:lnTo>
                    <a:pt x="314617" y="1524"/>
                  </a:lnTo>
                  <a:lnTo>
                    <a:pt x="310032" y="1524"/>
                  </a:lnTo>
                  <a:lnTo>
                    <a:pt x="305473" y="0"/>
                  </a:lnTo>
                  <a:close/>
                </a:path>
              </a:pathLst>
            </a:custGeom>
            <a:solidFill>
              <a:srgbClr val="2A9D8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40781" y="5890933"/>
              <a:ext cx="229069" cy="22898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38755" y="6092951"/>
              <a:ext cx="181356" cy="19354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444394" y="6104572"/>
              <a:ext cx="507365" cy="168275"/>
            </a:xfrm>
            <a:custGeom>
              <a:avLst/>
              <a:gdLst/>
              <a:ahLst/>
              <a:cxnLst/>
              <a:rect l="l" t="t" r="r" b="b"/>
              <a:pathLst>
                <a:path w="507364" h="168275">
                  <a:moveTo>
                    <a:pt x="157264" y="27533"/>
                  </a:moveTo>
                  <a:lnTo>
                    <a:pt x="88493" y="27533"/>
                  </a:lnTo>
                  <a:lnTo>
                    <a:pt x="97726" y="21437"/>
                  </a:lnTo>
                  <a:lnTo>
                    <a:pt x="93357" y="16611"/>
                  </a:lnTo>
                  <a:lnTo>
                    <a:pt x="89103" y="11328"/>
                  </a:lnTo>
                  <a:lnTo>
                    <a:pt x="84569" y="5753"/>
                  </a:lnTo>
                  <a:lnTo>
                    <a:pt x="79349" y="0"/>
                  </a:lnTo>
                  <a:lnTo>
                    <a:pt x="68681" y="7721"/>
                  </a:lnTo>
                  <a:lnTo>
                    <a:pt x="73253" y="13817"/>
                  </a:lnTo>
                  <a:lnTo>
                    <a:pt x="79349" y="19913"/>
                  </a:lnTo>
                  <a:lnTo>
                    <a:pt x="82397" y="27533"/>
                  </a:lnTo>
                  <a:lnTo>
                    <a:pt x="7620" y="27533"/>
                  </a:lnTo>
                  <a:lnTo>
                    <a:pt x="7620" y="58013"/>
                  </a:lnTo>
                  <a:lnTo>
                    <a:pt x="21336" y="58013"/>
                  </a:lnTo>
                  <a:lnTo>
                    <a:pt x="21336" y="39725"/>
                  </a:lnTo>
                  <a:lnTo>
                    <a:pt x="145072" y="39725"/>
                  </a:lnTo>
                  <a:lnTo>
                    <a:pt x="145072" y="58013"/>
                  </a:lnTo>
                  <a:lnTo>
                    <a:pt x="157264" y="58013"/>
                  </a:lnTo>
                  <a:lnTo>
                    <a:pt x="157264" y="39725"/>
                  </a:lnTo>
                  <a:lnTo>
                    <a:pt x="157264" y="27533"/>
                  </a:lnTo>
                  <a:close/>
                </a:path>
                <a:path w="507364" h="168275">
                  <a:moveTo>
                    <a:pt x="166408" y="73253"/>
                  </a:moveTo>
                  <a:lnTo>
                    <a:pt x="114503" y="73253"/>
                  </a:lnTo>
                  <a:lnTo>
                    <a:pt x="114503" y="85534"/>
                  </a:lnTo>
                  <a:lnTo>
                    <a:pt x="110210" y="96418"/>
                  </a:lnTo>
                  <a:lnTo>
                    <a:pt x="104190" y="106311"/>
                  </a:lnTo>
                  <a:lnTo>
                    <a:pt x="96456" y="115328"/>
                  </a:lnTo>
                  <a:lnTo>
                    <a:pt x="86969" y="123634"/>
                  </a:lnTo>
                  <a:lnTo>
                    <a:pt x="76911" y="119062"/>
                  </a:lnTo>
                  <a:lnTo>
                    <a:pt x="57391" y="109918"/>
                  </a:lnTo>
                  <a:lnTo>
                    <a:pt x="47345" y="105346"/>
                  </a:lnTo>
                  <a:lnTo>
                    <a:pt x="50393" y="99250"/>
                  </a:lnTo>
                  <a:lnTo>
                    <a:pt x="54965" y="93154"/>
                  </a:lnTo>
                  <a:lnTo>
                    <a:pt x="59537" y="85534"/>
                  </a:lnTo>
                  <a:lnTo>
                    <a:pt x="114503" y="85534"/>
                  </a:lnTo>
                  <a:lnTo>
                    <a:pt x="114503" y="73253"/>
                  </a:lnTo>
                  <a:lnTo>
                    <a:pt x="65633" y="73253"/>
                  </a:lnTo>
                  <a:lnTo>
                    <a:pt x="69938" y="67310"/>
                  </a:lnTo>
                  <a:lnTo>
                    <a:pt x="73825" y="61061"/>
                  </a:lnTo>
                  <a:lnTo>
                    <a:pt x="80873" y="48869"/>
                  </a:lnTo>
                  <a:lnTo>
                    <a:pt x="67157" y="42773"/>
                  </a:lnTo>
                  <a:lnTo>
                    <a:pt x="63461" y="50761"/>
                  </a:lnTo>
                  <a:lnTo>
                    <a:pt x="59347" y="58585"/>
                  </a:lnTo>
                  <a:lnTo>
                    <a:pt x="54940" y="66141"/>
                  </a:lnTo>
                  <a:lnTo>
                    <a:pt x="50393" y="73253"/>
                  </a:lnTo>
                  <a:lnTo>
                    <a:pt x="0" y="73253"/>
                  </a:lnTo>
                  <a:lnTo>
                    <a:pt x="0" y="85534"/>
                  </a:lnTo>
                  <a:lnTo>
                    <a:pt x="42672" y="85534"/>
                  </a:lnTo>
                  <a:lnTo>
                    <a:pt x="39217" y="92163"/>
                  </a:lnTo>
                  <a:lnTo>
                    <a:pt x="35623" y="98488"/>
                  </a:lnTo>
                  <a:lnTo>
                    <a:pt x="31737" y="104825"/>
                  </a:lnTo>
                  <a:lnTo>
                    <a:pt x="27432" y="111442"/>
                  </a:lnTo>
                  <a:lnTo>
                    <a:pt x="39725" y="116255"/>
                  </a:lnTo>
                  <a:lnTo>
                    <a:pt x="51485" y="121348"/>
                  </a:lnTo>
                  <a:lnTo>
                    <a:pt x="73253" y="131254"/>
                  </a:lnTo>
                  <a:lnTo>
                    <a:pt x="59512" y="138722"/>
                  </a:lnTo>
                  <a:lnTo>
                    <a:pt x="43484" y="144868"/>
                  </a:lnTo>
                  <a:lnTo>
                    <a:pt x="25158" y="149580"/>
                  </a:lnTo>
                  <a:lnTo>
                    <a:pt x="4572" y="152692"/>
                  </a:lnTo>
                  <a:lnTo>
                    <a:pt x="7620" y="158788"/>
                  </a:lnTo>
                  <a:lnTo>
                    <a:pt x="10680" y="163360"/>
                  </a:lnTo>
                  <a:lnTo>
                    <a:pt x="12192" y="166408"/>
                  </a:lnTo>
                  <a:lnTo>
                    <a:pt x="34823" y="162128"/>
                  </a:lnTo>
                  <a:lnTo>
                    <a:pt x="54914" y="156108"/>
                  </a:lnTo>
                  <a:lnTo>
                    <a:pt x="72707" y="148374"/>
                  </a:lnTo>
                  <a:lnTo>
                    <a:pt x="88493" y="138874"/>
                  </a:lnTo>
                  <a:lnTo>
                    <a:pt x="104000" y="146011"/>
                  </a:lnTo>
                  <a:lnTo>
                    <a:pt x="132130" y="160197"/>
                  </a:lnTo>
                  <a:lnTo>
                    <a:pt x="145072" y="166408"/>
                  </a:lnTo>
                  <a:lnTo>
                    <a:pt x="154216" y="154216"/>
                  </a:lnTo>
                  <a:lnTo>
                    <a:pt x="114261" y="135496"/>
                  </a:lnTo>
                  <a:lnTo>
                    <a:pt x="100787" y="129730"/>
                  </a:lnTo>
                  <a:lnTo>
                    <a:pt x="106730" y="123634"/>
                  </a:lnTo>
                  <a:lnTo>
                    <a:pt x="110236" y="120040"/>
                  </a:lnTo>
                  <a:lnTo>
                    <a:pt x="118110" y="109347"/>
                  </a:lnTo>
                  <a:lnTo>
                    <a:pt x="124561" y="97802"/>
                  </a:lnTo>
                  <a:lnTo>
                    <a:pt x="129743" y="85534"/>
                  </a:lnTo>
                  <a:lnTo>
                    <a:pt x="166408" y="85534"/>
                  </a:lnTo>
                  <a:lnTo>
                    <a:pt x="166408" y="73253"/>
                  </a:lnTo>
                  <a:close/>
                </a:path>
                <a:path w="507364" h="168275">
                  <a:moveTo>
                    <a:pt x="331381" y="148120"/>
                  </a:moveTo>
                  <a:lnTo>
                    <a:pt x="261086" y="148120"/>
                  </a:lnTo>
                  <a:lnTo>
                    <a:pt x="261086" y="119062"/>
                  </a:lnTo>
                  <a:lnTo>
                    <a:pt x="316141" y="119062"/>
                  </a:lnTo>
                  <a:lnTo>
                    <a:pt x="316141" y="105346"/>
                  </a:lnTo>
                  <a:lnTo>
                    <a:pt x="261086" y="105346"/>
                  </a:lnTo>
                  <a:lnTo>
                    <a:pt x="261086" y="80962"/>
                  </a:lnTo>
                  <a:lnTo>
                    <a:pt x="309956" y="80962"/>
                  </a:lnTo>
                  <a:lnTo>
                    <a:pt x="309956" y="68681"/>
                  </a:lnTo>
                  <a:lnTo>
                    <a:pt x="200025" y="68681"/>
                  </a:lnTo>
                  <a:lnTo>
                    <a:pt x="200025" y="80962"/>
                  </a:lnTo>
                  <a:lnTo>
                    <a:pt x="247370" y="80962"/>
                  </a:lnTo>
                  <a:lnTo>
                    <a:pt x="247370" y="105346"/>
                  </a:lnTo>
                  <a:lnTo>
                    <a:pt x="193929" y="105346"/>
                  </a:lnTo>
                  <a:lnTo>
                    <a:pt x="193929" y="119062"/>
                  </a:lnTo>
                  <a:lnTo>
                    <a:pt x="247370" y="119062"/>
                  </a:lnTo>
                  <a:lnTo>
                    <a:pt x="247370" y="148120"/>
                  </a:lnTo>
                  <a:lnTo>
                    <a:pt x="178600" y="148120"/>
                  </a:lnTo>
                  <a:lnTo>
                    <a:pt x="178600" y="160312"/>
                  </a:lnTo>
                  <a:lnTo>
                    <a:pt x="331381" y="160312"/>
                  </a:lnTo>
                  <a:lnTo>
                    <a:pt x="331381" y="148120"/>
                  </a:lnTo>
                  <a:close/>
                </a:path>
                <a:path w="507364" h="168275">
                  <a:moveTo>
                    <a:pt x="337477" y="64109"/>
                  </a:moveTo>
                  <a:lnTo>
                    <a:pt x="315671" y="53822"/>
                  </a:lnTo>
                  <a:lnTo>
                    <a:pt x="296037" y="41249"/>
                  </a:lnTo>
                  <a:lnTo>
                    <a:pt x="278396" y="26390"/>
                  </a:lnTo>
                  <a:lnTo>
                    <a:pt x="271030" y="18389"/>
                  </a:lnTo>
                  <a:lnTo>
                    <a:pt x="262610" y="9245"/>
                  </a:lnTo>
                  <a:lnTo>
                    <a:pt x="267182" y="4572"/>
                  </a:lnTo>
                  <a:lnTo>
                    <a:pt x="248894" y="4572"/>
                  </a:lnTo>
                  <a:lnTo>
                    <a:pt x="233730" y="22326"/>
                  </a:lnTo>
                  <a:lnTo>
                    <a:pt x="215684" y="38760"/>
                  </a:lnTo>
                  <a:lnTo>
                    <a:pt x="194627" y="53822"/>
                  </a:lnTo>
                  <a:lnTo>
                    <a:pt x="170980" y="67157"/>
                  </a:lnTo>
                  <a:lnTo>
                    <a:pt x="174028" y="71729"/>
                  </a:lnTo>
                  <a:lnTo>
                    <a:pt x="177076" y="76390"/>
                  </a:lnTo>
                  <a:lnTo>
                    <a:pt x="178600" y="79438"/>
                  </a:lnTo>
                  <a:lnTo>
                    <a:pt x="202349" y="65366"/>
                  </a:lnTo>
                  <a:lnTo>
                    <a:pt x="223113" y="50596"/>
                  </a:lnTo>
                  <a:lnTo>
                    <a:pt x="240703" y="34988"/>
                  </a:lnTo>
                  <a:lnTo>
                    <a:pt x="254990" y="18389"/>
                  </a:lnTo>
                  <a:lnTo>
                    <a:pt x="270776" y="35826"/>
                  </a:lnTo>
                  <a:lnTo>
                    <a:pt x="288417" y="51549"/>
                  </a:lnTo>
                  <a:lnTo>
                    <a:pt x="308051" y="65582"/>
                  </a:lnTo>
                  <a:lnTo>
                    <a:pt x="329857" y="77914"/>
                  </a:lnTo>
                  <a:lnTo>
                    <a:pt x="331381" y="73253"/>
                  </a:lnTo>
                  <a:lnTo>
                    <a:pt x="337477" y="64109"/>
                  </a:lnTo>
                  <a:close/>
                </a:path>
                <a:path w="507364" h="168275">
                  <a:moveTo>
                    <a:pt x="499402" y="105346"/>
                  </a:moveTo>
                  <a:lnTo>
                    <a:pt x="432155" y="105346"/>
                  </a:lnTo>
                  <a:lnTo>
                    <a:pt x="432155" y="88582"/>
                  </a:lnTo>
                  <a:lnTo>
                    <a:pt x="477964" y="88582"/>
                  </a:lnTo>
                  <a:lnTo>
                    <a:pt x="477964" y="94678"/>
                  </a:lnTo>
                  <a:lnTo>
                    <a:pt x="490156" y="94678"/>
                  </a:lnTo>
                  <a:lnTo>
                    <a:pt x="490156" y="88582"/>
                  </a:lnTo>
                  <a:lnTo>
                    <a:pt x="490156" y="48869"/>
                  </a:lnTo>
                  <a:lnTo>
                    <a:pt x="477964" y="48869"/>
                  </a:lnTo>
                  <a:lnTo>
                    <a:pt x="477964" y="61061"/>
                  </a:lnTo>
                  <a:lnTo>
                    <a:pt x="477964" y="76390"/>
                  </a:lnTo>
                  <a:lnTo>
                    <a:pt x="432155" y="76390"/>
                  </a:lnTo>
                  <a:lnTo>
                    <a:pt x="432155" y="61061"/>
                  </a:lnTo>
                  <a:lnTo>
                    <a:pt x="477964" y="61061"/>
                  </a:lnTo>
                  <a:lnTo>
                    <a:pt x="477964" y="48869"/>
                  </a:lnTo>
                  <a:lnTo>
                    <a:pt x="468820" y="48869"/>
                  </a:lnTo>
                  <a:lnTo>
                    <a:pt x="393954" y="48869"/>
                  </a:lnTo>
                  <a:lnTo>
                    <a:pt x="403199" y="42773"/>
                  </a:lnTo>
                  <a:lnTo>
                    <a:pt x="398526" y="36677"/>
                  </a:lnTo>
                  <a:lnTo>
                    <a:pt x="389382" y="27533"/>
                  </a:lnTo>
                  <a:lnTo>
                    <a:pt x="429107" y="27533"/>
                  </a:lnTo>
                  <a:lnTo>
                    <a:pt x="429107" y="16865"/>
                  </a:lnTo>
                  <a:lnTo>
                    <a:pt x="380238" y="16865"/>
                  </a:lnTo>
                  <a:lnTo>
                    <a:pt x="383184" y="12446"/>
                  </a:lnTo>
                  <a:lnTo>
                    <a:pt x="383286" y="12293"/>
                  </a:lnTo>
                  <a:lnTo>
                    <a:pt x="386346" y="6096"/>
                  </a:lnTo>
                  <a:lnTo>
                    <a:pt x="389382" y="1524"/>
                  </a:lnTo>
                  <a:lnTo>
                    <a:pt x="375666" y="1524"/>
                  </a:lnTo>
                  <a:lnTo>
                    <a:pt x="369125" y="12954"/>
                  </a:lnTo>
                  <a:lnTo>
                    <a:pt x="361137" y="23914"/>
                  </a:lnTo>
                  <a:lnTo>
                    <a:pt x="352005" y="33985"/>
                  </a:lnTo>
                  <a:lnTo>
                    <a:pt x="342049" y="42773"/>
                  </a:lnTo>
                  <a:lnTo>
                    <a:pt x="351193" y="51917"/>
                  </a:lnTo>
                  <a:lnTo>
                    <a:pt x="356958" y="46189"/>
                  </a:lnTo>
                  <a:lnTo>
                    <a:pt x="362699" y="40297"/>
                  </a:lnTo>
                  <a:lnTo>
                    <a:pt x="368414" y="34137"/>
                  </a:lnTo>
                  <a:lnTo>
                    <a:pt x="374142" y="27533"/>
                  </a:lnTo>
                  <a:lnTo>
                    <a:pt x="386346" y="27533"/>
                  </a:lnTo>
                  <a:lnTo>
                    <a:pt x="378714" y="32105"/>
                  </a:lnTo>
                  <a:lnTo>
                    <a:pt x="383286" y="38201"/>
                  </a:lnTo>
                  <a:lnTo>
                    <a:pt x="387858" y="42773"/>
                  </a:lnTo>
                  <a:lnTo>
                    <a:pt x="392430" y="48869"/>
                  </a:lnTo>
                  <a:lnTo>
                    <a:pt x="360426" y="48869"/>
                  </a:lnTo>
                  <a:lnTo>
                    <a:pt x="360426" y="61061"/>
                  </a:lnTo>
                  <a:lnTo>
                    <a:pt x="418439" y="61061"/>
                  </a:lnTo>
                  <a:lnTo>
                    <a:pt x="418439" y="76390"/>
                  </a:lnTo>
                  <a:lnTo>
                    <a:pt x="418439" y="88582"/>
                  </a:lnTo>
                  <a:lnTo>
                    <a:pt x="418439" y="105346"/>
                  </a:lnTo>
                  <a:lnTo>
                    <a:pt x="369570" y="105346"/>
                  </a:lnTo>
                  <a:lnTo>
                    <a:pt x="374142" y="88582"/>
                  </a:lnTo>
                  <a:lnTo>
                    <a:pt x="418439" y="88582"/>
                  </a:lnTo>
                  <a:lnTo>
                    <a:pt x="418439" y="76390"/>
                  </a:lnTo>
                  <a:lnTo>
                    <a:pt x="363474" y="76390"/>
                  </a:lnTo>
                  <a:lnTo>
                    <a:pt x="355765" y="105346"/>
                  </a:lnTo>
                  <a:lnTo>
                    <a:pt x="355765" y="116014"/>
                  </a:lnTo>
                  <a:lnTo>
                    <a:pt x="406247" y="116014"/>
                  </a:lnTo>
                  <a:lnTo>
                    <a:pt x="393395" y="127749"/>
                  </a:lnTo>
                  <a:lnTo>
                    <a:pt x="378142" y="137782"/>
                  </a:lnTo>
                  <a:lnTo>
                    <a:pt x="360883" y="146113"/>
                  </a:lnTo>
                  <a:lnTo>
                    <a:pt x="342049" y="152692"/>
                  </a:lnTo>
                  <a:lnTo>
                    <a:pt x="343573" y="157264"/>
                  </a:lnTo>
                  <a:lnTo>
                    <a:pt x="346621" y="160312"/>
                  </a:lnTo>
                  <a:lnTo>
                    <a:pt x="348145" y="163360"/>
                  </a:lnTo>
                  <a:lnTo>
                    <a:pt x="370522" y="155397"/>
                  </a:lnTo>
                  <a:lnTo>
                    <a:pt x="389610" y="145415"/>
                  </a:lnTo>
                  <a:lnTo>
                    <a:pt x="405536" y="133705"/>
                  </a:lnTo>
                  <a:lnTo>
                    <a:pt x="418439" y="120586"/>
                  </a:lnTo>
                  <a:lnTo>
                    <a:pt x="418439" y="167932"/>
                  </a:lnTo>
                  <a:lnTo>
                    <a:pt x="432155" y="167932"/>
                  </a:lnTo>
                  <a:lnTo>
                    <a:pt x="432155" y="120586"/>
                  </a:lnTo>
                  <a:lnTo>
                    <a:pt x="432155" y="116014"/>
                  </a:lnTo>
                  <a:lnTo>
                    <a:pt x="485584" y="116014"/>
                  </a:lnTo>
                  <a:lnTo>
                    <a:pt x="485584" y="126682"/>
                  </a:lnTo>
                  <a:lnTo>
                    <a:pt x="484060" y="132778"/>
                  </a:lnTo>
                  <a:lnTo>
                    <a:pt x="484060" y="138874"/>
                  </a:lnTo>
                  <a:lnTo>
                    <a:pt x="481012" y="142024"/>
                  </a:lnTo>
                  <a:lnTo>
                    <a:pt x="449008" y="142024"/>
                  </a:lnTo>
                  <a:lnTo>
                    <a:pt x="449008" y="146596"/>
                  </a:lnTo>
                  <a:lnTo>
                    <a:pt x="450532" y="151168"/>
                  </a:lnTo>
                  <a:lnTo>
                    <a:pt x="452056" y="154216"/>
                  </a:lnTo>
                  <a:lnTo>
                    <a:pt x="476440" y="154216"/>
                  </a:lnTo>
                  <a:lnTo>
                    <a:pt x="499160" y="120586"/>
                  </a:lnTo>
                  <a:lnTo>
                    <a:pt x="499287" y="116014"/>
                  </a:lnTo>
                  <a:lnTo>
                    <a:pt x="499402" y="105346"/>
                  </a:lnTo>
                  <a:close/>
                </a:path>
                <a:path w="507364" h="168275">
                  <a:moveTo>
                    <a:pt x="507022" y="16865"/>
                  </a:moveTo>
                  <a:lnTo>
                    <a:pt x="455104" y="16865"/>
                  </a:lnTo>
                  <a:lnTo>
                    <a:pt x="456577" y="12446"/>
                  </a:lnTo>
                  <a:lnTo>
                    <a:pt x="456628" y="12293"/>
                  </a:lnTo>
                  <a:lnTo>
                    <a:pt x="459676" y="6096"/>
                  </a:lnTo>
                  <a:lnTo>
                    <a:pt x="462737" y="1524"/>
                  </a:lnTo>
                  <a:lnTo>
                    <a:pt x="447395" y="1524"/>
                  </a:lnTo>
                  <a:lnTo>
                    <a:pt x="442595" y="12293"/>
                  </a:lnTo>
                  <a:lnTo>
                    <a:pt x="442531" y="12446"/>
                  </a:lnTo>
                  <a:lnTo>
                    <a:pt x="437108" y="22186"/>
                  </a:lnTo>
                  <a:lnTo>
                    <a:pt x="431101" y="30772"/>
                  </a:lnTo>
                  <a:lnTo>
                    <a:pt x="424535" y="38201"/>
                  </a:lnTo>
                  <a:lnTo>
                    <a:pt x="429107" y="41249"/>
                  </a:lnTo>
                  <a:lnTo>
                    <a:pt x="433679" y="45821"/>
                  </a:lnTo>
                  <a:lnTo>
                    <a:pt x="439775" y="41249"/>
                  </a:lnTo>
                  <a:lnTo>
                    <a:pt x="444347" y="33629"/>
                  </a:lnTo>
                  <a:lnTo>
                    <a:pt x="449008" y="27533"/>
                  </a:lnTo>
                  <a:lnTo>
                    <a:pt x="462737" y="27533"/>
                  </a:lnTo>
                  <a:lnTo>
                    <a:pt x="455104" y="32105"/>
                  </a:lnTo>
                  <a:lnTo>
                    <a:pt x="459676" y="38201"/>
                  </a:lnTo>
                  <a:lnTo>
                    <a:pt x="464248" y="42773"/>
                  </a:lnTo>
                  <a:lnTo>
                    <a:pt x="468820" y="48869"/>
                  </a:lnTo>
                  <a:lnTo>
                    <a:pt x="479488" y="42773"/>
                  </a:lnTo>
                  <a:lnTo>
                    <a:pt x="474916" y="36677"/>
                  </a:lnTo>
                  <a:lnTo>
                    <a:pt x="465772" y="27533"/>
                  </a:lnTo>
                  <a:lnTo>
                    <a:pt x="507022" y="27533"/>
                  </a:lnTo>
                  <a:lnTo>
                    <a:pt x="507022" y="16865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2958084" y="6175248"/>
              <a:ext cx="169545" cy="17145"/>
            </a:xfrm>
            <a:custGeom>
              <a:avLst/>
              <a:gdLst/>
              <a:ahLst/>
              <a:cxnLst/>
              <a:rect l="l" t="t" r="r" b="b"/>
              <a:pathLst>
                <a:path w="169544" h="17145">
                  <a:moveTo>
                    <a:pt x="169164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9164" y="16763"/>
                  </a:lnTo>
                  <a:lnTo>
                    <a:pt x="169164" y="0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31947" y="6411467"/>
              <a:ext cx="172212" cy="1737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68930" y="6423571"/>
              <a:ext cx="1059942" cy="14954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983837" y="6423570"/>
              <a:ext cx="981075" cy="149860"/>
            </a:xfrm>
            <a:custGeom>
              <a:avLst/>
              <a:gdLst/>
              <a:ahLst/>
              <a:cxnLst/>
              <a:rect l="l" t="t" r="r" b="b"/>
              <a:pathLst>
                <a:path w="981075" h="149859">
                  <a:moveTo>
                    <a:pt x="16764" y="79336"/>
                  </a:moveTo>
                  <a:lnTo>
                    <a:pt x="10655" y="73240"/>
                  </a:lnTo>
                  <a:lnTo>
                    <a:pt x="6083" y="73240"/>
                  </a:lnTo>
                  <a:lnTo>
                    <a:pt x="0" y="79336"/>
                  </a:lnTo>
                  <a:lnTo>
                    <a:pt x="0" y="83908"/>
                  </a:lnTo>
                  <a:lnTo>
                    <a:pt x="1511" y="86956"/>
                  </a:lnTo>
                  <a:lnTo>
                    <a:pt x="3035" y="88480"/>
                  </a:lnTo>
                  <a:lnTo>
                    <a:pt x="4559" y="90106"/>
                  </a:lnTo>
                  <a:lnTo>
                    <a:pt x="7620" y="90106"/>
                  </a:lnTo>
                  <a:lnTo>
                    <a:pt x="12179" y="90106"/>
                  </a:lnTo>
                  <a:lnTo>
                    <a:pt x="13703" y="88480"/>
                  </a:lnTo>
                  <a:lnTo>
                    <a:pt x="15227" y="86956"/>
                  </a:lnTo>
                  <a:lnTo>
                    <a:pt x="16764" y="83908"/>
                  </a:lnTo>
                  <a:lnTo>
                    <a:pt x="16764" y="79336"/>
                  </a:lnTo>
                  <a:close/>
                </a:path>
                <a:path w="981075" h="149859">
                  <a:moveTo>
                    <a:pt x="131343" y="111442"/>
                  </a:moveTo>
                  <a:lnTo>
                    <a:pt x="117195" y="96951"/>
                  </a:lnTo>
                  <a:lnTo>
                    <a:pt x="109397" y="89547"/>
                  </a:lnTo>
                  <a:lnTo>
                    <a:pt x="100761" y="82384"/>
                  </a:lnTo>
                  <a:lnTo>
                    <a:pt x="91617" y="90106"/>
                  </a:lnTo>
                  <a:lnTo>
                    <a:pt x="100444" y="98094"/>
                  </a:lnTo>
                  <a:lnTo>
                    <a:pt x="108585" y="105918"/>
                  </a:lnTo>
                  <a:lnTo>
                    <a:pt x="115874" y="113474"/>
                  </a:lnTo>
                  <a:lnTo>
                    <a:pt x="122199" y="120586"/>
                  </a:lnTo>
                  <a:lnTo>
                    <a:pt x="131343" y="111442"/>
                  </a:lnTo>
                  <a:close/>
                </a:path>
                <a:path w="981075" h="149859">
                  <a:moveTo>
                    <a:pt x="209169" y="18288"/>
                  </a:moveTo>
                  <a:lnTo>
                    <a:pt x="152679" y="18288"/>
                  </a:lnTo>
                  <a:lnTo>
                    <a:pt x="143535" y="0"/>
                  </a:lnTo>
                  <a:lnTo>
                    <a:pt x="132867" y="4572"/>
                  </a:lnTo>
                  <a:lnTo>
                    <a:pt x="134391" y="9144"/>
                  </a:lnTo>
                  <a:lnTo>
                    <a:pt x="137439" y="13716"/>
                  </a:lnTo>
                  <a:lnTo>
                    <a:pt x="138963" y="18288"/>
                  </a:lnTo>
                  <a:lnTo>
                    <a:pt x="77901" y="18288"/>
                  </a:lnTo>
                  <a:lnTo>
                    <a:pt x="77901" y="48856"/>
                  </a:lnTo>
                  <a:lnTo>
                    <a:pt x="90106" y="48856"/>
                  </a:lnTo>
                  <a:lnTo>
                    <a:pt x="90106" y="29044"/>
                  </a:lnTo>
                  <a:lnTo>
                    <a:pt x="196964" y="29044"/>
                  </a:lnTo>
                  <a:lnTo>
                    <a:pt x="196964" y="48856"/>
                  </a:lnTo>
                  <a:lnTo>
                    <a:pt x="209169" y="48856"/>
                  </a:lnTo>
                  <a:lnTo>
                    <a:pt x="209169" y="29044"/>
                  </a:lnTo>
                  <a:lnTo>
                    <a:pt x="209169" y="18288"/>
                  </a:lnTo>
                  <a:close/>
                </a:path>
                <a:path w="981075" h="149859">
                  <a:moveTo>
                    <a:pt x="213829" y="64096"/>
                  </a:moveTo>
                  <a:lnTo>
                    <a:pt x="177152" y="64096"/>
                  </a:lnTo>
                  <a:lnTo>
                    <a:pt x="177152" y="38188"/>
                  </a:lnTo>
                  <a:lnTo>
                    <a:pt x="164960" y="38188"/>
                  </a:lnTo>
                  <a:lnTo>
                    <a:pt x="164960" y="64096"/>
                  </a:lnTo>
                  <a:lnTo>
                    <a:pt x="73240" y="64096"/>
                  </a:lnTo>
                  <a:lnTo>
                    <a:pt x="73240" y="74764"/>
                  </a:lnTo>
                  <a:lnTo>
                    <a:pt x="164960" y="74764"/>
                  </a:lnTo>
                  <a:lnTo>
                    <a:pt x="164960" y="131254"/>
                  </a:lnTo>
                  <a:lnTo>
                    <a:pt x="160299" y="134302"/>
                  </a:lnTo>
                  <a:lnTo>
                    <a:pt x="131343" y="134302"/>
                  </a:lnTo>
                  <a:lnTo>
                    <a:pt x="131343" y="137350"/>
                  </a:lnTo>
                  <a:lnTo>
                    <a:pt x="132867" y="141922"/>
                  </a:lnTo>
                  <a:lnTo>
                    <a:pt x="132867" y="146494"/>
                  </a:lnTo>
                  <a:lnTo>
                    <a:pt x="157251" y="146494"/>
                  </a:lnTo>
                  <a:lnTo>
                    <a:pt x="165544" y="144449"/>
                  </a:lnTo>
                  <a:lnTo>
                    <a:pt x="171805" y="140398"/>
                  </a:lnTo>
                  <a:lnTo>
                    <a:pt x="175768" y="134073"/>
                  </a:lnTo>
                  <a:lnTo>
                    <a:pt x="177152" y="125158"/>
                  </a:lnTo>
                  <a:lnTo>
                    <a:pt x="177152" y="74764"/>
                  </a:lnTo>
                  <a:lnTo>
                    <a:pt x="213829" y="74764"/>
                  </a:lnTo>
                  <a:lnTo>
                    <a:pt x="213829" y="64096"/>
                  </a:lnTo>
                  <a:close/>
                </a:path>
                <a:path w="981075" h="149859">
                  <a:moveTo>
                    <a:pt x="255066" y="134302"/>
                  </a:moveTo>
                  <a:lnTo>
                    <a:pt x="241261" y="134302"/>
                  </a:lnTo>
                  <a:lnTo>
                    <a:pt x="229069" y="134302"/>
                  </a:lnTo>
                  <a:lnTo>
                    <a:pt x="223481" y="134302"/>
                  </a:lnTo>
                  <a:lnTo>
                    <a:pt x="224497" y="137350"/>
                  </a:lnTo>
                  <a:lnTo>
                    <a:pt x="224497" y="141922"/>
                  </a:lnTo>
                  <a:lnTo>
                    <a:pt x="226021" y="144970"/>
                  </a:lnTo>
                  <a:lnTo>
                    <a:pt x="250405" y="144970"/>
                  </a:lnTo>
                  <a:lnTo>
                    <a:pt x="255066" y="140398"/>
                  </a:lnTo>
                  <a:lnTo>
                    <a:pt x="255066" y="134302"/>
                  </a:lnTo>
                  <a:close/>
                </a:path>
                <a:path w="981075" h="149859">
                  <a:moveTo>
                    <a:pt x="274878" y="77812"/>
                  </a:moveTo>
                  <a:lnTo>
                    <a:pt x="273354" y="74764"/>
                  </a:lnTo>
                  <a:lnTo>
                    <a:pt x="273354" y="71716"/>
                  </a:lnTo>
                  <a:lnTo>
                    <a:pt x="273354" y="65620"/>
                  </a:lnTo>
                  <a:lnTo>
                    <a:pt x="267258" y="67144"/>
                  </a:lnTo>
                  <a:lnTo>
                    <a:pt x="261175" y="70192"/>
                  </a:lnTo>
                  <a:lnTo>
                    <a:pt x="255066" y="71716"/>
                  </a:lnTo>
                  <a:lnTo>
                    <a:pt x="255066" y="39712"/>
                  </a:lnTo>
                  <a:lnTo>
                    <a:pt x="273354" y="39712"/>
                  </a:lnTo>
                  <a:lnTo>
                    <a:pt x="273354" y="30568"/>
                  </a:lnTo>
                  <a:lnTo>
                    <a:pt x="255066" y="30568"/>
                  </a:lnTo>
                  <a:lnTo>
                    <a:pt x="255066" y="1524"/>
                  </a:lnTo>
                  <a:lnTo>
                    <a:pt x="244309" y="1524"/>
                  </a:lnTo>
                  <a:lnTo>
                    <a:pt x="244309" y="30568"/>
                  </a:lnTo>
                  <a:lnTo>
                    <a:pt x="222973" y="30568"/>
                  </a:lnTo>
                  <a:lnTo>
                    <a:pt x="222973" y="39712"/>
                  </a:lnTo>
                  <a:lnTo>
                    <a:pt x="244309" y="39712"/>
                  </a:lnTo>
                  <a:lnTo>
                    <a:pt x="244309" y="74764"/>
                  </a:lnTo>
                  <a:lnTo>
                    <a:pt x="235165" y="76288"/>
                  </a:lnTo>
                  <a:lnTo>
                    <a:pt x="229069" y="79336"/>
                  </a:lnTo>
                  <a:lnTo>
                    <a:pt x="221449" y="80860"/>
                  </a:lnTo>
                  <a:lnTo>
                    <a:pt x="222973" y="93154"/>
                  </a:lnTo>
                  <a:lnTo>
                    <a:pt x="230212" y="91706"/>
                  </a:lnTo>
                  <a:lnTo>
                    <a:pt x="230441" y="91706"/>
                  </a:lnTo>
                  <a:lnTo>
                    <a:pt x="236689" y="88480"/>
                  </a:lnTo>
                  <a:lnTo>
                    <a:pt x="244309" y="86956"/>
                  </a:lnTo>
                  <a:lnTo>
                    <a:pt x="244309" y="131254"/>
                  </a:lnTo>
                  <a:lnTo>
                    <a:pt x="242785" y="132778"/>
                  </a:lnTo>
                  <a:lnTo>
                    <a:pt x="255066" y="132778"/>
                  </a:lnTo>
                  <a:lnTo>
                    <a:pt x="255066" y="86956"/>
                  </a:lnTo>
                  <a:lnTo>
                    <a:pt x="255066" y="83908"/>
                  </a:lnTo>
                  <a:lnTo>
                    <a:pt x="261175" y="80860"/>
                  </a:lnTo>
                  <a:lnTo>
                    <a:pt x="267258" y="79336"/>
                  </a:lnTo>
                  <a:lnTo>
                    <a:pt x="274878" y="77812"/>
                  </a:lnTo>
                  <a:close/>
                </a:path>
                <a:path w="981075" h="149859">
                  <a:moveTo>
                    <a:pt x="361950" y="24472"/>
                  </a:moveTo>
                  <a:lnTo>
                    <a:pt x="351282" y="24472"/>
                  </a:lnTo>
                  <a:lnTo>
                    <a:pt x="351282" y="35140"/>
                  </a:lnTo>
                  <a:lnTo>
                    <a:pt x="351282" y="73240"/>
                  </a:lnTo>
                  <a:lnTo>
                    <a:pt x="293166" y="73240"/>
                  </a:lnTo>
                  <a:lnTo>
                    <a:pt x="293166" y="35140"/>
                  </a:lnTo>
                  <a:lnTo>
                    <a:pt x="351282" y="35140"/>
                  </a:lnTo>
                  <a:lnTo>
                    <a:pt x="351282" y="24472"/>
                  </a:lnTo>
                  <a:lnTo>
                    <a:pt x="322224" y="24472"/>
                  </a:lnTo>
                  <a:lnTo>
                    <a:pt x="331368" y="18288"/>
                  </a:lnTo>
                  <a:lnTo>
                    <a:pt x="322224" y="6096"/>
                  </a:lnTo>
                  <a:lnTo>
                    <a:pt x="317652" y="1524"/>
                  </a:lnTo>
                  <a:lnTo>
                    <a:pt x="308508" y="7620"/>
                  </a:lnTo>
                  <a:lnTo>
                    <a:pt x="311556" y="12192"/>
                  </a:lnTo>
                  <a:lnTo>
                    <a:pt x="316128" y="18288"/>
                  </a:lnTo>
                  <a:lnTo>
                    <a:pt x="320700" y="24472"/>
                  </a:lnTo>
                  <a:lnTo>
                    <a:pt x="282498" y="24472"/>
                  </a:lnTo>
                  <a:lnTo>
                    <a:pt x="282397" y="71716"/>
                  </a:lnTo>
                  <a:lnTo>
                    <a:pt x="281114" y="91706"/>
                  </a:lnTo>
                  <a:lnTo>
                    <a:pt x="277164" y="110477"/>
                  </a:lnTo>
                  <a:lnTo>
                    <a:pt x="270916" y="126657"/>
                  </a:lnTo>
                  <a:lnTo>
                    <a:pt x="262686" y="140398"/>
                  </a:lnTo>
                  <a:lnTo>
                    <a:pt x="265734" y="143446"/>
                  </a:lnTo>
                  <a:lnTo>
                    <a:pt x="270319" y="146494"/>
                  </a:lnTo>
                  <a:lnTo>
                    <a:pt x="271830" y="148018"/>
                  </a:lnTo>
                  <a:lnTo>
                    <a:pt x="280733" y="134594"/>
                  </a:lnTo>
                  <a:lnTo>
                    <a:pt x="287070" y="119430"/>
                  </a:lnTo>
                  <a:lnTo>
                    <a:pt x="291109" y="102552"/>
                  </a:lnTo>
                  <a:lnTo>
                    <a:pt x="293166" y="83908"/>
                  </a:lnTo>
                  <a:lnTo>
                    <a:pt x="351282" y="83908"/>
                  </a:lnTo>
                  <a:lnTo>
                    <a:pt x="351282" y="91706"/>
                  </a:lnTo>
                  <a:lnTo>
                    <a:pt x="361950" y="91706"/>
                  </a:lnTo>
                  <a:lnTo>
                    <a:pt x="361950" y="83908"/>
                  </a:lnTo>
                  <a:lnTo>
                    <a:pt x="361950" y="73240"/>
                  </a:lnTo>
                  <a:lnTo>
                    <a:pt x="361950" y="35140"/>
                  </a:lnTo>
                  <a:lnTo>
                    <a:pt x="361950" y="24472"/>
                  </a:lnTo>
                  <a:close/>
                </a:path>
                <a:path w="981075" h="149859">
                  <a:moveTo>
                    <a:pt x="520725" y="13716"/>
                  </a:moveTo>
                  <a:lnTo>
                    <a:pt x="377177" y="13716"/>
                  </a:lnTo>
                  <a:lnTo>
                    <a:pt x="377177" y="25996"/>
                  </a:lnTo>
                  <a:lnTo>
                    <a:pt x="421474" y="25996"/>
                  </a:lnTo>
                  <a:lnTo>
                    <a:pt x="421233" y="36004"/>
                  </a:lnTo>
                  <a:lnTo>
                    <a:pt x="420179" y="54292"/>
                  </a:lnTo>
                  <a:lnTo>
                    <a:pt x="419950" y="62572"/>
                  </a:lnTo>
                  <a:lnTo>
                    <a:pt x="415582" y="86334"/>
                  </a:lnTo>
                  <a:lnTo>
                    <a:pt x="406793" y="107048"/>
                  </a:lnTo>
                  <a:lnTo>
                    <a:pt x="393115" y="124612"/>
                  </a:lnTo>
                  <a:lnTo>
                    <a:pt x="374129" y="138874"/>
                  </a:lnTo>
                  <a:lnTo>
                    <a:pt x="378714" y="141922"/>
                  </a:lnTo>
                  <a:lnTo>
                    <a:pt x="381749" y="146494"/>
                  </a:lnTo>
                  <a:lnTo>
                    <a:pt x="383273" y="149542"/>
                  </a:lnTo>
                  <a:lnTo>
                    <a:pt x="402729" y="134112"/>
                  </a:lnTo>
                  <a:lnTo>
                    <a:pt x="417461" y="115252"/>
                  </a:lnTo>
                  <a:lnTo>
                    <a:pt x="427304" y="92925"/>
                  </a:lnTo>
                  <a:lnTo>
                    <a:pt x="432142" y="67144"/>
                  </a:lnTo>
                  <a:lnTo>
                    <a:pt x="488721" y="67144"/>
                  </a:lnTo>
                  <a:lnTo>
                    <a:pt x="488480" y="79451"/>
                  </a:lnTo>
                  <a:lnTo>
                    <a:pt x="487426" y="102387"/>
                  </a:lnTo>
                  <a:lnTo>
                    <a:pt x="487197" y="112966"/>
                  </a:lnTo>
                  <a:lnTo>
                    <a:pt x="485190" y="121856"/>
                  </a:lnTo>
                  <a:lnTo>
                    <a:pt x="481469" y="128016"/>
                  </a:lnTo>
                  <a:lnTo>
                    <a:pt x="476008" y="131622"/>
                  </a:lnTo>
                  <a:lnTo>
                    <a:pt x="468807" y="132778"/>
                  </a:lnTo>
                  <a:lnTo>
                    <a:pt x="463423" y="132524"/>
                  </a:lnTo>
                  <a:lnTo>
                    <a:pt x="439851" y="129730"/>
                  </a:lnTo>
                  <a:lnTo>
                    <a:pt x="441388" y="135826"/>
                  </a:lnTo>
                  <a:lnTo>
                    <a:pt x="441388" y="140398"/>
                  </a:lnTo>
                  <a:lnTo>
                    <a:pt x="442912" y="143446"/>
                  </a:lnTo>
                  <a:lnTo>
                    <a:pt x="451472" y="144335"/>
                  </a:lnTo>
                  <a:lnTo>
                    <a:pt x="458901" y="144780"/>
                  </a:lnTo>
                  <a:lnTo>
                    <a:pt x="481101" y="144970"/>
                  </a:lnTo>
                  <a:lnTo>
                    <a:pt x="487197" y="141922"/>
                  </a:lnTo>
                  <a:lnTo>
                    <a:pt x="500291" y="100507"/>
                  </a:lnTo>
                  <a:lnTo>
                    <a:pt x="501523" y="71335"/>
                  </a:lnTo>
                  <a:lnTo>
                    <a:pt x="502437" y="56476"/>
                  </a:lnTo>
                  <a:lnTo>
                    <a:pt x="433755" y="56476"/>
                  </a:lnTo>
                  <a:lnTo>
                    <a:pt x="433984" y="49364"/>
                  </a:lnTo>
                  <a:lnTo>
                    <a:pt x="435038" y="33985"/>
                  </a:lnTo>
                  <a:lnTo>
                    <a:pt x="435279" y="25996"/>
                  </a:lnTo>
                  <a:lnTo>
                    <a:pt x="520725" y="25996"/>
                  </a:lnTo>
                  <a:lnTo>
                    <a:pt x="520725" y="13716"/>
                  </a:lnTo>
                  <a:close/>
                </a:path>
                <a:path w="981075" h="149859">
                  <a:moveTo>
                    <a:pt x="668934" y="19812"/>
                  </a:moveTo>
                  <a:lnTo>
                    <a:pt x="604735" y="19812"/>
                  </a:lnTo>
                  <a:lnTo>
                    <a:pt x="612355" y="15240"/>
                  </a:lnTo>
                  <a:lnTo>
                    <a:pt x="609307" y="10668"/>
                  </a:lnTo>
                  <a:lnTo>
                    <a:pt x="604735" y="4572"/>
                  </a:lnTo>
                  <a:lnTo>
                    <a:pt x="600163" y="0"/>
                  </a:lnTo>
                  <a:lnTo>
                    <a:pt x="589495" y="6096"/>
                  </a:lnTo>
                  <a:lnTo>
                    <a:pt x="594067" y="10668"/>
                  </a:lnTo>
                  <a:lnTo>
                    <a:pt x="597115" y="16764"/>
                  </a:lnTo>
                  <a:lnTo>
                    <a:pt x="600163" y="19812"/>
                  </a:lnTo>
                  <a:lnTo>
                    <a:pt x="533019" y="19812"/>
                  </a:lnTo>
                  <a:lnTo>
                    <a:pt x="533019" y="45808"/>
                  </a:lnTo>
                  <a:lnTo>
                    <a:pt x="545198" y="45808"/>
                  </a:lnTo>
                  <a:lnTo>
                    <a:pt x="545198" y="32092"/>
                  </a:lnTo>
                  <a:lnTo>
                    <a:pt x="656640" y="32092"/>
                  </a:lnTo>
                  <a:lnTo>
                    <a:pt x="656640" y="45808"/>
                  </a:lnTo>
                  <a:lnTo>
                    <a:pt x="668934" y="45808"/>
                  </a:lnTo>
                  <a:lnTo>
                    <a:pt x="668934" y="32092"/>
                  </a:lnTo>
                  <a:lnTo>
                    <a:pt x="668934" y="19812"/>
                  </a:lnTo>
                  <a:close/>
                </a:path>
                <a:path w="981075" h="149859">
                  <a:moveTo>
                    <a:pt x="676554" y="125158"/>
                  </a:moveTo>
                  <a:lnTo>
                    <a:pt x="640245" y="98336"/>
                  </a:lnTo>
                  <a:lnTo>
                    <a:pt x="632269" y="85432"/>
                  </a:lnTo>
                  <a:lnTo>
                    <a:pt x="635101" y="83908"/>
                  </a:lnTo>
                  <a:lnTo>
                    <a:pt x="639102" y="81775"/>
                  </a:lnTo>
                  <a:lnTo>
                    <a:pt x="645795" y="77812"/>
                  </a:lnTo>
                  <a:lnTo>
                    <a:pt x="658266" y="70192"/>
                  </a:lnTo>
                  <a:lnTo>
                    <a:pt x="652081" y="61048"/>
                  </a:lnTo>
                  <a:lnTo>
                    <a:pt x="642632" y="66763"/>
                  </a:lnTo>
                  <a:lnTo>
                    <a:pt x="632625" y="72478"/>
                  </a:lnTo>
                  <a:lnTo>
                    <a:pt x="622020" y="78193"/>
                  </a:lnTo>
                  <a:lnTo>
                    <a:pt x="610831" y="83908"/>
                  </a:lnTo>
                  <a:lnTo>
                    <a:pt x="609790" y="82384"/>
                  </a:lnTo>
                  <a:lnTo>
                    <a:pt x="607110" y="78460"/>
                  </a:lnTo>
                  <a:lnTo>
                    <a:pt x="602830" y="73431"/>
                  </a:lnTo>
                  <a:lnTo>
                    <a:pt x="599503" y="70192"/>
                  </a:lnTo>
                  <a:lnTo>
                    <a:pt x="597966" y="68694"/>
                  </a:lnTo>
                  <a:lnTo>
                    <a:pt x="592620" y="64173"/>
                  </a:lnTo>
                  <a:lnTo>
                    <a:pt x="592467" y="64173"/>
                  </a:lnTo>
                  <a:lnTo>
                    <a:pt x="595591" y="61048"/>
                  </a:lnTo>
                  <a:lnTo>
                    <a:pt x="597115" y="58000"/>
                  </a:lnTo>
                  <a:lnTo>
                    <a:pt x="600163" y="54952"/>
                  </a:lnTo>
                  <a:lnTo>
                    <a:pt x="655116" y="54952"/>
                  </a:lnTo>
                  <a:lnTo>
                    <a:pt x="655116" y="44284"/>
                  </a:lnTo>
                  <a:lnTo>
                    <a:pt x="548246" y="44284"/>
                  </a:lnTo>
                  <a:lnTo>
                    <a:pt x="548246" y="54952"/>
                  </a:lnTo>
                  <a:lnTo>
                    <a:pt x="584923" y="54952"/>
                  </a:lnTo>
                  <a:lnTo>
                    <a:pt x="573735" y="64173"/>
                  </a:lnTo>
                  <a:lnTo>
                    <a:pt x="560679" y="71526"/>
                  </a:lnTo>
                  <a:lnTo>
                    <a:pt x="545617" y="77457"/>
                  </a:lnTo>
                  <a:lnTo>
                    <a:pt x="528434" y="82384"/>
                  </a:lnTo>
                  <a:lnTo>
                    <a:pt x="531495" y="85432"/>
                  </a:lnTo>
                  <a:lnTo>
                    <a:pt x="533019" y="90106"/>
                  </a:lnTo>
                  <a:lnTo>
                    <a:pt x="536054" y="93154"/>
                  </a:lnTo>
                  <a:lnTo>
                    <a:pt x="549452" y="88239"/>
                  </a:lnTo>
                  <a:lnTo>
                    <a:pt x="562013" y="82778"/>
                  </a:lnTo>
                  <a:lnTo>
                    <a:pt x="573430" y="76771"/>
                  </a:lnTo>
                  <a:lnTo>
                    <a:pt x="583399" y="70192"/>
                  </a:lnTo>
                  <a:lnTo>
                    <a:pt x="586447" y="71716"/>
                  </a:lnTo>
                  <a:lnTo>
                    <a:pt x="547611" y="102095"/>
                  </a:lnTo>
                  <a:lnTo>
                    <a:pt x="529958" y="108394"/>
                  </a:lnTo>
                  <a:lnTo>
                    <a:pt x="533019" y="114490"/>
                  </a:lnTo>
                  <a:lnTo>
                    <a:pt x="569633" y="103047"/>
                  </a:lnTo>
                  <a:lnTo>
                    <a:pt x="595591" y="82384"/>
                  </a:lnTo>
                  <a:lnTo>
                    <a:pt x="598639" y="85432"/>
                  </a:lnTo>
                  <a:lnTo>
                    <a:pt x="600036" y="88239"/>
                  </a:lnTo>
                  <a:lnTo>
                    <a:pt x="601687" y="91630"/>
                  </a:lnTo>
                  <a:lnTo>
                    <a:pt x="586828" y="105346"/>
                  </a:lnTo>
                  <a:lnTo>
                    <a:pt x="569823" y="116776"/>
                  </a:lnTo>
                  <a:lnTo>
                    <a:pt x="550799" y="125920"/>
                  </a:lnTo>
                  <a:lnTo>
                    <a:pt x="529958" y="132778"/>
                  </a:lnTo>
                  <a:lnTo>
                    <a:pt x="531495" y="137350"/>
                  </a:lnTo>
                  <a:lnTo>
                    <a:pt x="574205" y="126492"/>
                  </a:lnTo>
                  <a:lnTo>
                    <a:pt x="604735" y="103822"/>
                  </a:lnTo>
                  <a:lnTo>
                    <a:pt x="606259" y="106870"/>
                  </a:lnTo>
                  <a:lnTo>
                    <a:pt x="591019" y="135826"/>
                  </a:lnTo>
                  <a:lnTo>
                    <a:pt x="584923" y="135826"/>
                  </a:lnTo>
                  <a:lnTo>
                    <a:pt x="578827" y="134302"/>
                  </a:lnTo>
                  <a:lnTo>
                    <a:pt x="569683" y="134302"/>
                  </a:lnTo>
                  <a:lnTo>
                    <a:pt x="571207" y="138874"/>
                  </a:lnTo>
                  <a:lnTo>
                    <a:pt x="572731" y="141922"/>
                  </a:lnTo>
                  <a:lnTo>
                    <a:pt x="572731" y="146494"/>
                  </a:lnTo>
                  <a:lnTo>
                    <a:pt x="601687" y="146494"/>
                  </a:lnTo>
                  <a:lnTo>
                    <a:pt x="607783" y="144970"/>
                  </a:lnTo>
                  <a:lnTo>
                    <a:pt x="612355" y="140398"/>
                  </a:lnTo>
                  <a:lnTo>
                    <a:pt x="614845" y="135826"/>
                  </a:lnTo>
                  <a:lnTo>
                    <a:pt x="616712" y="132410"/>
                  </a:lnTo>
                  <a:lnTo>
                    <a:pt x="618337" y="122110"/>
                  </a:lnTo>
                  <a:lnTo>
                    <a:pt x="617372" y="109537"/>
                  </a:lnTo>
                  <a:lnTo>
                    <a:pt x="616064" y="103822"/>
                  </a:lnTo>
                  <a:lnTo>
                    <a:pt x="613981" y="94678"/>
                  </a:lnTo>
                  <a:lnTo>
                    <a:pt x="623125" y="90106"/>
                  </a:lnTo>
                  <a:lnTo>
                    <a:pt x="631075" y="104990"/>
                  </a:lnTo>
                  <a:lnTo>
                    <a:pt x="641032" y="117729"/>
                  </a:lnTo>
                  <a:lnTo>
                    <a:pt x="652729" y="128473"/>
                  </a:lnTo>
                  <a:lnTo>
                    <a:pt x="665886" y="137350"/>
                  </a:lnTo>
                  <a:lnTo>
                    <a:pt x="671982" y="128206"/>
                  </a:lnTo>
                  <a:lnTo>
                    <a:pt x="676554" y="125158"/>
                  </a:lnTo>
                  <a:close/>
                </a:path>
                <a:path w="981075" h="149859">
                  <a:moveTo>
                    <a:pt x="697890" y="68668"/>
                  </a:moveTo>
                  <a:lnTo>
                    <a:pt x="688746" y="27520"/>
                  </a:lnTo>
                  <a:lnTo>
                    <a:pt x="679602" y="29044"/>
                  </a:lnTo>
                  <a:lnTo>
                    <a:pt x="681863" y="40436"/>
                  </a:lnTo>
                  <a:lnTo>
                    <a:pt x="683907" y="51142"/>
                  </a:lnTo>
                  <a:lnTo>
                    <a:pt x="685634" y="61048"/>
                  </a:lnTo>
                  <a:lnTo>
                    <a:pt x="685698" y="61429"/>
                  </a:lnTo>
                  <a:lnTo>
                    <a:pt x="685812" y="62052"/>
                  </a:lnTo>
                  <a:lnTo>
                    <a:pt x="687222" y="71716"/>
                  </a:lnTo>
                  <a:lnTo>
                    <a:pt x="697890" y="68668"/>
                  </a:lnTo>
                  <a:close/>
                </a:path>
                <a:path w="981075" h="149859">
                  <a:moveTo>
                    <a:pt x="742188" y="30568"/>
                  </a:moveTo>
                  <a:lnTo>
                    <a:pt x="731520" y="27520"/>
                  </a:lnTo>
                  <a:lnTo>
                    <a:pt x="717880" y="68389"/>
                  </a:lnTo>
                  <a:lnTo>
                    <a:pt x="717791" y="68668"/>
                  </a:lnTo>
                  <a:lnTo>
                    <a:pt x="720839" y="68668"/>
                  </a:lnTo>
                  <a:lnTo>
                    <a:pt x="726935" y="71716"/>
                  </a:lnTo>
                  <a:lnTo>
                    <a:pt x="731240" y="61429"/>
                  </a:lnTo>
                  <a:lnTo>
                    <a:pt x="735126" y="51142"/>
                  </a:lnTo>
                  <a:lnTo>
                    <a:pt x="738720" y="40855"/>
                  </a:lnTo>
                  <a:lnTo>
                    <a:pt x="742188" y="30568"/>
                  </a:lnTo>
                  <a:close/>
                </a:path>
                <a:path w="981075" h="149859">
                  <a:moveTo>
                    <a:pt x="745223" y="123634"/>
                  </a:moveTo>
                  <a:lnTo>
                    <a:pt x="738593" y="114490"/>
                  </a:lnTo>
                  <a:lnTo>
                    <a:pt x="725932" y="96164"/>
                  </a:lnTo>
                  <a:lnTo>
                    <a:pt x="723773" y="93154"/>
                  </a:lnTo>
                  <a:lnTo>
                    <a:pt x="722668" y="91630"/>
                  </a:lnTo>
                  <a:lnTo>
                    <a:pt x="719315" y="86956"/>
                  </a:lnTo>
                  <a:lnTo>
                    <a:pt x="711695" y="91630"/>
                  </a:lnTo>
                  <a:lnTo>
                    <a:pt x="712812" y="84429"/>
                  </a:lnTo>
                  <a:lnTo>
                    <a:pt x="713790" y="76682"/>
                  </a:lnTo>
                  <a:lnTo>
                    <a:pt x="714451" y="68668"/>
                  </a:lnTo>
                  <a:lnTo>
                    <a:pt x="714476" y="68389"/>
                  </a:lnTo>
                  <a:lnTo>
                    <a:pt x="714667" y="62052"/>
                  </a:lnTo>
                  <a:lnTo>
                    <a:pt x="714743" y="3048"/>
                  </a:lnTo>
                  <a:lnTo>
                    <a:pt x="702462" y="3048"/>
                  </a:lnTo>
                  <a:lnTo>
                    <a:pt x="702386" y="62052"/>
                  </a:lnTo>
                  <a:lnTo>
                    <a:pt x="701027" y="82207"/>
                  </a:lnTo>
                  <a:lnTo>
                    <a:pt x="696747" y="101904"/>
                  </a:lnTo>
                  <a:lnTo>
                    <a:pt x="689597" y="119875"/>
                  </a:lnTo>
                  <a:lnTo>
                    <a:pt x="679602" y="135826"/>
                  </a:lnTo>
                  <a:lnTo>
                    <a:pt x="681126" y="138874"/>
                  </a:lnTo>
                  <a:lnTo>
                    <a:pt x="684174" y="140398"/>
                  </a:lnTo>
                  <a:lnTo>
                    <a:pt x="688746" y="144970"/>
                  </a:lnTo>
                  <a:lnTo>
                    <a:pt x="696188" y="133883"/>
                  </a:lnTo>
                  <a:lnTo>
                    <a:pt x="702500" y="121348"/>
                  </a:lnTo>
                  <a:lnTo>
                    <a:pt x="707669" y="107683"/>
                  </a:lnTo>
                  <a:lnTo>
                    <a:pt x="711695" y="93154"/>
                  </a:lnTo>
                  <a:lnTo>
                    <a:pt x="734555" y="129730"/>
                  </a:lnTo>
                  <a:lnTo>
                    <a:pt x="745223" y="123634"/>
                  </a:lnTo>
                  <a:close/>
                </a:path>
                <a:path w="981075" h="149859">
                  <a:moveTo>
                    <a:pt x="827709" y="13716"/>
                  </a:moveTo>
                  <a:lnTo>
                    <a:pt x="739127" y="13716"/>
                  </a:lnTo>
                  <a:lnTo>
                    <a:pt x="739127" y="25996"/>
                  </a:lnTo>
                  <a:lnTo>
                    <a:pt x="781900" y="25996"/>
                  </a:lnTo>
                  <a:lnTo>
                    <a:pt x="781900" y="129730"/>
                  </a:lnTo>
                  <a:lnTo>
                    <a:pt x="778852" y="132778"/>
                  </a:lnTo>
                  <a:lnTo>
                    <a:pt x="759040" y="132778"/>
                  </a:lnTo>
                  <a:lnTo>
                    <a:pt x="748372" y="131254"/>
                  </a:lnTo>
                  <a:lnTo>
                    <a:pt x="749896" y="135826"/>
                  </a:lnTo>
                  <a:lnTo>
                    <a:pt x="749896" y="140398"/>
                  </a:lnTo>
                  <a:lnTo>
                    <a:pt x="751420" y="144970"/>
                  </a:lnTo>
                  <a:lnTo>
                    <a:pt x="775804" y="144970"/>
                  </a:lnTo>
                  <a:lnTo>
                    <a:pt x="783818" y="143827"/>
                  </a:lnTo>
                  <a:lnTo>
                    <a:pt x="789559" y="140398"/>
                  </a:lnTo>
                  <a:lnTo>
                    <a:pt x="793026" y="134683"/>
                  </a:lnTo>
                  <a:lnTo>
                    <a:pt x="793305" y="132778"/>
                  </a:lnTo>
                  <a:lnTo>
                    <a:pt x="794194" y="126682"/>
                  </a:lnTo>
                  <a:lnTo>
                    <a:pt x="794194" y="25996"/>
                  </a:lnTo>
                  <a:lnTo>
                    <a:pt x="827709" y="25996"/>
                  </a:lnTo>
                  <a:lnTo>
                    <a:pt x="827709" y="13716"/>
                  </a:lnTo>
                  <a:close/>
                </a:path>
                <a:path w="981075" h="149859">
                  <a:moveTo>
                    <a:pt x="884301" y="71716"/>
                  </a:moveTo>
                  <a:lnTo>
                    <a:pt x="876236" y="59461"/>
                  </a:lnTo>
                  <a:lnTo>
                    <a:pt x="868210" y="47904"/>
                  </a:lnTo>
                  <a:lnTo>
                    <a:pt x="860196" y="37223"/>
                  </a:lnTo>
                  <a:lnTo>
                    <a:pt x="852195" y="27520"/>
                  </a:lnTo>
                  <a:lnTo>
                    <a:pt x="843051" y="33616"/>
                  </a:lnTo>
                  <a:lnTo>
                    <a:pt x="850163" y="43129"/>
                  </a:lnTo>
                  <a:lnTo>
                    <a:pt x="857719" y="53619"/>
                  </a:lnTo>
                  <a:lnTo>
                    <a:pt x="865543" y="65557"/>
                  </a:lnTo>
                  <a:lnTo>
                    <a:pt x="873531" y="79336"/>
                  </a:lnTo>
                  <a:lnTo>
                    <a:pt x="884301" y="71716"/>
                  </a:lnTo>
                  <a:close/>
                </a:path>
                <a:path w="981075" h="149859">
                  <a:moveTo>
                    <a:pt x="968209" y="33616"/>
                  </a:moveTo>
                  <a:lnTo>
                    <a:pt x="957541" y="27520"/>
                  </a:lnTo>
                  <a:lnTo>
                    <a:pt x="949528" y="39789"/>
                  </a:lnTo>
                  <a:lnTo>
                    <a:pt x="941514" y="51333"/>
                  </a:lnTo>
                  <a:lnTo>
                    <a:pt x="933488" y="62026"/>
                  </a:lnTo>
                  <a:lnTo>
                    <a:pt x="925436" y="71716"/>
                  </a:lnTo>
                  <a:lnTo>
                    <a:pt x="934681" y="79336"/>
                  </a:lnTo>
                  <a:lnTo>
                    <a:pt x="943559" y="68770"/>
                  </a:lnTo>
                  <a:lnTo>
                    <a:pt x="952017" y="57619"/>
                  </a:lnTo>
                  <a:lnTo>
                    <a:pt x="960183" y="45910"/>
                  </a:lnTo>
                  <a:lnTo>
                    <a:pt x="968209" y="33616"/>
                  </a:lnTo>
                  <a:close/>
                </a:path>
                <a:path w="981075" h="149859">
                  <a:moveTo>
                    <a:pt x="980579" y="134353"/>
                  </a:moveTo>
                  <a:lnTo>
                    <a:pt x="935202" y="106857"/>
                  </a:lnTo>
                  <a:lnTo>
                    <a:pt x="911720" y="61048"/>
                  </a:lnTo>
                  <a:lnTo>
                    <a:pt x="911821" y="53619"/>
                  </a:lnTo>
                  <a:lnTo>
                    <a:pt x="911936" y="45910"/>
                  </a:lnTo>
                  <a:lnTo>
                    <a:pt x="912012" y="43129"/>
                  </a:lnTo>
                  <a:lnTo>
                    <a:pt x="912482" y="29768"/>
                  </a:lnTo>
                  <a:lnTo>
                    <a:pt x="913015" y="15976"/>
                  </a:lnTo>
                  <a:lnTo>
                    <a:pt x="913257" y="3048"/>
                  </a:lnTo>
                  <a:lnTo>
                    <a:pt x="899528" y="3048"/>
                  </a:lnTo>
                  <a:lnTo>
                    <a:pt x="899528" y="54952"/>
                  </a:lnTo>
                  <a:lnTo>
                    <a:pt x="894600" y="80518"/>
                  </a:lnTo>
                  <a:lnTo>
                    <a:pt x="881938" y="102476"/>
                  </a:lnTo>
                  <a:lnTo>
                    <a:pt x="861263" y="121285"/>
                  </a:lnTo>
                  <a:lnTo>
                    <a:pt x="832294" y="137350"/>
                  </a:lnTo>
                  <a:lnTo>
                    <a:pt x="836853" y="141922"/>
                  </a:lnTo>
                  <a:lnTo>
                    <a:pt x="840003" y="144970"/>
                  </a:lnTo>
                  <a:lnTo>
                    <a:pt x="841527" y="148018"/>
                  </a:lnTo>
                  <a:lnTo>
                    <a:pt x="866127" y="134353"/>
                  </a:lnTo>
                  <a:lnTo>
                    <a:pt x="885190" y="118668"/>
                  </a:lnTo>
                  <a:lnTo>
                    <a:pt x="898817" y="101257"/>
                  </a:lnTo>
                  <a:lnTo>
                    <a:pt x="907148" y="82384"/>
                  </a:lnTo>
                  <a:lnTo>
                    <a:pt x="916800" y="102476"/>
                  </a:lnTo>
                  <a:lnTo>
                    <a:pt x="916927" y="102743"/>
                  </a:lnTo>
                  <a:lnTo>
                    <a:pt x="930427" y="120192"/>
                  </a:lnTo>
                  <a:lnTo>
                    <a:pt x="947953" y="134785"/>
                  </a:lnTo>
                  <a:lnTo>
                    <a:pt x="969733" y="146494"/>
                  </a:lnTo>
                  <a:lnTo>
                    <a:pt x="972870" y="141922"/>
                  </a:lnTo>
                  <a:lnTo>
                    <a:pt x="977442" y="138874"/>
                  </a:lnTo>
                  <a:lnTo>
                    <a:pt x="980452" y="134353"/>
                  </a:lnTo>
                  <a:lnTo>
                    <a:pt x="980579" y="1343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2358885" y="7111847"/>
            <a:ext cx="658495" cy="148590"/>
          </a:xfrm>
          <a:custGeom>
            <a:avLst/>
            <a:gdLst/>
            <a:ahLst/>
            <a:cxnLst/>
            <a:rect l="l" t="t" r="r" b="b"/>
            <a:pathLst>
              <a:path w="658494" h="148590">
                <a:moveTo>
                  <a:pt x="39598" y="30568"/>
                </a:moveTo>
                <a:lnTo>
                  <a:pt x="35001" y="23723"/>
                </a:lnTo>
                <a:lnTo>
                  <a:pt x="30264" y="16852"/>
                </a:lnTo>
                <a:lnTo>
                  <a:pt x="25234" y="9994"/>
                </a:lnTo>
                <a:lnTo>
                  <a:pt x="19799" y="3136"/>
                </a:lnTo>
                <a:lnTo>
                  <a:pt x="9118" y="9232"/>
                </a:lnTo>
                <a:lnTo>
                  <a:pt x="14566" y="16332"/>
                </a:lnTo>
                <a:lnTo>
                  <a:pt x="19596" y="23723"/>
                </a:lnTo>
                <a:lnTo>
                  <a:pt x="24333" y="31102"/>
                </a:lnTo>
                <a:lnTo>
                  <a:pt x="28943" y="38188"/>
                </a:lnTo>
                <a:lnTo>
                  <a:pt x="39598" y="30568"/>
                </a:lnTo>
                <a:close/>
              </a:path>
              <a:path w="658494" h="148590">
                <a:moveTo>
                  <a:pt x="148094" y="39712"/>
                </a:moveTo>
                <a:lnTo>
                  <a:pt x="102273" y="39712"/>
                </a:lnTo>
                <a:lnTo>
                  <a:pt x="102273" y="19900"/>
                </a:lnTo>
                <a:lnTo>
                  <a:pt x="102273" y="18376"/>
                </a:lnTo>
                <a:lnTo>
                  <a:pt x="111658" y="18148"/>
                </a:lnTo>
                <a:lnTo>
                  <a:pt x="131025" y="17094"/>
                </a:lnTo>
                <a:lnTo>
                  <a:pt x="140474" y="16852"/>
                </a:lnTo>
                <a:lnTo>
                  <a:pt x="138950" y="4660"/>
                </a:lnTo>
                <a:lnTo>
                  <a:pt x="118846" y="6692"/>
                </a:lnTo>
                <a:lnTo>
                  <a:pt x="97472" y="8280"/>
                </a:lnTo>
                <a:lnTo>
                  <a:pt x="50368" y="10756"/>
                </a:lnTo>
                <a:lnTo>
                  <a:pt x="50368" y="15328"/>
                </a:lnTo>
                <a:lnTo>
                  <a:pt x="51765" y="18148"/>
                </a:lnTo>
                <a:lnTo>
                  <a:pt x="51892" y="21424"/>
                </a:lnTo>
                <a:lnTo>
                  <a:pt x="61912" y="21196"/>
                </a:lnTo>
                <a:lnTo>
                  <a:pt x="80860" y="20142"/>
                </a:lnTo>
                <a:lnTo>
                  <a:pt x="90081" y="19900"/>
                </a:lnTo>
                <a:lnTo>
                  <a:pt x="90081" y="39712"/>
                </a:lnTo>
                <a:lnTo>
                  <a:pt x="44272" y="39712"/>
                </a:lnTo>
                <a:lnTo>
                  <a:pt x="44272" y="50380"/>
                </a:lnTo>
                <a:lnTo>
                  <a:pt x="90081" y="50380"/>
                </a:lnTo>
                <a:lnTo>
                  <a:pt x="90081" y="68770"/>
                </a:lnTo>
                <a:lnTo>
                  <a:pt x="56464" y="68770"/>
                </a:lnTo>
                <a:lnTo>
                  <a:pt x="56464" y="122110"/>
                </a:lnTo>
                <a:lnTo>
                  <a:pt x="68656" y="122110"/>
                </a:lnTo>
                <a:lnTo>
                  <a:pt x="68656" y="114490"/>
                </a:lnTo>
                <a:lnTo>
                  <a:pt x="123609" y="114490"/>
                </a:lnTo>
                <a:lnTo>
                  <a:pt x="123609" y="122110"/>
                </a:lnTo>
                <a:lnTo>
                  <a:pt x="135902" y="122110"/>
                </a:lnTo>
                <a:lnTo>
                  <a:pt x="135902" y="114490"/>
                </a:lnTo>
                <a:lnTo>
                  <a:pt x="135902" y="105346"/>
                </a:lnTo>
                <a:lnTo>
                  <a:pt x="135902" y="79438"/>
                </a:lnTo>
                <a:lnTo>
                  <a:pt x="135902" y="68770"/>
                </a:lnTo>
                <a:lnTo>
                  <a:pt x="123609" y="68770"/>
                </a:lnTo>
                <a:lnTo>
                  <a:pt x="123609" y="79438"/>
                </a:lnTo>
                <a:lnTo>
                  <a:pt x="123609" y="105346"/>
                </a:lnTo>
                <a:lnTo>
                  <a:pt x="68656" y="105346"/>
                </a:lnTo>
                <a:lnTo>
                  <a:pt x="68656" y="79438"/>
                </a:lnTo>
                <a:lnTo>
                  <a:pt x="123609" y="79438"/>
                </a:lnTo>
                <a:lnTo>
                  <a:pt x="123609" y="68770"/>
                </a:lnTo>
                <a:lnTo>
                  <a:pt x="102273" y="68770"/>
                </a:lnTo>
                <a:lnTo>
                  <a:pt x="102273" y="50380"/>
                </a:lnTo>
                <a:lnTo>
                  <a:pt x="148094" y="50380"/>
                </a:lnTo>
                <a:lnTo>
                  <a:pt x="148094" y="39712"/>
                </a:lnTo>
                <a:close/>
              </a:path>
              <a:path w="658494" h="148590">
                <a:moveTo>
                  <a:pt x="149618" y="131254"/>
                </a:moveTo>
                <a:lnTo>
                  <a:pt x="105321" y="132791"/>
                </a:lnTo>
                <a:lnTo>
                  <a:pt x="62560" y="131254"/>
                </a:lnTo>
                <a:lnTo>
                  <a:pt x="52209" y="130403"/>
                </a:lnTo>
                <a:lnTo>
                  <a:pt x="43840" y="127825"/>
                </a:lnTo>
                <a:lnTo>
                  <a:pt x="39700" y="125158"/>
                </a:lnTo>
                <a:lnTo>
                  <a:pt x="37185" y="123545"/>
                </a:lnTo>
                <a:lnTo>
                  <a:pt x="31978" y="117538"/>
                </a:lnTo>
                <a:lnTo>
                  <a:pt x="31978" y="53428"/>
                </a:lnTo>
                <a:lnTo>
                  <a:pt x="1498" y="53428"/>
                </a:lnTo>
                <a:lnTo>
                  <a:pt x="1498" y="64096"/>
                </a:lnTo>
                <a:lnTo>
                  <a:pt x="19799" y="64096"/>
                </a:lnTo>
                <a:lnTo>
                  <a:pt x="19799" y="114490"/>
                </a:lnTo>
                <a:lnTo>
                  <a:pt x="0" y="132829"/>
                </a:lnTo>
                <a:lnTo>
                  <a:pt x="6070" y="145059"/>
                </a:lnTo>
                <a:lnTo>
                  <a:pt x="11493" y="138531"/>
                </a:lnTo>
                <a:lnTo>
                  <a:pt x="16357" y="132829"/>
                </a:lnTo>
                <a:lnTo>
                  <a:pt x="20650" y="128270"/>
                </a:lnTo>
                <a:lnTo>
                  <a:pt x="24371" y="125158"/>
                </a:lnTo>
                <a:lnTo>
                  <a:pt x="30949" y="132334"/>
                </a:lnTo>
                <a:lnTo>
                  <a:pt x="39268" y="137629"/>
                </a:lnTo>
                <a:lnTo>
                  <a:pt x="49301" y="140893"/>
                </a:lnTo>
                <a:lnTo>
                  <a:pt x="61036" y="142011"/>
                </a:lnTo>
                <a:lnTo>
                  <a:pt x="102273" y="143535"/>
                </a:lnTo>
                <a:lnTo>
                  <a:pt x="145046" y="143535"/>
                </a:lnTo>
                <a:lnTo>
                  <a:pt x="146570" y="138963"/>
                </a:lnTo>
                <a:lnTo>
                  <a:pt x="148094" y="135915"/>
                </a:lnTo>
                <a:lnTo>
                  <a:pt x="149098" y="132829"/>
                </a:lnTo>
                <a:lnTo>
                  <a:pt x="149618" y="131254"/>
                </a:lnTo>
                <a:close/>
              </a:path>
              <a:path w="658494" h="148590">
                <a:moveTo>
                  <a:pt x="293154" y="9232"/>
                </a:moveTo>
                <a:lnTo>
                  <a:pt x="280962" y="9232"/>
                </a:lnTo>
                <a:lnTo>
                  <a:pt x="280962" y="19900"/>
                </a:lnTo>
                <a:lnTo>
                  <a:pt x="280962" y="47332"/>
                </a:lnTo>
                <a:lnTo>
                  <a:pt x="280962" y="58000"/>
                </a:lnTo>
                <a:lnTo>
                  <a:pt x="280962" y="85534"/>
                </a:lnTo>
                <a:lnTo>
                  <a:pt x="236677" y="85534"/>
                </a:lnTo>
                <a:lnTo>
                  <a:pt x="236677" y="58000"/>
                </a:lnTo>
                <a:lnTo>
                  <a:pt x="280962" y="58000"/>
                </a:lnTo>
                <a:lnTo>
                  <a:pt x="280962" y="47332"/>
                </a:lnTo>
                <a:lnTo>
                  <a:pt x="236677" y="47332"/>
                </a:lnTo>
                <a:lnTo>
                  <a:pt x="236677" y="19900"/>
                </a:lnTo>
                <a:lnTo>
                  <a:pt x="280962" y="19900"/>
                </a:lnTo>
                <a:lnTo>
                  <a:pt x="280962" y="9232"/>
                </a:lnTo>
                <a:lnTo>
                  <a:pt x="226009" y="9232"/>
                </a:lnTo>
                <a:lnTo>
                  <a:pt x="226009" y="19900"/>
                </a:lnTo>
                <a:lnTo>
                  <a:pt x="226009" y="47332"/>
                </a:lnTo>
                <a:lnTo>
                  <a:pt x="226009" y="58000"/>
                </a:lnTo>
                <a:lnTo>
                  <a:pt x="226009" y="85534"/>
                </a:lnTo>
                <a:lnTo>
                  <a:pt x="183235" y="85534"/>
                </a:lnTo>
                <a:lnTo>
                  <a:pt x="183235" y="58000"/>
                </a:lnTo>
                <a:lnTo>
                  <a:pt x="226009" y="58000"/>
                </a:lnTo>
                <a:lnTo>
                  <a:pt x="226009" y="47332"/>
                </a:lnTo>
                <a:lnTo>
                  <a:pt x="183235" y="47332"/>
                </a:lnTo>
                <a:lnTo>
                  <a:pt x="183235" y="19900"/>
                </a:lnTo>
                <a:lnTo>
                  <a:pt x="226009" y="19900"/>
                </a:lnTo>
                <a:lnTo>
                  <a:pt x="226009" y="9232"/>
                </a:lnTo>
                <a:lnTo>
                  <a:pt x="170954" y="9232"/>
                </a:lnTo>
                <a:lnTo>
                  <a:pt x="170903" y="76428"/>
                </a:lnTo>
                <a:lnTo>
                  <a:pt x="170649" y="85534"/>
                </a:lnTo>
                <a:lnTo>
                  <a:pt x="163525" y="123456"/>
                </a:lnTo>
                <a:lnTo>
                  <a:pt x="155714" y="137439"/>
                </a:lnTo>
                <a:lnTo>
                  <a:pt x="158762" y="142011"/>
                </a:lnTo>
                <a:lnTo>
                  <a:pt x="161810" y="145059"/>
                </a:lnTo>
                <a:lnTo>
                  <a:pt x="163334" y="148107"/>
                </a:lnTo>
                <a:lnTo>
                  <a:pt x="170484" y="137185"/>
                </a:lnTo>
                <a:lnTo>
                  <a:pt x="175945" y="124980"/>
                </a:lnTo>
                <a:lnTo>
                  <a:pt x="179692" y="111379"/>
                </a:lnTo>
                <a:lnTo>
                  <a:pt x="181724" y="96202"/>
                </a:lnTo>
                <a:lnTo>
                  <a:pt x="226009" y="96202"/>
                </a:lnTo>
                <a:lnTo>
                  <a:pt x="226009" y="145059"/>
                </a:lnTo>
                <a:lnTo>
                  <a:pt x="236677" y="145059"/>
                </a:lnTo>
                <a:lnTo>
                  <a:pt x="236677" y="96202"/>
                </a:lnTo>
                <a:lnTo>
                  <a:pt x="280962" y="96202"/>
                </a:lnTo>
                <a:lnTo>
                  <a:pt x="280962" y="129730"/>
                </a:lnTo>
                <a:lnTo>
                  <a:pt x="277914" y="132778"/>
                </a:lnTo>
                <a:lnTo>
                  <a:pt x="250393" y="132778"/>
                </a:lnTo>
                <a:lnTo>
                  <a:pt x="251828" y="137185"/>
                </a:lnTo>
                <a:lnTo>
                  <a:pt x="251917" y="142011"/>
                </a:lnTo>
                <a:lnTo>
                  <a:pt x="253441" y="145059"/>
                </a:lnTo>
                <a:lnTo>
                  <a:pt x="287058" y="145059"/>
                </a:lnTo>
                <a:lnTo>
                  <a:pt x="293154" y="138963"/>
                </a:lnTo>
                <a:lnTo>
                  <a:pt x="293154" y="96202"/>
                </a:lnTo>
                <a:lnTo>
                  <a:pt x="293154" y="85534"/>
                </a:lnTo>
                <a:lnTo>
                  <a:pt x="293154" y="58000"/>
                </a:lnTo>
                <a:lnTo>
                  <a:pt x="293154" y="47332"/>
                </a:lnTo>
                <a:lnTo>
                  <a:pt x="293154" y="19900"/>
                </a:lnTo>
                <a:lnTo>
                  <a:pt x="293154" y="9232"/>
                </a:lnTo>
                <a:close/>
              </a:path>
              <a:path w="658494" h="148590">
                <a:moveTo>
                  <a:pt x="377177" y="120586"/>
                </a:moveTo>
                <a:lnTo>
                  <a:pt x="371424" y="112356"/>
                </a:lnTo>
                <a:lnTo>
                  <a:pt x="365531" y="103822"/>
                </a:lnTo>
                <a:lnTo>
                  <a:pt x="362204" y="99250"/>
                </a:lnTo>
                <a:lnTo>
                  <a:pt x="359333" y="95300"/>
                </a:lnTo>
                <a:lnTo>
                  <a:pt x="352691" y="87058"/>
                </a:lnTo>
                <a:lnTo>
                  <a:pt x="357987" y="74866"/>
                </a:lnTo>
                <a:lnTo>
                  <a:pt x="358787" y="73050"/>
                </a:lnTo>
                <a:lnTo>
                  <a:pt x="363435" y="58432"/>
                </a:lnTo>
                <a:lnTo>
                  <a:pt x="366915" y="43256"/>
                </a:lnTo>
                <a:lnTo>
                  <a:pt x="369544" y="27520"/>
                </a:lnTo>
                <a:lnTo>
                  <a:pt x="369544" y="16852"/>
                </a:lnTo>
                <a:lnTo>
                  <a:pt x="310019" y="16852"/>
                </a:lnTo>
                <a:lnTo>
                  <a:pt x="310019" y="27520"/>
                </a:lnTo>
                <a:lnTo>
                  <a:pt x="357365" y="27520"/>
                </a:lnTo>
                <a:lnTo>
                  <a:pt x="355650" y="40055"/>
                </a:lnTo>
                <a:lnTo>
                  <a:pt x="352920" y="52298"/>
                </a:lnTo>
                <a:lnTo>
                  <a:pt x="349338" y="64008"/>
                </a:lnTo>
                <a:lnTo>
                  <a:pt x="345147" y="74663"/>
                </a:lnTo>
                <a:lnTo>
                  <a:pt x="345071" y="74866"/>
                </a:lnTo>
                <a:lnTo>
                  <a:pt x="339331" y="65887"/>
                </a:lnTo>
                <a:lnTo>
                  <a:pt x="333451" y="57061"/>
                </a:lnTo>
                <a:lnTo>
                  <a:pt x="327279" y="47980"/>
                </a:lnTo>
                <a:lnTo>
                  <a:pt x="320687" y="38188"/>
                </a:lnTo>
                <a:lnTo>
                  <a:pt x="311543" y="44284"/>
                </a:lnTo>
                <a:lnTo>
                  <a:pt x="318630" y="55473"/>
                </a:lnTo>
                <a:lnTo>
                  <a:pt x="326021" y="66243"/>
                </a:lnTo>
                <a:lnTo>
                  <a:pt x="333400" y="76733"/>
                </a:lnTo>
                <a:lnTo>
                  <a:pt x="340499" y="87058"/>
                </a:lnTo>
                <a:lnTo>
                  <a:pt x="333324" y="99110"/>
                </a:lnTo>
                <a:lnTo>
                  <a:pt x="325437" y="110299"/>
                </a:lnTo>
                <a:lnTo>
                  <a:pt x="316661" y="120929"/>
                </a:lnTo>
                <a:lnTo>
                  <a:pt x="306870" y="131254"/>
                </a:lnTo>
                <a:lnTo>
                  <a:pt x="308394" y="134302"/>
                </a:lnTo>
                <a:lnTo>
                  <a:pt x="311543" y="138963"/>
                </a:lnTo>
                <a:lnTo>
                  <a:pt x="313067" y="142011"/>
                </a:lnTo>
                <a:lnTo>
                  <a:pt x="323011" y="132295"/>
                </a:lnTo>
                <a:lnTo>
                  <a:pt x="332117" y="121742"/>
                </a:lnTo>
                <a:lnTo>
                  <a:pt x="340067" y="110642"/>
                </a:lnTo>
                <a:lnTo>
                  <a:pt x="346595" y="99250"/>
                </a:lnTo>
                <a:lnTo>
                  <a:pt x="352094" y="106349"/>
                </a:lnTo>
                <a:lnTo>
                  <a:pt x="357149" y="113728"/>
                </a:lnTo>
                <a:lnTo>
                  <a:pt x="361772" y="120929"/>
                </a:lnTo>
                <a:lnTo>
                  <a:pt x="366496" y="128206"/>
                </a:lnTo>
                <a:lnTo>
                  <a:pt x="377177" y="120586"/>
                </a:lnTo>
                <a:close/>
              </a:path>
              <a:path w="658494" h="148590">
                <a:moveTo>
                  <a:pt x="409270" y="91630"/>
                </a:moveTo>
                <a:lnTo>
                  <a:pt x="404418" y="83375"/>
                </a:lnTo>
                <a:lnTo>
                  <a:pt x="399249" y="74866"/>
                </a:lnTo>
                <a:lnTo>
                  <a:pt x="387832" y="56476"/>
                </a:lnTo>
                <a:lnTo>
                  <a:pt x="377177" y="62572"/>
                </a:lnTo>
                <a:lnTo>
                  <a:pt x="382828" y="71755"/>
                </a:lnTo>
                <a:lnTo>
                  <a:pt x="388213" y="80759"/>
                </a:lnTo>
                <a:lnTo>
                  <a:pt x="393014" y="89471"/>
                </a:lnTo>
                <a:lnTo>
                  <a:pt x="396976" y="97726"/>
                </a:lnTo>
                <a:lnTo>
                  <a:pt x="409270" y="91630"/>
                </a:lnTo>
                <a:close/>
              </a:path>
              <a:path w="658494" h="148590">
                <a:moveTo>
                  <a:pt x="455079" y="33616"/>
                </a:moveTo>
                <a:lnTo>
                  <a:pt x="436702" y="33616"/>
                </a:lnTo>
                <a:lnTo>
                  <a:pt x="436702" y="1524"/>
                </a:lnTo>
                <a:lnTo>
                  <a:pt x="424510" y="1524"/>
                </a:lnTo>
                <a:lnTo>
                  <a:pt x="424510" y="33616"/>
                </a:lnTo>
                <a:lnTo>
                  <a:pt x="375640" y="33616"/>
                </a:lnTo>
                <a:lnTo>
                  <a:pt x="375640" y="44284"/>
                </a:lnTo>
                <a:lnTo>
                  <a:pt x="424510" y="44284"/>
                </a:lnTo>
                <a:lnTo>
                  <a:pt x="424510" y="128206"/>
                </a:lnTo>
                <a:lnTo>
                  <a:pt x="421462" y="131254"/>
                </a:lnTo>
                <a:lnTo>
                  <a:pt x="401650" y="131254"/>
                </a:lnTo>
                <a:lnTo>
                  <a:pt x="390893" y="129730"/>
                </a:lnTo>
                <a:lnTo>
                  <a:pt x="392404" y="135915"/>
                </a:lnTo>
                <a:lnTo>
                  <a:pt x="392404" y="140487"/>
                </a:lnTo>
                <a:lnTo>
                  <a:pt x="393928" y="143535"/>
                </a:lnTo>
                <a:lnTo>
                  <a:pt x="415366" y="143535"/>
                </a:lnTo>
                <a:lnTo>
                  <a:pt x="425119" y="142354"/>
                </a:lnTo>
                <a:lnTo>
                  <a:pt x="431749" y="138582"/>
                </a:lnTo>
                <a:lnTo>
                  <a:pt x="435508" y="131927"/>
                </a:lnTo>
                <a:lnTo>
                  <a:pt x="435584" y="131254"/>
                </a:lnTo>
                <a:lnTo>
                  <a:pt x="436702" y="122110"/>
                </a:lnTo>
                <a:lnTo>
                  <a:pt x="436702" y="44284"/>
                </a:lnTo>
                <a:lnTo>
                  <a:pt x="455079" y="44284"/>
                </a:lnTo>
                <a:lnTo>
                  <a:pt x="455079" y="33616"/>
                </a:lnTo>
                <a:close/>
              </a:path>
              <a:path w="658494" h="148590">
                <a:moveTo>
                  <a:pt x="607771" y="129730"/>
                </a:moveTo>
                <a:lnTo>
                  <a:pt x="573392" y="105727"/>
                </a:lnTo>
                <a:lnTo>
                  <a:pt x="566521" y="93154"/>
                </a:lnTo>
                <a:lnTo>
                  <a:pt x="571106" y="91630"/>
                </a:lnTo>
                <a:lnTo>
                  <a:pt x="594055" y="84010"/>
                </a:lnTo>
                <a:lnTo>
                  <a:pt x="587959" y="74866"/>
                </a:lnTo>
                <a:lnTo>
                  <a:pt x="578446" y="79209"/>
                </a:lnTo>
                <a:lnTo>
                  <a:pt x="568248" y="83248"/>
                </a:lnTo>
                <a:lnTo>
                  <a:pt x="545185" y="91630"/>
                </a:lnTo>
                <a:lnTo>
                  <a:pt x="544385" y="90106"/>
                </a:lnTo>
                <a:lnTo>
                  <a:pt x="542315" y="86182"/>
                </a:lnTo>
                <a:lnTo>
                  <a:pt x="538314" y="81153"/>
                </a:lnTo>
                <a:lnTo>
                  <a:pt x="534771" y="77914"/>
                </a:lnTo>
                <a:lnTo>
                  <a:pt x="533146" y="76415"/>
                </a:lnTo>
                <a:lnTo>
                  <a:pt x="526808" y="71818"/>
                </a:lnTo>
                <a:lnTo>
                  <a:pt x="529856" y="68770"/>
                </a:lnTo>
                <a:lnTo>
                  <a:pt x="531380" y="67144"/>
                </a:lnTo>
                <a:lnTo>
                  <a:pt x="584911" y="67144"/>
                </a:lnTo>
                <a:lnTo>
                  <a:pt x="584911" y="71818"/>
                </a:lnTo>
                <a:lnTo>
                  <a:pt x="595579" y="71818"/>
                </a:lnTo>
                <a:lnTo>
                  <a:pt x="595579" y="67144"/>
                </a:lnTo>
                <a:lnTo>
                  <a:pt x="595579" y="58000"/>
                </a:lnTo>
                <a:lnTo>
                  <a:pt x="595579" y="44284"/>
                </a:lnTo>
                <a:lnTo>
                  <a:pt x="595579" y="33616"/>
                </a:lnTo>
                <a:lnTo>
                  <a:pt x="584911" y="33616"/>
                </a:lnTo>
                <a:lnTo>
                  <a:pt x="584911" y="44284"/>
                </a:lnTo>
                <a:lnTo>
                  <a:pt x="584911" y="58000"/>
                </a:lnTo>
                <a:lnTo>
                  <a:pt x="537565" y="58000"/>
                </a:lnTo>
                <a:lnTo>
                  <a:pt x="542137" y="44284"/>
                </a:lnTo>
                <a:lnTo>
                  <a:pt x="584911" y="44284"/>
                </a:lnTo>
                <a:lnTo>
                  <a:pt x="584911" y="33616"/>
                </a:lnTo>
                <a:lnTo>
                  <a:pt x="558901" y="33616"/>
                </a:lnTo>
                <a:lnTo>
                  <a:pt x="574141" y="21424"/>
                </a:lnTo>
                <a:lnTo>
                  <a:pt x="574141" y="12280"/>
                </a:lnTo>
                <a:lnTo>
                  <a:pt x="557390" y="12280"/>
                </a:lnTo>
                <a:lnTo>
                  <a:pt x="557390" y="21424"/>
                </a:lnTo>
                <a:lnTo>
                  <a:pt x="545185" y="33616"/>
                </a:lnTo>
                <a:lnTo>
                  <a:pt x="531380" y="33616"/>
                </a:lnTo>
                <a:lnTo>
                  <a:pt x="531380" y="44284"/>
                </a:lnTo>
                <a:lnTo>
                  <a:pt x="529856" y="48856"/>
                </a:lnTo>
                <a:lnTo>
                  <a:pt x="526808" y="53428"/>
                </a:lnTo>
                <a:lnTo>
                  <a:pt x="525284" y="58000"/>
                </a:lnTo>
                <a:lnTo>
                  <a:pt x="485559" y="58000"/>
                </a:lnTo>
                <a:lnTo>
                  <a:pt x="485559" y="44284"/>
                </a:lnTo>
                <a:lnTo>
                  <a:pt x="531380" y="44284"/>
                </a:lnTo>
                <a:lnTo>
                  <a:pt x="531380" y="33616"/>
                </a:lnTo>
                <a:lnTo>
                  <a:pt x="487083" y="33616"/>
                </a:lnTo>
                <a:lnTo>
                  <a:pt x="493280" y="30568"/>
                </a:lnTo>
                <a:lnTo>
                  <a:pt x="502424" y="21424"/>
                </a:lnTo>
                <a:lnTo>
                  <a:pt x="557390" y="21424"/>
                </a:lnTo>
                <a:lnTo>
                  <a:pt x="557390" y="12280"/>
                </a:lnTo>
                <a:lnTo>
                  <a:pt x="511568" y="12280"/>
                </a:lnTo>
                <a:lnTo>
                  <a:pt x="516140" y="9232"/>
                </a:lnTo>
                <a:lnTo>
                  <a:pt x="519188" y="4660"/>
                </a:lnTo>
                <a:lnTo>
                  <a:pt x="520712" y="1524"/>
                </a:lnTo>
                <a:lnTo>
                  <a:pt x="508520" y="0"/>
                </a:lnTo>
                <a:lnTo>
                  <a:pt x="498525" y="11201"/>
                </a:lnTo>
                <a:lnTo>
                  <a:pt x="486943" y="21805"/>
                </a:lnTo>
                <a:lnTo>
                  <a:pt x="473925" y="31813"/>
                </a:lnTo>
                <a:lnTo>
                  <a:pt x="459651" y="41236"/>
                </a:lnTo>
                <a:lnTo>
                  <a:pt x="464223" y="50380"/>
                </a:lnTo>
                <a:lnTo>
                  <a:pt x="467283" y="48856"/>
                </a:lnTo>
                <a:lnTo>
                  <a:pt x="471855" y="45808"/>
                </a:lnTo>
                <a:lnTo>
                  <a:pt x="474891" y="44284"/>
                </a:lnTo>
                <a:lnTo>
                  <a:pt x="474891" y="71818"/>
                </a:lnTo>
                <a:lnTo>
                  <a:pt x="485559" y="71818"/>
                </a:lnTo>
                <a:lnTo>
                  <a:pt x="485559" y="67144"/>
                </a:lnTo>
                <a:lnTo>
                  <a:pt x="516140" y="67144"/>
                </a:lnTo>
                <a:lnTo>
                  <a:pt x="507314" y="73761"/>
                </a:lnTo>
                <a:lnTo>
                  <a:pt x="494753" y="79616"/>
                </a:lnTo>
                <a:lnTo>
                  <a:pt x="478764" y="84607"/>
                </a:lnTo>
                <a:lnTo>
                  <a:pt x="459651" y="88582"/>
                </a:lnTo>
                <a:lnTo>
                  <a:pt x="461175" y="93154"/>
                </a:lnTo>
                <a:lnTo>
                  <a:pt x="464223" y="96202"/>
                </a:lnTo>
                <a:lnTo>
                  <a:pt x="464223" y="99250"/>
                </a:lnTo>
                <a:lnTo>
                  <a:pt x="482307" y="94424"/>
                </a:lnTo>
                <a:lnTo>
                  <a:pt x="497649" y="89154"/>
                </a:lnTo>
                <a:lnTo>
                  <a:pt x="510400" y="83616"/>
                </a:lnTo>
                <a:lnTo>
                  <a:pt x="520712" y="77914"/>
                </a:lnTo>
                <a:lnTo>
                  <a:pt x="525284" y="82486"/>
                </a:lnTo>
                <a:lnTo>
                  <a:pt x="513562" y="91084"/>
                </a:lnTo>
                <a:lnTo>
                  <a:pt x="498983" y="98679"/>
                </a:lnTo>
                <a:lnTo>
                  <a:pt x="481520" y="105422"/>
                </a:lnTo>
                <a:lnTo>
                  <a:pt x="461175" y="111442"/>
                </a:lnTo>
                <a:lnTo>
                  <a:pt x="462711" y="114490"/>
                </a:lnTo>
                <a:lnTo>
                  <a:pt x="465747" y="119062"/>
                </a:lnTo>
                <a:lnTo>
                  <a:pt x="467283" y="122110"/>
                </a:lnTo>
                <a:lnTo>
                  <a:pt x="487616" y="114973"/>
                </a:lnTo>
                <a:lnTo>
                  <a:pt x="505079" y="107251"/>
                </a:lnTo>
                <a:lnTo>
                  <a:pt x="519658" y="98971"/>
                </a:lnTo>
                <a:lnTo>
                  <a:pt x="531380" y="90106"/>
                </a:lnTo>
                <a:lnTo>
                  <a:pt x="534517" y="91630"/>
                </a:lnTo>
                <a:lnTo>
                  <a:pt x="536041" y="94678"/>
                </a:lnTo>
                <a:lnTo>
                  <a:pt x="536041" y="97726"/>
                </a:lnTo>
                <a:lnTo>
                  <a:pt x="521716" y="108572"/>
                </a:lnTo>
                <a:lnTo>
                  <a:pt x="504126" y="118110"/>
                </a:lnTo>
                <a:lnTo>
                  <a:pt x="483095" y="126314"/>
                </a:lnTo>
                <a:lnTo>
                  <a:pt x="459651" y="132778"/>
                </a:lnTo>
                <a:lnTo>
                  <a:pt x="461175" y="137439"/>
                </a:lnTo>
                <a:lnTo>
                  <a:pt x="510413" y="126314"/>
                </a:lnTo>
                <a:lnTo>
                  <a:pt x="540613" y="106870"/>
                </a:lnTo>
                <a:lnTo>
                  <a:pt x="540613" y="129730"/>
                </a:lnTo>
                <a:lnTo>
                  <a:pt x="536041" y="135915"/>
                </a:lnTo>
                <a:lnTo>
                  <a:pt x="517664" y="135915"/>
                </a:lnTo>
                <a:lnTo>
                  <a:pt x="511568" y="134302"/>
                </a:lnTo>
                <a:lnTo>
                  <a:pt x="503948" y="134302"/>
                </a:lnTo>
                <a:lnTo>
                  <a:pt x="505472" y="138963"/>
                </a:lnTo>
                <a:lnTo>
                  <a:pt x="506996" y="143535"/>
                </a:lnTo>
                <a:lnTo>
                  <a:pt x="506996" y="145059"/>
                </a:lnTo>
                <a:lnTo>
                  <a:pt x="513092" y="145059"/>
                </a:lnTo>
                <a:lnTo>
                  <a:pt x="520712" y="146583"/>
                </a:lnTo>
                <a:lnTo>
                  <a:pt x="526808" y="146583"/>
                </a:lnTo>
                <a:lnTo>
                  <a:pt x="537743" y="144868"/>
                </a:lnTo>
                <a:lnTo>
                  <a:pt x="545363" y="139725"/>
                </a:lnTo>
                <a:lnTo>
                  <a:pt x="547331" y="135915"/>
                </a:lnTo>
                <a:lnTo>
                  <a:pt x="549821" y="131127"/>
                </a:lnTo>
                <a:lnTo>
                  <a:pt x="551281" y="119062"/>
                </a:lnTo>
                <a:lnTo>
                  <a:pt x="551281" y="106870"/>
                </a:lnTo>
                <a:lnTo>
                  <a:pt x="551281" y="105422"/>
                </a:lnTo>
                <a:lnTo>
                  <a:pt x="549757" y="99250"/>
                </a:lnTo>
                <a:lnTo>
                  <a:pt x="551281" y="99250"/>
                </a:lnTo>
                <a:lnTo>
                  <a:pt x="557390" y="96202"/>
                </a:lnTo>
                <a:lnTo>
                  <a:pt x="585165" y="131127"/>
                </a:lnTo>
                <a:lnTo>
                  <a:pt x="600151" y="140487"/>
                </a:lnTo>
                <a:lnTo>
                  <a:pt x="601675" y="137439"/>
                </a:lnTo>
                <a:lnTo>
                  <a:pt x="604723" y="134302"/>
                </a:lnTo>
                <a:lnTo>
                  <a:pt x="607771" y="129730"/>
                </a:lnTo>
                <a:close/>
              </a:path>
              <a:path w="658494" h="148590">
                <a:moveTo>
                  <a:pt x="658164" y="116014"/>
                </a:moveTo>
                <a:lnTo>
                  <a:pt x="652056" y="109918"/>
                </a:lnTo>
                <a:lnTo>
                  <a:pt x="645960" y="109918"/>
                </a:lnTo>
                <a:lnTo>
                  <a:pt x="642912" y="111442"/>
                </a:lnTo>
                <a:lnTo>
                  <a:pt x="638340" y="116014"/>
                </a:lnTo>
                <a:lnTo>
                  <a:pt x="638340" y="122110"/>
                </a:lnTo>
                <a:lnTo>
                  <a:pt x="639864" y="123634"/>
                </a:lnTo>
                <a:lnTo>
                  <a:pt x="641388" y="126682"/>
                </a:lnTo>
                <a:lnTo>
                  <a:pt x="642912" y="128206"/>
                </a:lnTo>
                <a:lnTo>
                  <a:pt x="652056" y="128206"/>
                </a:lnTo>
                <a:lnTo>
                  <a:pt x="655104" y="126682"/>
                </a:lnTo>
                <a:lnTo>
                  <a:pt x="656628" y="123634"/>
                </a:lnTo>
                <a:lnTo>
                  <a:pt x="658164" y="122110"/>
                </a:lnTo>
                <a:lnTo>
                  <a:pt x="658164" y="116014"/>
                </a:lnTo>
                <a:close/>
              </a:path>
              <a:path w="658494" h="148590">
                <a:moveTo>
                  <a:pt x="658164" y="48856"/>
                </a:moveTo>
                <a:lnTo>
                  <a:pt x="652056" y="42760"/>
                </a:lnTo>
                <a:lnTo>
                  <a:pt x="645960" y="42760"/>
                </a:lnTo>
                <a:lnTo>
                  <a:pt x="642912" y="44284"/>
                </a:lnTo>
                <a:lnTo>
                  <a:pt x="638340" y="48856"/>
                </a:lnTo>
                <a:lnTo>
                  <a:pt x="638340" y="54952"/>
                </a:lnTo>
                <a:lnTo>
                  <a:pt x="641388" y="58000"/>
                </a:lnTo>
                <a:lnTo>
                  <a:pt x="642912" y="61048"/>
                </a:lnTo>
                <a:lnTo>
                  <a:pt x="653580" y="61048"/>
                </a:lnTo>
                <a:lnTo>
                  <a:pt x="655104" y="58000"/>
                </a:lnTo>
                <a:lnTo>
                  <a:pt x="658164" y="54952"/>
                </a:lnTo>
                <a:lnTo>
                  <a:pt x="658164" y="488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122485" y="7111847"/>
            <a:ext cx="606425" cy="148590"/>
          </a:xfrm>
          <a:custGeom>
            <a:avLst/>
            <a:gdLst/>
            <a:ahLst/>
            <a:cxnLst/>
            <a:rect l="l" t="t" r="r" b="b"/>
            <a:pathLst>
              <a:path w="606425" h="148590">
                <a:moveTo>
                  <a:pt x="143522" y="129730"/>
                </a:moveTo>
                <a:lnTo>
                  <a:pt x="80860" y="129730"/>
                </a:lnTo>
                <a:lnTo>
                  <a:pt x="80860" y="103822"/>
                </a:lnTo>
                <a:lnTo>
                  <a:pt x="129819" y="103822"/>
                </a:lnTo>
                <a:lnTo>
                  <a:pt x="129819" y="93154"/>
                </a:lnTo>
                <a:lnTo>
                  <a:pt x="80860" y="93154"/>
                </a:lnTo>
                <a:lnTo>
                  <a:pt x="80860" y="70294"/>
                </a:lnTo>
                <a:lnTo>
                  <a:pt x="123634" y="70294"/>
                </a:lnTo>
                <a:lnTo>
                  <a:pt x="123634" y="58000"/>
                </a:lnTo>
                <a:lnTo>
                  <a:pt x="25831" y="58000"/>
                </a:lnTo>
                <a:lnTo>
                  <a:pt x="25908" y="70294"/>
                </a:lnTo>
                <a:lnTo>
                  <a:pt x="68668" y="70294"/>
                </a:lnTo>
                <a:lnTo>
                  <a:pt x="68668" y="93154"/>
                </a:lnTo>
                <a:lnTo>
                  <a:pt x="21336" y="93154"/>
                </a:lnTo>
                <a:lnTo>
                  <a:pt x="21336" y="103822"/>
                </a:lnTo>
                <a:lnTo>
                  <a:pt x="68668" y="103822"/>
                </a:lnTo>
                <a:lnTo>
                  <a:pt x="68668" y="129730"/>
                </a:lnTo>
                <a:lnTo>
                  <a:pt x="7620" y="129730"/>
                </a:lnTo>
                <a:lnTo>
                  <a:pt x="7620" y="140487"/>
                </a:lnTo>
                <a:lnTo>
                  <a:pt x="143522" y="140487"/>
                </a:lnTo>
                <a:lnTo>
                  <a:pt x="143522" y="129730"/>
                </a:lnTo>
                <a:close/>
              </a:path>
              <a:path w="606425" h="148590">
                <a:moveTo>
                  <a:pt x="149631" y="54952"/>
                </a:moveTo>
                <a:lnTo>
                  <a:pt x="112001" y="34569"/>
                </a:lnTo>
                <a:lnTo>
                  <a:pt x="82384" y="6184"/>
                </a:lnTo>
                <a:lnTo>
                  <a:pt x="85534" y="1524"/>
                </a:lnTo>
                <a:lnTo>
                  <a:pt x="70205" y="1524"/>
                </a:lnTo>
                <a:lnTo>
                  <a:pt x="57289" y="17894"/>
                </a:lnTo>
                <a:lnTo>
                  <a:pt x="41376" y="32664"/>
                </a:lnTo>
                <a:lnTo>
                  <a:pt x="22313" y="45986"/>
                </a:lnTo>
                <a:lnTo>
                  <a:pt x="0" y="58000"/>
                </a:lnTo>
                <a:lnTo>
                  <a:pt x="3048" y="62572"/>
                </a:lnTo>
                <a:lnTo>
                  <a:pt x="6096" y="65620"/>
                </a:lnTo>
                <a:lnTo>
                  <a:pt x="7620" y="68770"/>
                </a:lnTo>
                <a:lnTo>
                  <a:pt x="28816" y="56095"/>
                </a:lnTo>
                <a:lnTo>
                  <a:pt x="46901" y="43154"/>
                </a:lnTo>
                <a:lnTo>
                  <a:pt x="62128" y="29667"/>
                </a:lnTo>
                <a:lnTo>
                  <a:pt x="74764" y="15328"/>
                </a:lnTo>
                <a:lnTo>
                  <a:pt x="89154" y="30505"/>
                </a:lnTo>
                <a:lnTo>
                  <a:pt x="104952" y="44094"/>
                </a:lnTo>
                <a:lnTo>
                  <a:pt x="122478" y="56273"/>
                </a:lnTo>
                <a:lnTo>
                  <a:pt x="142011" y="67144"/>
                </a:lnTo>
                <a:lnTo>
                  <a:pt x="143522" y="64096"/>
                </a:lnTo>
                <a:lnTo>
                  <a:pt x="149631" y="54952"/>
                </a:lnTo>
                <a:close/>
              </a:path>
              <a:path w="606425" h="148590">
                <a:moveTo>
                  <a:pt x="195453" y="3136"/>
                </a:moveTo>
                <a:lnTo>
                  <a:pt x="184785" y="0"/>
                </a:lnTo>
                <a:lnTo>
                  <a:pt x="178473" y="19824"/>
                </a:lnTo>
                <a:lnTo>
                  <a:pt x="171018" y="38201"/>
                </a:lnTo>
                <a:lnTo>
                  <a:pt x="162407" y="55435"/>
                </a:lnTo>
                <a:lnTo>
                  <a:pt x="152679" y="71818"/>
                </a:lnTo>
                <a:lnTo>
                  <a:pt x="155740" y="80962"/>
                </a:lnTo>
                <a:lnTo>
                  <a:pt x="172491" y="61048"/>
                </a:lnTo>
                <a:lnTo>
                  <a:pt x="172491" y="146583"/>
                </a:lnTo>
                <a:lnTo>
                  <a:pt x="183261" y="146583"/>
                </a:lnTo>
                <a:lnTo>
                  <a:pt x="183261" y="61048"/>
                </a:lnTo>
                <a:lnTo>
                  <a:pt x="183261" y="39712"/>
                </a:lnTo>
                <a:lnTo>
                  <a:pt x="186664" y="30568"/>
                </a:lnTo>
                <a:lnTo>
                  <a:pt x="189928" y="21424"/>
                </a:lnTo>
                <a:lnTo>
                  <a:pt x="192900" y="12280"/>
                </a:lnTo>
                <a:lnTo>
                  <a:pt x="195453" y="3136"/>
                </a:lnTo>
                <a:close/>
              </a:path>
              <a:path w="606425" h="148590">
                <a:moveTo>
                  <a:pt x="302323" y="108394"/>
                </a:moveTo>
                <a:lnTo>
                  <a:pt x="289217" y="96634"/>
                </a:lnTo>
                <a:lnTo>
                  <a:pt x="277545" y="81724"/>
                </a:lnTo>
                <a:lnTo>
                  <a:pt x="267550" y="63347"/>
                </a:lnTo>
                <a:lnTo>
                  <a:pt x="259549" y="41236"/>
                </a:lnTo>
                <a:lnTo>
                  <a:pt x="297751" y="41236"/>
                </a:lnTo>
                <a:lnTo>
                  <a:pt x="297751" y="30568"/>
                </a:lnTo>
                <a:lnTo>
                  <a:pt x="250405" y="30568"/>
                </a:lnTo>
                <a:lnTo>
                  <a:pt x="250405" y="0"/>
                </a:lnTo>
                <a:lnTo>
                  <a:pt x="239737" y="0"/>
                </a:lnTo>
                <a:lnTo>
                  <a:pt x="239737" y="30568"/>
                </a:lnTo>
                <a:lnTo>
                  <a:pt x="193929" y="30568"/>
                </a:lnTo>
                <a:lnTo>
                  <a:pt x="193929" y="41236"/>
                </a:lnTo>
                <a:lnTo>
                  <a:pt x="227558" y="41236"/>
                </a:lnTo>
                <a:lnTo>
                  <a:pt x="219760" y="62776"/>
                </a:lnTo>
                <a:lnTo>
                  <a:pt x="210134" y="81724"/>
                </a:lnTo>
                <a:lnTo>
                  <a:pt x="198526" y="98348"/>
                </a:lnTo>
                <a:lnTo>
                  <a:pt x="184785" y="112966"/>
                </a:lnTo>
                <a:lnTo>
                  <a:pt x="190868" y="119062"/>
                </a:lnTo>
                <a:lnTo>
                  <a:pt x="219875" y="87426"/>
                </a:lnTo>
                <a:lnTo>
                  <a:pt x="238213" y="41236"/>
                </a:lnTo>
                <a:lnTo>
                  <a:pt x="239737" y="41236"/>
                </a:lnTo>
                <a:lnTo>
                  <a:pt x="239737" y="103822"/>
                </a:lnTo>
                <a:lnTo>
                  <a:pt x="216789" y="103822"/>
                </a:lnTo>
                <a:lnTo>
                  <a:pt x="216789" y="116014"/>
                </a:lnTo>
                <a:lnTo>
                  <a:pt x="239737" y="116014"/>
                </a:lnTo>
                <a:lnTo>
                  <a:pt x="239737" y="146583"/>
                </a:lnTo>
                <a:lnTo>
                  <a:pt x="250405" y="146583"/>
                </a:lnTo>
                <a:lnTo>
                  <a:pt x="250405" y="116014"/>
                </a:lnTo>
                <a:lnTo>
                  <a:pt x="271843" y="116014"/>
                </a:lnTo>
                <a:lnTo>
                  <a:pt x="271843" y="103822"/>
                </a:lnTo>
                <a:lnTo>
                  <a:pt x="250405" y="103822"/>
                </a:lnTo>
                <a:lnTo>
                  <a:pt x="250405" y="41236"/>
                </a:lnTo>
                <a:lnTo>
                  <a:pt x="258394" y="66738"/>
                </a:lnTo>
                <a:lnTo>
                  <a:pt x="268541" y="88201"/>
                </a:lnTo>
                <a:lnTo>
                  <a:pt x="280708" y="105638"/>
                </a:lnTo>
                <a:lnTo>
                  <a:pt x="294703" y="119062"/>
                </a:lnTo>
                <a:lnTo>
                  <a:pt x="296227" y="116014"/>
                </a:lnTo>
                <a:lnTo>
                  <a:pt x="299275" y="112966"/>
                </a:lnTo>
                <a:lnTo>
                  <a:pt x="302323" y="108394"/>
                </a:lnTo>
                <a:close/>
              </a:path>
              <a:path w="606425" h="148590">
                <a:moveTo>
                  <a:pt x="452056" y="64096"/>
                </a:moveTo>
                <a:lnTo>
                  <a:pt x="395478" y="64096"/>
                </a:lnTo>
                <a:lnTo>
                  <a:pt x="395478" y="50380"/>
                </a:lnTo>
                <a:lnTo>
                  <a:pt x="384810" y="50380"/>
                </a:lnTo>
                <a:lnTo>
                  <a:pt x="384810" y="64096"/>
                </a:lnTo>
                <a:lnTo>
                  <a:pt x="334416" y="64096"/>
                </a:lnTo>
                <a:lnTo>
                  <a:pt x="334416" y="47332"/>
                </a:lnTo>
                <a:lnTo>
                  <a:pt x="429094" y="47332"/>
                </a:lnTo>
                <a:lnTo>
                  <a:pt x="429094" y="53428"/>
                </a:lnTo>
                <a:lnTo>
                  <a:pt x="439762" y="53428"/>
                </a:lnTo>
                <a:lnTo>
                  <a:pt x="439762" y="47332"/>
                </a:lnTo>
                <a:lnTo>
                  <a:pt x="439762" y="36664"/>
                </a:lnTo>
                <a:lnTo>
                  <a:pt x="439762" y="16852"/>
                </a:lnTo>
                <a:lnTo>
                  <a:pt x="439762" y="6184"/>
                </a:lnTo>
                <a:lnTo>
                  <a:pt x="429094" y="6184"/>
                </a:lnTo>
                <a:lnTo>
                  <a:pt x="429094" y="16852"/>
                </a:lnTo>
                <a:lnTo>
                  <a:pt x="429094" y="36664"/>
                </a:lnTo>
                <a:lnTo>
                  <a:pt x="334416" y="36664"/>
                </a:lnTo>
                <a:lnTo>
                  <a:pt x="334416" y="16852"/>
                </a:lnTo>
                <a:lnTo>
                  <a:pt x="429094" y="16852"/>
                </a:lnTo>
                <a:lnTo>
                  <a:pt x="429094" y="6184"/>
                </a:lnTo>
                <a:lnTo>
                  <a:pt x="322224" y="6184"/>
                </a:lnTo>
                <a:lnTo>
                  <a:pt x="322224" y="71818"/>
                </a:lnTo>
                <a:lnTo>
                  <a:pt x="321310" y="91262"/>
                </a:lnTo>
                <a:lnTo>
                  <a:pt x="318401" y="108407"/>
                </a:lnTo>
                <a:lnTo>
                  <a:pt x="313182" y="123291"/>
                </a:lnTo>
                <a:lnTo>
                  <a:pt x="305371" y="135915"/>
                </a:lnTo>
                <a:lnTo>
                  <a:pt x="310032" y="140487"/>
                </a:lnTo>
                <a:lnTo>
                  <a:pt x="313080" y="143535"/>
                </a:lnTo>
                <a:lnTo>
                  <a:pt x="314604" y="146583"/>
                </a:lnTo>
                <a:lnTo>
                  <a:pt x="322846" y="131914"/>
                </a:lnTo>
                <a:lnTo>
                  <a:pt x="329082" y="115265"/>
                </a:lnTo>
                <a:lnTo>
                  <a:pt x="333032" y="96354"/>
                </a:lnTo>
                <a:lnTo>
                  <a:pt x="334416" y="74866"/>
                </a:lnTo>
                <a:lnTo>
                  <a:pt x="384810" y="74866"/>
                </a:lnTo>
                <a:lnTo>
                  <a:pt x="384810" y="91630"/>
                </a:lnTo>
                <a:lnTo>
                  <a:pt x="345097" y="91630"/>
                </a:lnTo>
                <a:lnTo>
                  <a:pt x="345097" y="146583"/>
                </a:lnTo>
                <a:lnTo>
                  <a:pt x="355854" y="146583"/>
                </a:lnTo>
                <a:lnTo>
                  <a:pt x="355854" y="138963"/>
                </a:lnTo>
                <a:lnTo>
                  <a:pt x="426059" y="138963"/>
                </a:lnTo>
                <a:lnTo>
                  <a:pt x="426059" y="146583"/>
                </a:lnTo>
                <a:lnTo>
                  <a:pt x="436727" y="146583"/>
                </a:lnTo>
                <a:lnTo>
                  <a:pt x="436727" y="138963"/>
                </a:lnTo>
                <a:lnTo>
                  <a:pt x="436727" y="128206"/>
                </a:lnTo>
                <a:lnTo>
                  <a:pt x="436727" y="102298"/>
                </a:lnTo>
                <a:lnTo>
                  <a:pt x="436727" y="91630"/>
                </a:lnTo>
                <a:lnTo>
                  <a:pt x="426059" y="91630"/>
                </a:lnTo>
                <a:lnTo>
                  <a:pt x="426059" y="102298"/>
                </a:lnTo>
                <a:lnTo>
                  <a:pt x="426059" y="128206"/>
                </a:lnTo>
                <a:lnTo>
                  <a:pt x="355854" y="128206"/>
                </a:lnTo>
                <a:lnTo>
                  <a:pt x="355854" y="102298"/>
                </a:lnTo>
                <a:lnTo>
                  <a:pt x="426059" y="102298"/>
                </a:lnTo>
                <a:lnTo>
                  <a:pt x="426059" y="91630"/>
                </a:lnTo>
                <a:lnTo>
                  <a:pt x="395478" y="91630"/>
                </a:lnTo>
                <a:lnTo>
                  <a:pt x="395478" y="74866"/>
                </a:lnTo>
                <a:lnTo>
                  <a:pt x="452056" y="74866"/>
                </a:lnTo>
                <a:lnTo>
                  <a:pt x="452056" y="64096"/>
                </a:lnTo>
                <a:close/>
              </a:path>
              <a:path w="606425" h="148590">
                <a:moveTo>
                  <a:pt x="606272" y="106870"/>
                </a:moveTo>
                <a:lnTo>
                  <a:pt x="603211" y="105346"/>
                </a:lnTo>
                <a:lnTo>
                  <a:pt x="594067" y="102298"/>
                </a:lnTo>
                <a:lnTo>
                  <a:pt x="592924" y="110642"/>
                </a:lnTo>
                <a:lnTo>
                  <a:pt x="591781" y="117538"/>
                </a:lnTo>
                <a:lnTo>
                  <a:pt x="590715" y="122923"/>
                </a:lnTo>
                <a:lnTo>
                  <a:pt x="589508" y="128206"/>
                </a:lnTo>
                <a:lnTo>
                  <a:pt x="586447" y="132778"/>
                </a:lnTo>
                <a:lnTo>
                  <a:pt x="581875" y="134302"/>
                </a:lnTo>
                <a:lnTo>
                  <a:pt x="577303" y="129730"/>
                </a:lnTo>
                <a:lnTo>
                  <a:pt x="569810" y="122923"/>
                </a:lnTo>
                <a:lnTo>
                  <a:pt x="563499" y="114109"/>
                </a:lnTo>
                <a:lnTo>
                  <a:pt x="558355" y="103593"/>
                </a:lnTo>
                <a:lnTo>
                  <a:pt x="554355" y="91630"/>
                </a:lnTo>
                <a:lnTo>
                  <a:pt x="604735" y="91630"/>
                </a:lnTo>
                <a:lnTo>
                  <a:pt x="604735" y="80962"/>
                </a:lnTo>
                <a:lnTo>
                  <a:pt x="551307" y="80962"/>
                </a:lnTo>
                <a:lnTo>
                  <a:pt x="550176" y="74955"/>
                </a:lnTo>
                <a:lnTo>
                  <a:pt x="549211" y="68338"/>
                </a:lnTo>
                <a:lnTo>
                  <a:pt x="548513" y="61163"/>
                </a:lnTo>
                <a:lnTo>
                  <a:pt x="548259" y="53428"/>
                </a:lnTo>
                <a:lnTo>
                  <a:pt x="581875" y="53428"/>
                </a:lnTo>
                <a:lnTo>
                  <a:pt x="581875" y="61163"/>
                </a:lnTo>
                <a:lnTo>
                  <a:pt x="594067" y="61163"/>
                </a:lnTo>
                <a:lnTo>
                  <a:pt x="594067" y="53428"/>
                </a:lnTo>
                <a:lnTo>
                  <a:pt x="594067" y="42760"/>
                </a:lnTo>
                <a:lnTo>
                  <a:pt x="594067" y="16852"/>
                </a:lnTo>
                <a:lnTo>
                  <a:pt x="594067" y="6184"/>
                </a:lnTo>
                <a:lnTo>
                  <a:pt x="581875" y="6184"/>
                </a:lnTo>
                <a:lnTo>
                  <a:pt x="581875" y="16852"/>
                </a:lnTo>
                <a:lnTo>
                  <a:pt x="581875" y="42760"/>
                </a:lnTo>
                <a:lnTo>
                  <a:pt x="540639" y="42760"/>
                </a:lnTo>
                <a:lnTo>
                  <a:pt x="540639" y="80962"/>
                </a:lnTo>
                <a:lnTo>
                  <a:pt x="485584" y="80962"/>
                </a:lnTo>
                <a:lnTo>
                  <a:pt x="485584" y="53428"/>
                </a:lnTo>
                <a:lnTo>
                  <a:pt x="536067" y="53428"/>
                </a:lnTo>
                <a:lnTo>
                  <a:pt x="537197" y="61163"/>
                </a:lnTo>
                <a:lnTo>
                  <a:pt x="538353" y="68338"/>
                </a:lnTo>
                <a:lnTo>
                  <a:pt x="539496" y="74955"/>
                </a:lnTo>
                <a:lnTo>
                  <a:pt x="540639" y="80962"/>
                </a:lnTo>
                <a:lnTo>
                  <a:pt x="540639" y="42760"/>
                </a:lnTo>
                <a:lnTo>
                  <a:pt x="485584" y="42760"/>
                </a:lnTo>
                <a:lnTo>
                  <a:pt x="485584" y="16852"/>
                </a:lnTo>
                <a:lnTo>
                  <a:pt x="581875" y="16852"/>
                </a:lnTo>
                <a:lnTo>
                  <a:pt x="581875" y="6184"/>
                </a:lnTo>
                <a:lnTo>
                  <a:pt x="473392" y="6184"/>
                </a:lnTo>
                <a:lnTo>
                  <a:pt x="473392" y="131254"/>
                </a:lnTo>
                <a:lnTo>
                  <a:pt x="471970" y="134099"/>
                </a:lnTo>
                <a:lnTo>
                  <a:pt x="471868" y="134302"/>
                </a:lnTo>
                <a:lnTo>
                  <a:pt x="470344" y="135915"/>
                </a:lnTo>
                <a:lnTo>
                  <a:pt x="476440" y="148107"/>
                </a:lnTo>
                <a:lnTo>
                  <a:pt x="479488" y="146583"/>
                </a:lnTo>
                <a:lnTo>
                  <a:pt x="481012" y="145059"/>
                </a:lnTo>
                <a:lnTo>
                  <a:pt x="482536" y="145059"/>
                </a:lnTo>
                <a:lnTo>
                  <a:pt x="490918" y="141617"/>
                </a:lnTo>
                <a:lnTo>
                  <a:pt x="500138" y="138010"/>
                </a:lnTo>
                <a:lnTo>
                  <a:pt x="522249" y="129730"/>
                </a:lnTo>
                <a:lnTo>
                  <a:pt x="522249" y="117538"/>
                </a:lnTo>
                <a:lnTo>
                  <a:pt x="502805" y="124206"/>
                </a:lnTo>
                <a:lnTo>
                  <a:pt x="493915" y="127190"/>
                </a:lnTo>
                <a:lnTo>
                  <a:pt x="485584" y="129730"/>
                </a:lnTo>
                <a:lnTo>
                  <a:pt x="485584" y="91630"/>
                </a:lnTo>
                <a:lnTo>
                  <a:pt x="542163" y="91630"/>
                </a:lnTo>
                <a:lnTo>
                  <a:pt x="547039" y="106502"/>
                </a:lnTo>
                <a:lnTo>
                  <a:pt x="552640" y="119075"/>
                </a:lnTo>
                <a:lnTo>
                  <a:pt x="559092" y="129387"/>
                </a:lnTo>
                <a:lnTo>
                  <a:pt x="566547" y="137439"/>
                </a:lnTo>
                <a:lnTo>
                  <a:pt x="572643" y="143535"/>
                </a:lnTo>
                <a:lnTo>
                  <a:pt x="578840" y="145059"/>
                </a:lnTo>
                <a:lnTo>
                  <a:pt x="591019" y="145059"/>
                </a:lnTo>
                <a:lnTo>
                  <a:pt x="595591" y="142011"/>
                </a:lnTo>
                <a:lnTo>
                  <a:pt x="599401" y="134302"/>
                </a:lnTo>
                <a:lnTo>
                  <a:pt x="600163" y="132778"/>
                </a:lnTo>
                <a:lnTo>
                  <a:pt x="603211" y="121539"/>
                </a:lnTo>
                <a:lnTo>
                  <a:pt x="604875" y="114566"/>
                </a:lnTo>
                <a:lnTo>
                  <a:pt x="606272" y="106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82186" y="7110324"/>
            <a:ext cx="1437132" cy="149631"/>
          </a:xfrm>
          <a:prstGeom prst="rect">
            <a:avLst/>
          </a:prstGeom>
        </p:spPr>
      </p:pic>
      <p:grpSp>
        <p:nvGrpSpPr>
          <p:cNvPr id="46" name="object 46"/>
          <p:cNvGrpSpPr/>
          <p:nvPr/>
        </p:nvGrpSpPr>
        <p:grpSpPr>
          <a:xfrm>
            <a:off x="7084123" y="10426737"/>
            <a:ext cx="182245" cy="74930"/>
            <a:chOff x="7084123" y="10426737"/>
            <a:chExt cx="182245" cy="74930"/>
          </a:xfrm>
        </p:grpSpPr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84123" y="10426737"/>
              <a:ext cx="111442" cy="7476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6259" y="4750308"/>
            <a:ext cx="178435" cy="428625"/>
          </a:xfrm>
          <a:custGeom>
            <a:avLst/>
            <a:gdLst/>
            <a:ahLst/>
            <a:cxnLst/>
            <a:rect l="l" t="t" r="r" b="b"/>
            <a:pathLst>
              <a:path w="178434" h="428625">
                <a:moveTo>
                  <a:pt x="108204" y="368808"/>
                </a:moveTo>
                <a:lnTo>
                  <a:pt x="51816" y="368808"/>
                </a:lnTo>
                <a:lnTo>
                  <a:pt x="57912" y="374904"/>
                </a:lnTo>
                <a:lnTo>
                  <a:pt x="60960" y="376428"/>
                </a:lnTo>
                <a:lnTo>
                  <a:pt x="64008" y="379475"/>
                </a:lnTo>
                <a:lnTo>
                  <a:pt x="67056" y="381000"/>
                </a:lnTo>
                <a:lnTo>
                  <a:pt x="71628" y="385572"/>
                </a:lnTo>
                <a:lnTo>
                  <a:pt x="74676" y="387096"/>
                </a:lnTo>
                <a:lnTo>
                  <a:pt x="79248" y="391668"/>
                </a:lnTo>
                <a:lnTo>
                  <a:pt x="82296" y="393192"/>
                </a:lnTo>
                <a:lnTo>
                  <a:pt x="85344" y="396240"/>
                </a:lnTo>
                <a:lnTo>
                  <a:pt x="94488" y="400812"/>
                </a:lnTo>
                <a:lnTo>
                  <a:pt x="96012" y="402336"/>
                </a:lnTo>
                <a:lnTo>
                  <a:pt x="105156" y="406908"/>
                </a:lnTo>
                <a:lnTo>
                  <a:pt x="143256" y="422148"/>
                </a:lnTo>
                <a:lnTo>
                  <a:pt x="169164" y="426720"/>
                </a:lnTo>
                <a:lnTo>
                  <a:pt x="178308" y="428244"/>
                </a:lnTo>
                <a:lnTo>
                  <a:pt x="178308" y="426720"/>
                </a:lnTo>
                <a:lnTo>
                  <a:pt x="170688" y="425196"/>
                </a:lnTo>
                <a:lnTo>
                  <a:pt x="166116" y="423672"/>
                </a:lnTo>
                <a:lnTo>
                  <a:pt x="163068" y="422148"/>
                </a:lnTo>
                <a:lnTo>
                  <a:pt x="158496" y="420624"/>
                </a:lnTo>
                <a:lnTo>
                  <a:pt x="156972" y="419100"/>
                </a:lnTo>
                <a:lnTo>
                  <a:pt x="147828" y="414528"/>
                </a:lnTo>
                <a:lnTo>
                  <a:pt x="140208" y="406908"/>
                </a:lnTo>
                <a:lnTo>
                  <a:pt x="137160" y="405384"/>
                </a:lnTo>
                <a:lnTo>
                  <a:pt x="123444" y="391668"/>
                </a:lnTo>
                <a:lnTo>
                  <a:pt x="121920" y="391668"/>
                </a:lnTo>
                <a:lnTo>
                  <a:pt x="121920" y="388620"/>
                </a:lnTo>
                <a:lnTo>
                  <a:pt x="118872" y="385572"/>
                </a:lnTo>
                <a:lnTo>
                  <a:pt x="117348" y="385572"/>
                </a:lnTo>
                <a:lnTo>
                  <a:pt x="117348" y="382524"/>
                </a:lnTo>
                <a:lnTo>
                  <a:pt x="114300" y="379475"/>
                </a:lnTo>
                <a:lnTo>
                  <a:pt x="112776" y="379475"/>
                </a:lnTo>
                <a:lnTo>
                  <a:pt x="112776" y="376428"/>
                </a:lnTo>
                <a:lnTo>
                  <a:pt x="111252" y="374904"/>
                </a:lnTo>
                <a:lnTo>
                  <a:pt x="109728" y="374904"/>
                </a:lnTo>
                <a:lnTo>
                  <a:pt x="109728" y="371856"/>
                </a:lnTo>
                <a:lnTo>
                  <a:pt x="108204" y="371856"/>
                </a:lnTo>
                <a:lnTo>
                  <a:pt x="108204" y="368808"/>
                </a:lnTo>
                <a:close/>
              </a:path>
              <a:path w="178434" h="428625">
                <a:moveTo>
                  <a:pt x="96012" y="342900"/>
                </a:moveTo>
                <a:lnTo>
                  <a:pt x="32004" y="342900"/>
                </a:lnTo>
                <a:lnTo>
                  <a:pt x="33528" y="344424"/>
                </a:lnTo>
                <a:lnTo>
                  <a:pt x="33528" y="347472"/>
                </a:lnTo>
                <a:lnTo>
                  <a:pt x="35052" y="347472"/>
                </a:lnTo>
                <a:lnTo>
                  <a:pt x="36576" y="348996"/>
                </a:lnTo>
                <a:lnTo>
                  <a:pt x="36576" y="352044"/>
                </a:lnTo>
                <a:lnTo>
                  <a:pt x="38100" y="352044"/>
                </a:lnTo>
                <a:lnTo>
                  <a:pt x="41148" y="355092"/>
                </a:lnTo>
                <a:lnTo>
                  <a:pt x="41148" y="358140"/>
                </a:lnTo>
                <a:lnTo>
                  <a:pt x="42671" y="358140"/>
                </a:lnTo>
                <a:lnTo>
                  <a:pt x="50292" y="365760"/>
                </a:lnTo>
                <a:lnTo>
                  <a:pt x="50292" y="368808"/>
                </a:lnTo>
                <a:lnTo>
                  <a:pt x="106680" y="368808"/>
                </a:lnTo>
                <a:lnTo>
                  <a:pt x="106680" y="365760"/>
                </a:lnTo>
                <a:lnTo>
                  <a:pt x="105156" y="365760"/>
                </a:lnTo>
                <a:lnTo>
                  <a:pt x="105156" y="362712"/>
                </a:lnTo>
                <a:lnTo>
                  <a:pt x="103632" y="362712"/>
                </a:lnTo>
                <a:lnTo>
                  <a:pt x="103632" y="359664"/>
                </a:lnTo>
                <a:lnTo>
                  <a:pt x="102108" y="359664"/>
                </a:lnTo>
                <a:lnTo>
                  <a:pt x="102108" y="356616"/>
                </a:lnTo>
                <a:lnTo>
                  <a:pt x="100584" y="356616"/>
                </a:lnTo>
                <a:lnTo>
                  <a:pt x="100584" y="353568"/>
                </a:lnTo>
                <a:lnTo>
                  <a:pt x="99060" y="353568"/>
                </a:lnTo>
                <a:lnTo>
                  <a:pt x="99060" y="348996"/>
                </a:lnTo>
                <a:lnTo>
                  <a:pt x="97536" y="348996"/>
                </a:lnTo>
                <a:lnTo>
                  <a:pt x="97536" y="345948"/>
                </a:lnTo>
                <a:lnTo>
                  <a:pt x="96012" y="345948"/>
                </a:lnTo>
                <a:lnTo>
                  <a:pt x="96012" y="342900"/>
                </a:lnTo>
                <a:close/>
              </a:path>
              <a:path w="178434" h="428625">
                <a:moveTo>
                  <a:pt x="89916" y="323088"/>
                </a:moveTo>
                <a:lnTo>
                  <a:pt x="21335" y="323088"/>
                </a:lnTo>
                <a:lnTo>
                  <a:pt x="21335" y="326136"/>
                </a:lnTo>
                <a:lnTo>
                  <a:pt x="22860" y="326136"/>
                </a:lnTo>
                <a:lnTo>
                  <a:pt x="22860" y="329184"/>
                </a:lnTo>
                <a:lnTo>
                  <a:pt x="24384" y="329184"/>
                </a:lnTo>
                <a:lnTo>
                  <a:pt x="24384" y="332232"/>
                </a:lnTo>
                <a:lnTo>
                  <a:pt x="25908" y="332232"/>
                </a:lnTo>
                <a:lnTo>
                  <a:pt x="25908" y="335280"/>
                </a:lnTo>
                <a:lnTo>
                  <a:pt x="27432" y="335280"/>
                </a:lnTo>
                <a:lnTo>
                  <a:pt x="28956" y="336804"/>
                </a:lnTo>
                <a:lnTo>
                  <a:pt x="28956" y="339852"/>
                </a:lnTo>
                <a:lnTo>
                  <a:pt x="30480" y="339852"/>
                </a:lnTo>
                <a:lnTo>
                  <a:pt x="30480" y="342900"/>
                </a:lnTo>
                <a:lnTo>
                  <a:pt x="94488" y="342900"/>
                </a:lnTo>
                <a:lnTo>
                  <a:pt x="94488" y="338328"/>
                </a:lnTo>
                <a:lnTo>
                  <a:pt x="92964" y="338328"/>
                </a:lnTo>
                <a:lnTo>
                  <a:pt x="92964" y="333756"/>
                </a:lnTo>
                <a:lnTo>
                  <a:pt x="91440" y="333756"/>
                </a:lnTo>
                <a:lnTo>
                  <a:pt x="91440" y="327660"/>
                </a:lnTo>
                <a:lnTo>
                  <a:pt x="89916" y="327660"/>
                </a:lnTo>
                <a:lnTo>
                  <a:pt x="89916" y="323088"/>
                </a:lnTo>
                <a:close/>
              </a:path>
              <a:path w="178434" h="428625">
                <a:moveTo>
                  <a:pt x="86868" y="313944"/>
                </a:moveTo>
                <a:lnTo>
                  <a:pt x="16764" y="313944"/>
                </a:lnTo>
                <a:lnTo>
                  <a:pt x="16764" y="316992"/>
                </a:lnTo>
                <a:lnTo>
                  <a:pt x="18288" y="316992"/>
                </a:lnTo>
                <a:lnTo>
                  <a:pt x="18288" y="320040"/>
                </a:lnTo>
                <a:lnTo>
                  <a:pt x="19812" y="320040"/>
                </a:lnTo>
                <a:lnTo>
                  <a:pt x="19812" y="323088"/>
                </a:lnTo>
                <a:lnTo>
                  <a:pt x="88392" y="323088"/>
                </a:lnTo>
                <a:lnTo>
                  <a:pt x="88392" y="318516"/>
                </a:lnTo>
                <a:lnTo>
                  <a:pt x="86868" y="318516"/>
                </a:lnTo>
                <a:lnTo>
                  <a:pt x="86868" y="313944"/>
                </a:lnTo>
                <a:close/>
              </a:path>
              <a:path w="178434" h="428625">
                <a:moveTo>
                  <a:pt x="82296" y="292608"/>
                </a:moveTo>
                <a:lnTo>
                  <a:pt x="9144" y="292608"/>
                </a:lnTo>
                <a:lnTo>
                  <a:pt x="9144" y="297180"/>
                </a:lnTo>
                <a:lnTo>
                  <a:pt x="10668" y="297180"/>
                </a:lnTo>
                <a:lnTo>
                  <a:pt x="10668" y="301752"/>
                </a:lnTo>
                <a:lnTo>
                  <a:pt x="12192" y="301752"/>
                </a:lnTo>
                <a:lnTo>
                  <a:pt x="12192" y="306324"/>
                </a:lnTo>
                <a:lnTo>
                  <a:pt x="13716" y="306324"/>
                </a:lnTo>
                <a:lnTo>
                  <a:pt x="13716" y="309372"/>
                </a:lnTo>
                <a:lnTo>
                  <a:pt x="15240" y="309372"/>
                </a:lnTo>
                <a:lnTo>
                  <a:pt x="15240" y="313944"/>
                </a:lnTo>
                <a:lnTo>
                  <a:pt x="85344" y="313944"/>
                </a:lnTo>
                <a:lnTo>
                  <a:pt x="85344" y="307848"/>
                </a:lnTo>
                <a:lnTo>
                  <a:pt x="83820" y="307848"/>
                </a:lnTo>
                <a:lnTo>
                  <a:pt x="83820" y="300228"/>
                </a:lnTo>
                <a:lnTo>
                  <a:pt x="82296" y="300228"/>
                </a:lnTo>
                <a:lnTo>
                  <a:pt x="82296" y="292608"/>
                </a:lnTo>
                <a:close/>
              </a:path>
              <a:path w="178434" h="428625">
                <a:moveTo>
                  <a:pt x="178308" y="0"/>
                </a:moveTo>
                <a:lnTo>
                  <a:pt x="172212" y="0"/>
                </a:lnTo>
                <a:lnTo>
                  <a:pt x="161544" y="1524"/>
                </a:lnTo>
                <a:lnTo>
                  <a:pt x="152400" y="3048"/>
                </a:lnTo>
                <a:lnTo>
                  <a:pt x="140208" y="6096"/>
                </a:lnTo>
                <a:lnTo>
                  <a:pt x="126492" y="10668"/>
                </a:lnTo>
                <a:lnTo>
                  <a:pt x="123444" y="12192"/>
                </a:lnTo>
                <a:lnTo>
                  <a:pt x="118872" y="13716"/>
                </a:lnTo>
                <a:lnTo>
                  <a:pt x="115824" y="15240"/>
                </a:lnTo>
                <a:lnTo>
                  <a:pt x="111252" y="16764"/>
                </a:lnTo>
                <a:lnTo>
                  <a:pt x="96012" y="24384"/>
                </a:lnTo>
                <a:lnTo>
                  <a:pt x="94488" y="25908"/>
                </a:lnTo>
                <a:lnTo>
                  <a:pt x="91440" y="27432"/>
                </a:lnTo>
                <a:lnTo>
                  <a:pt x="89916" y="28956"/>
                </a:lnTo>
                <a:lnTo>
                  <a:pt x="83820" y="32004"/>
                </a:lnTo>
                <a:lnTo>
                  <a:pt x="80772" y="35052"/>
                </a:lnTo>
                <a:lnTo>
                  <a:pt x="77724" y="36575"/>
                </a:lnTo>
                <a:lnTo>
                  <a:pt x="74676" y="39624"/>
                </a:lnTo>
                <a:lnTo>
                  <a:pt x="71628" y="41148"/>
                </a:lnTo>
                <a:lnTo>
                  <a:pt x="60960" y="51816"/>
                </a:lnTo>
                <a:lnTo>
                  <a:pt x="57912" y="53340"/>
                </a:lnTo>
                <a:lnTo>
                  <a:pt x="48768" y="62484"/>
                </a:lnTo>
                <a:lnTo>
                  <a:pt x="47244" y="65532"/>
                </a:lnTo>
                <a:lnTo>
                  <a:pt x="39624" y="73152"/>
                </a:lnTo>
                <a:lnTo>
                  <a:pt x="38100" y="76200"/>
                </a:lnTo>
                <a:lnTo>
                  <a:pt x="35052" y="79248"/>
                </a:lnTo>
                <a:lnTo>
                  <a:pt x="33528" y="82296"/>
                </a:lnTo>
                <a:lnTo>
                  <a:pt x="30480" y="85344"/>
                </a:lnTo>
                <a:lnTo>
                  <a:pt x="25908" y="94487"/>
                </a:lnTo>
                <a:lnTo>
                  <a:pt x="24384" y="96012"/>
                </a:lnTo>
                <a:lnTo>
                  <a:pt x="15240" y="114300"/>
                </a:lnTo>
                <a:lnTo>
                  <a:pt x="6096" y="141732"/>
                </a:lnTo>
                <a:lnTo>
                  <a:pt x="3048" y="153924"/>
                </a:lnTo>
                <a:lnTo>
                  <a:pt x="0" y="172212"/>
                </a:lnTo>
                <a:lnTo>
                  <a:pt x="0" y="257556"/>
                </a:lnTo>
                <a:lnTo>
                  <a:pt x="1524" y="257556"/>
                </a:lnTo>
                <a:lnTo>
                  <a:pt x="1524" y="266700"/>
                </a:lnTo>
                <a:lnTo>
                  <a:pt x="3048" y="266700"/>
                </a:lnTo>
                <a:lnTo>
                  <a:pt x="3048" y="275844"/>
                </a:lnTo>
                <a:lnTo>
                  <a:pt x="4571" y="275844"/>
                </a:lnTo>
                <a:lnTo>
                  <a:pt x="4571" y="280416"/>
                </a:lnTo>
                <a:lnTo>
                  <a:pt x="6096" y="280416"/>
                </a:lnTo>
                <a:lnTo>
                  <a:pt x="6096" y="286512"/>
                </a:lnTo>
                <a:lnTo>
                  <a:pt x="7620" y="286512"/>
                </a:lnTo>
                <a:lnTo>
                  <a:pt x="7620" y="292608"/>
                </a:lnTo>
                <a:lnTo>
                  <a:pt x="80772" y="292608"/>
                </a:lnTo>
                <a:lnTo>
                  <a:pt x="80772" y="284988"/>
                </a:lnTo>
                <a:lnTo>
                  <a:pt x="79248" y="284988"/>
                </a:lnTo>
                <a:lnTo>
                  <a:pt x="79248" y="277368"/>
                </a:lnTo>
                <a:lnTo>
                  <a:pt x="77724" y="277368"/>
                </a:lnTo>
                <a:lnTo>
                  <a:pt x="77724" y="252984"/>
                </a:lnTo>
                <a:lnTo>
                  <a:pt x="76200" y="252984"/>
                </a:lnTo>
                <a:lnTo>
                  <a:pt x="76200" y="175260"/>
                </a:lnTo>
                <a:lnTo>
                  <a:pt x="77622" y="153924"/>
                </a:lnTo>
                <a:lnTo>
                  <a:pt x="77724" y="152400"/>
                </a:lnTo>
                <a:lnTo>
                  <a:pt x="80772" y="137160"/>
                </a:lnTo>
                <a:lnTo>
                  <a:pt x="82296" y="128016"/>
                </a:lnTo>
                <a:lnTo>
                  <a:pt x="83820" y="120396"/>
                </a:lnTo>
                <a:lnTo>
                  <a:pt x="85344" y="114300"/>
                </a:lnTo>
                <a:lnTo>
                  <a:pt x="92964" y="91440"/>
                </a:lnTo>
                <a:lnTo>
                  <a:pt x="94488" y="85344"/>
                </a:lnTo>
                <a:lnTo>
                  <a:pt x="97536" y="79248"/>
                </a:lnTo>
                <a:lnTo>
                  <a:pt x="99060" y="74675"/>
                </a:lnTo>
                <a:lnTo>
                  <a:pt x="105156" y="62484"/>
                </a:lnTo>
                <a:lnTo>
                  <a:pt x="106680" y="60960"/>
                </a:lnTo>
                <a:lnTo>
                  <a:pt x="109728" y="54864"/>
                </a:lnTo>
                <a:lnTo>
                  <a:pt x="111252" y="53340"/>
                </a:lnTo>
                <a:lnTo>
                  <a:pt x="114300" y="47244"/>
                </a:lnTo>
                <a:lnTo>
                  <a:pt x="115824" y="45720"/>
                </a:lnTo>
                <a:lnTo>
                  <a:pt x="117348" y="42672"/>
                </a:lnTo>
                <a:lnTo>
                  <a:pt x="121920" y="38100"/>
                </a:lnTo>
                <a:lnTo>
                  <a:pt x="123444" y="35052"/>
                </a:lnTo>
                <a:lnTo>
                  <a:pt x="137160" y="21336"/>
                </a:lnTo>
                <a:lnTo>
                  <a:pt x="140208" y="19812"/>
                </a:lnTo>
                <a:lnTo>
                  <a:pt x="141732" y="18287"/>
                </a:lnTo>
                <a:lnTo>
                  <a:pt x="144780" y="16764"/>
                </a:lnTo>
                <a:lnTo>
                  <a:pt x="146304" y="15240"/>
                </a:lnTo>
                <a:lnTo>
                  <a:pt x="149352" y="13716"/>
                </a:lnTo>
                <a:lnTo>
                  <a:pt x="150876" y="12192"/>
                </a:lnTo>
                <a:lnTo>
                  <a:pt x="153924" y="10668"/>
                </a:lnTo>
                <a:lnTo>
                  <a:pt x="155448" y="9144"/>
                </a:lnTo>
                <a:lnTo>
                  <a:pt x="167640" y="3048"/>
                </a:lnTo>
                <a:lnTo>
                  <a:pt x="173736" y="1524"/>
                </a:lnTo>
                <a:lnTo>
                  <a:pt x="178308" y="0"/>
                </a:lnTo>
                <a:close/>
              </a:path>
            </a:pathLst>
          </a:custGeom>
          <a:solidFill>
            <a:srgbClr val="FF9F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3212" y="1170432"/>
            <a:ext cx="2560320" cy="50800"/>
          </a:xfrm>
          <a:custGeom>
            <a:avLst/>
            <a:gdLst/>
            <a:ahLst/>
            <a:cxnLst/>
            <a:rect l="l" t="t" r="r" b="b"/>
            <a:pathLst>
              <a:path w="2560320" h="50800">
                <a:moveTo>
                  <a:pt x="2560320" y="0"/>
                </a:moveTo>
                <a:lnTo>
                  <a:pt x="0" y="0"/>
                </a:lnTo>
                <a:lnTo>
                  <a:pt x="0" y="50292"/>
                </a:lnTo>
                <a:lnTo>
                  <a:pt x="2560320" y="50292"/>
                </a:lnTo>
                <a:lnTo>
                  <a:pt x="2560320" y="0"/>
                </a:lnTo>
                <a:close/>
              </a:path>
            </a:pathLst>
          </a:custGeom>
          <a:solidFill>
            <a:srgbClr val="FFB34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1123" y="679704"/>
            <a:ext cx="516636" cy="43434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335595" y="666851"/>
            <a:ext cx="1779270" cy="445770"/>
          </a:xfrm>
          <a:custGeom>
            <a:avLst/>
            <a:gdLst/>
            <a:ahLst/>
            <a:cxnLst/>
            <a:rect l="l" t="t" r="r" b="b"/>
            <a:pathLst>
              <a:path w="1779270" h="445769">
                <a:moveTo>
                  <a:pt x="389382" y="71716"/>
                </a:moveTo>
                <a:lnTo>
                  <a:pt x="226021" y="71716"/>
                </a:lnTo>
                <a:lnTo>
                  <a:pt x="226021" y="0"/>
                </a:lnTo>
                <a:lnTo>
                  <a:pt x="168021" y="0"/>
                </a:lnTo>
                <a:lnTo>
                  <a:pt x="167830" y="34150"/>
                </a:lnTo>
                <a:lnTo>
                  <a:pt x="167373" y="52590"/>
                </a:lnTo>
                <a:lnTo>
                  <a:pt x="166497" y="71716"/>
                </a:lnTo>
                <a:lnTo>
                  <a:pt x="0" y="71716"/>
                </a:lnTo>
                <a:lnTo>
                  <a:pt x="0" y="439572"/>
                </a:lnTo>
                <a:lnTo>
                  <a:pt x="61048" y="439572"/>
                </a:lnTo>
                <a:lnTo>
                  <a:pt x="61048" y="129730"/>
                </a:lnTo>
                <a:lnTo>
                  <a:pt x="164871" y="129730"/>
                </a:lnTo>
                <a:lnTo>
                  <a:pt x="156006" y="174383"/>
                </a:lnTo>
                <a:lnTo>
                  <a:pt x="136271" y="214452"/>
                </a:lnTo>
                <a:lnTo>
                  <a:pt x="105638" y="249923"/>
                </a:lnTo>
                <a:lnTo>
                  <a:pt x="64096" y="280797"/>
                </a:lnTo>
                <a:lnTo>
                  <a:pt x="75577" y="291414"/>
                </a:lnTo>
                <a:lnTo>
                  <a:pt x="87045" y="302755"/>
                </a:lnTo>
                <a:lnTo>
                  <a:pt x="98475" y="314960"/>
                </a:lnTo>
                <a:lnTo>
                  <a:pt x="109918" y="328129"/>
                </a:lnTo>
                <a:lnTo>
                  <a:pt x="136601" y="308330"/>
                </a:lnTo>
                <a:lnTo>
                  <a:pt x="159575" y="287515"/>
                </a:lnTo>
                <a:lnTo>
                  <a:pt x="179095" y="265264"/>
                </a:lnTo>
                <a:lnTo>
                  <a:pt x="195453" y="241173"/>
                </a:lnTo>
                <a:lnTo>
                  <a:pt x="244538" y="286143"/>
                </a:lnTo>
                <a:lnTo>
                  <a:pt x="264414" y="305079"/>
                </a:lnTo>
                <a:lnTo>
                  <a:pt x="280987" y="322033"/>
                </a:lnTo>
                <a:lnTo>
                  <a:pt x="325259" y="276225"/>
                </a:lnTo>
                <a:lnTo>
                  <a:pt x="295224" y="251955"/>
                </a:lnTo>
                <a:lnTo>
                  <a:pt x="267042" y="229514"/>
                </a:lnTo>
                <a:lnTo>
                  <a:pt x="240868" y="209067"/>
                </a:lnTo>
                <a:lnTo>
                  <a:pt x="216890" y="190779"/>
                </a:lnTo>
                <a:lnTo>
                  <a:pt x="219138" y="177609"/>
                </a:lnTo>
                <a:lnTo>
                  <a:pt x="221259" y="163118"/>
                </a:lnTo>
                <a:lnTo>
                  <a:pt x="223088" y="147205"/>
                </a:lnTo>
                <a:lnTo>
                  <a:pt x="224497" y="129730"/>
                </a:lnTo>
                <a:lnTo>
                  <a:pt x="328333" y="129730"/>
                </a:lnTo>
                <a:lnTo>
                  <a:pt x="328333" y="364705"/>
                </a:lnTo>
                <a:lnTo>
                  <a:pt x="322224" y="373951"/>
                </a:lnTo>
                <a:lnTo>
                  <a:pt x="319189" y="376999"/>
                </a:lnTo>
                <a:lnTo>
                  <a:pt x="314604" y="376999"/>
                </a:lnTo>
                <a:lnTo>
                  <a:pt x="310032" y="378523"/>
                </a:lnTo>
                <a:lnTo>
                  <a:pt x="303949" y="380047"/>
                </a:lnTo>
                <a:lnTo>
                  <a:pt x="279184" y="379793"/>
                </a:lnTo>
                <a:lnTo>
                  <a:pt x="264744" y="379095"/>
                </a:lnTo>
                <a:lnTo>
                  <a:pt x="235165" y="376999"/>
                </a:lnTo>
                <a:lnTo>
                  <a:pt x="239445" y="393585"/>
                </a:lnTo>
                <a:lnTo>
                  <a:pt x="243166" y="409016"/>
                </a:lnTo>
                <a:lnTo>
                  <a:pt x="246303" y="423329"/>
                </a:lnTo>
                <a:lnTo>
                  <a:pt x="248881" y="436524"/>
                </a:lnTo>
                <a:lnTo>
                  <a:pt x="294538" y="436333"/>
                </a:lnTo>
                <a:lnTo>
                  <a:pt x="343877" y="432676"/>
                </a:lnTo>
                <a:lnTo>
                  <a:pt x="381012" y="405079"/>
                </a:lnTo>
                <a:lnTo>
                  <a:pt x="389382" y="363181"/>
                </a:lnTo>
                <a:lnTo>
                  <a:pt x="389382" y="71716"/>
                </a:lnTo>
                <a:close/>
              </a:path>
              <a:path w="1779270" h="445769">
                <a:moveTo>
                  <a:pt x="624649" y="138874"/>
                </a:moveTo>
                <a:lnTo>
                  <a:pt x="589495" y="97624"/>
                </a:lnTo>
                <a:lnTo>
                  <a:pt x="554824" y="119430"/>
                </a:lnTo>
                <a:lnTo>
                  <a:pt x="519442" y="139065"/>
                </a:lnTo>
                <a:lnTo>
                  <a:pt x="483196" y="156705"/>
                </a:lnTo>
                <a:lnTo>
                  <a:pt x="445960" y="172491"/>
                </a:lnTo>
                <a:lnTo>
                  <a:pt x="455676" y="187667"/>
                </a:lnTo>
                <a:lnTo>
                  <a:pt x="464248" y="201256"/>
                </a:lnTo>
                <a:lnTo>
                  <a:pt x="471678" y="213436"/>
                </a:lnTo>
                <a:lnTo>
                  <a:pt x="477875" y="224167"/>
                </a:lnTo>
                <a:lnTo>
                  <a:pt x="477964" y="224307"/>
                </a:lnTo>
                <a:lnTo>
                  <a:pt x="518947" y="203466"/>
                </a:lnTo>
                <a:lnTo>
                  <a:pt x="557047" y="182168"/>
                </a:lnTo>
                <a:lnTo>
                  <a:pt x="592277" y="160591"/>
                </a:lnTo>
                <a:lnTo>
                  <a:pt x="624649" y="138874"/>
                </a:lnTo>
                <a:close/>
              </a:path>
              <a:path w="1779270" h="445769">
                <a:moveTo>
                  <a:pt x="850671" y="174015"/>
                </a:moveTo>
                <a:lnTo>
                  <a:pt x="776224" y="136207"/>
                </a:lnTo>
                <a:lnTo>
                  <a:pt x="703999" y="100672"/>
                </a:lnTo>
                <a:lnTo>
                  <a:pt x="676567" y="140398"/>
                </a:lnTo>
                <a:lnTo>
                  <a:pt x="715492" y="161912"/>
                </a:lnTo>
                <a:lnTo>
                  <a:pt x="752132" y="182968"/>
                </a:lnTo>
                <a:lnTo>
                  <a:pt x="786498" y="203720"/>
                </a:lnTo>
                <a:lnTo>
                  <a:pt x="818578" y="224307"/>
                </a:lnTo>
                <a:lnTo>
                  <a:pt x="850671" y="174015"/>
                </a:lnTo>
                <a:close/>
              </a:path>
              <a:path w="1779270" h="445769">
                <a:moveTo>
                  <a:pt x="852208" y="41236"/>
                </a:moveTo>
                <a:lnTo>
                  <a:pt x="691794" y="41236"/>
                </a:lnTo>
                <a:lnTo>
                  <a:pt x="686600" y="29184"/>
                </a:lnTo>
                <a:lnTo>
                  <a:pt x="682269" y="18300"/>
                </a:lnTo>
                <a:lnTo>
                  <a:pt x="678497" y="8585"/>
                </a:lnTo>
                <a:lnTo>
                  <a:pt x="675030" y="0"/>
                </a:lnTo>
                <a:lnTo>
                  <a:pt x="601687" y="9144"/>
                </a:lnTo>
                <a:lnTo>
                  <a:pt x="604266" y="16294"/>
                </a:lnTo>
                <a:lnTo>
                  <a:pt x="607415" y="24015"/>
                </a:lnTo>
                <a:lnTo>
                  <a:pt x="611162" y="32334"/>
                </a:lnTo>
                <a:lnTo>
                  <a:pt x="615505" y="41236"/>
                </a:lnTo>
                <a:lnTo>
                  <a:pt x="444436" y="41236"/>
                </a:lnTo>
                <a:lnTo>
                  <a:pt x="444436" y="138874"/>
                </a:lnTo>
                <a:lnTo>
                  <a:pt x="508546" y="138874"/>
                </a:lnTo>
                <a:lnTo>
                  <a:pt x="508546" y="93052"/>
                </a:lnTo>
                <a:lnTo>
                  <a:pt x="786472" y="93052"/>
                </a:lnTo>
                <a:lnTo>
                  <a:pt x="786472" y="138874"/>
                </a:lnTo>
                <a:lnTo>
                  <a:pt x="852208" y="138874"/>
                </a:lnTo>
                <a:lnTo>
                  <a:pt x="852208" y="93052"/>
                </a:lnTo>
                <a:lnTo>
                  <a:pt x="852208" y="41236"/>
                </a:lnTo>
                <a:close/>
              </a:path>
              <a:path w="1779270" h="445769">
                <a:moveTo>
                  <a:pt x="870483" y="271653"/>
                </a:moveTo>
                <a:lnTo>
                  <a:pt x="860704" y="268605"/>
                </a:lnTo>
                <a:lnTo>
                  <a:pt x="816381" y="254787"/>
                </a:lnTo>
                <a:lnTo>
                  <a:pt x="766279" y="231597"/>
                </a:lnTo>
                <a:lnTo>
                  <a:pt x="739140" y="214236"/>
                </a:lnTo>
                <a:lnTo>
                  <a:pt x="739140" y="318985"/>
                </a:lnTo>
                <a:lnTo>
                  <a:pt x="739140" y="370903"/>
                </a:lnTo>
                <a:lnTo>
                  <a:pt x="557403" y="370903"/>
                </a:lnTo>
                <a:lnTo>
                  <a:pt x="557403" y="318985"/>
                </a:lnTo>
                <a:lnTo>
                  <a:pt x="739140" y="318985"/>
                </a:lnTo>
                <a:lnTo>
                  <a:pt x="739140" y="214236"/>
                </a:lnTo>
                <a:lnTo>
                  <a:pt x="728687" y="207543"/>
                </a:lnTo>
                <a:lnTo>
                  <a:pt x="722376" y="203517"/>
                </a:lnTo>
                <a:lnTo>
                  <a:pt x="722376" y="268605"/>
                </a:lnTo>
                <a:lnTo>
                  <a:pt x="571220" y="268605"/>
                </a:lnTo>
                <a:lnTo>
                  <a:pt x="593204" y="254355"/>
                </a:lnTo>
                <a:lnTo>
                  <a:pt x="613359" y="239217"/>
                </a:lnTo>
                <a:lnTo>
                  <a:pt x="631507" y="223520"/>
                </a:lnTo>
                <a:lnTo>
                  <a:pt x="647509" y="207543"/>
                </a:lnTo>
                <a:lnTo>
                  <a:pt x="664159" y="224167"/>
                </a:lnTo>
                <a:lnTo>
                  <a:pt x="682078" y="239788"/>
                </a:lnTo>
                <a:lnTo>
                  <a:pt x="701421" y="254571"/>
                </a:lnTo>
                <a:lnTo>
                  <a:pt x="722376" y="268605"/>
                </a:lnTo>
                <a:lnTo>
                  <a:pt x="722376" y="203517"/>
                </a:lnTo>
                <a:lnTo>
                  <a:pt x="720166" y="202095"/>
                </a:lnTo>
                <a:lnTo>
                  <a:pt x="678078" y="166306"/>
                </a:lnTo>
                <a:lnTo>
                  <a:pt x="684174" y="158686"/>
                </a:lnTo>
                <a:lnTo>
                  <a:pt x="626173" y="158686"/>
                </a:lnTo>
                <a:lnTo>
                  <a:pt x="592455" y="188937"/>
                </a:lnTo>
                <a:lnTo>
                  <a:pt x="555510" y="215582"/>
                </a:lnTo>
                <a:lnTo>
                  <a:pt x="515416" y="238721"/>
                </a:lnTo>
                <a:lnTo>
                  <a:pt x="472224" y="258406"/>
                </a:lnTo>
                <a:lnTo>
                  <a:pt x="426046" y="274701"/>
                </a:lnTo>
                <a:lnTo>
                  <a:pt x="434695" y="288417"/>
                </a:lnTo>
                <a:lnTo>
                  <a:pt x="442328" y="301993"/>
                </a:lnTo>
                <a:lnTo>
                  <a:pt x="449072" y="315290"/>
                </a:lnTo>
                <a:lnTo>
                  <a:pt x="455104" y="328129"/>
                </a:lnTo>
                <a:lnTo>
                  <a:pt x="466521" y="322681"/>
                </a:lnTo>
                <a:lnTo>
                  <a:pt x="477824" y="317652"/>
                </a:lnTo>
                <a:lnTo>
                  <a:pt x="499402" y="308317"/>
                </a:lnTo>
                <a:lnTo>
                  <a:pt x="499402" y="444144"/>
                </a:lnTo>
                <a:lnTo>
                  <a:pt x="557403" y="444144"/>
                </a:lnTo>
                <a:lnTo>
                  <a:pt x="557403" y="421195"/>
                </a:lnTo>
                <a:lnTo>
                  <a:pt x="739140" y="421195"/>
                </a:lnTo>
                <a:lnTo>
                  <a:pt x="739140" y="444144"/>
                </a:lnTo>
                <a:lnTo>
                  <a:pt x="797242" y="444144"/>
                </a:lnTo>
                <a:lnTo>
                  <a:pt x="797242" y="421195"/>
                </a:lnTo>
                <a:lnTo>
                  <a:pt x="797242" y="370903"/>
                </a:lnTo>
                <a:lnTo>
                  <a:pt x="797242" y="318985"/>
                </a:lnTo>
                <a:lnTo>
                  <a:pt x="797242" y="309841"/>
                </a:lnTo>
                <a:lnTo>
                  <a:pt x="807808" y="314413"/>
                </a:lnTo>
                <a:lnTo>
                  <a:pt x="818972" y="318985"/>
                </a:lnTo>
                <a:lnTo>
                  <a:pt x="830707" y="323557"/>
                </a:lnTo>
                <a:lnTo>
                  <a:pt x="843064" y="328129"/>
                </a:lnTo>
                <a:lnTo>
                  <a:pt x="849261" y="313524"/>
                </a:lnTo>
                <a:lnTo>
                  <a:pt x="851065" y="309841"/>
                </a:lnTo>
                <a:lnTo>
                  <a:pt x="851801" y="308317"/>
                </a:lnTo>
                <a:lnTo>
                  <a:pt x="856195" y="299326"/>
                </a:lnTo>
                <a:lnTo>
                  <a:pt x="863409" y="285407"/>
                </a:lnTo>
                <a:lnTo>
                  <a:pt x="870483" y="271653"/>
                </a:lnTo>
                <a:close/>
              </a:path>
              <a:path w="1779270" h="445769">
                <a:moveTo>
                  <a:pt x="1322539" y="135826"/>
                </a:moveTo>
                <a:lnTo>
                  <a:pt x="1306233" y="131279"/>
                </a:lnTo>
                <a:lnTo>
                  <a:pt x="1291628" y="126885"/>
                </a:lnTo>
                <a:lnTo>
                  <a:pt x="1278737" y="122758"/>
                </a:lnTo>
                <a:lnTo>
                  <a:pt x="1267587" y="119062"/>
                </a:lnTo>
                <a:lnTo>
                  <a:pt x="1266202" y="133908"/>
                </a:lnTo>
                <a:lnTo>
                  <a:pt x="1264526" y="146304"/>
                </a:lnTo>
                <a:lnTo>
                  <a:pt x="1262862" y="156146"/>
                </a:lnTo>
                <a:lnTo>
                  <a:pt x="1261491" y="163258"/>
                </a:lnTo>
                <a:lnTo>
                  <a:pt x="1260068" y="171869"/>
                </a:lnTo>
                <a:lnTo>
                  <a:pt x="1259967" y="172491"/>
                </a:lnTo>
                <a:lnTo>
                  <a:pt x="1255395" y="178587"/>
                </a:lnTo>
                <a:lnTo>
                  <a:pt x="1247775" y="181635"/>
                </a:lnTo>
                <a:lnTo>
                  <a:pt x="1241691" y="184759"/>
                </a:lnTo>
                <a:lnTo>
                  <a:pt x="1234592" y="187286"/>
                </a:lnTo>
                <a:lnTo>
                  <a:pt x="1234338" y="187286"/>
                </a:lnTo>
                <a:lnTo>
                  <a:pt x="1227315" y="188709"/>
                </a:lnTo>
                <a:lnTo>
                  <a:pt x="1218730" y="189255"/>
                </a:lnTo>
                <a:lnTo>
                  <a:pt x="1018705" y="189255"/>
                </a:lnTo>
                <a:lnTo>
                  <a:pt x="1002880" y="187286"/>
                </a:lnTo>
                <a:lnTo>
                  <a:pt x="991946" y="181444"/>
                </a:lnTo>
                <a:lnTo>
                  <a:pt x="985596" y="171869"/>
                </a:lnTo>
                <a:lnTo>
                  <a:pt x="983551" y="158762"/>
                </a:lnTo>
                <a:lnTo>
                  <a:pt x="983551" y="154114"/>
                </a:lnTo>
                <a:lnTo>
                  <a:pt x="1259967" y="154114"/>
                </a:lnTo>
                <a:lnTo>
                  <a:pt x="1259967" y="105346"/>
                </a:lnTo>
                <a:lnTo>
                  <a:pt x="1259967" y="71716"/>
                </a:lnTo>
                <a:lnTo>
                  <a:pt x="1259967" y="18288"/>
                </a:lnTo>
                <a:lnTo>
                  <a:pt x="1197292" y="18288"/>
                </a:lnTo>
                <a:lnTo>
                  <a:pt x="1197292" y="71716"/>
                </a:lnTo>
                <a:lnTo>
                  <a:pt x="1197292" y="105346"/>
                </a:lnTo>
                <a:lnTo>
                  <a:pt x="983551" y="105346"/>
                </a:lnTo>
                <a:lnTo>
                  <a:pt x="983551" y="71716"/>
                </a:lnTo>
                <a:lnTo>
                  <a:pt x="1197292" y="71716"/>
                </a:lnTo>
                <a:lnTo>
                  <a:pt x="1197292" y="18288"/>
                </a:lnTo>
                <a:lnTo>
                  <a:pt x="920877" y="18288"/>
                </a:lnTo>
                <a:lnTo>
                  <a:pt x="920877" y="164782"/>
                </a:lnTo>
                <a:lnTo>
                  <a:pt x="926071" y="198856"/>
                </a:lnTo>
                <a:lnTo>
                  <a:pt x="941882" y="223215"/>
                </a:lnTo>
                <a:lnTo>
                  <a:pt x="968565" y="237832"/>
                </a:lnTo>
                <a:lnTo>
                  <a:pt x="1006411" y="242697"/>
                </a:lnTo>
                <a:lnTo>
                  <a:pt x="1229385" y="242697"/>
                </a:lnTo>
                <a:lnTo>
                  <a:pt x="1273771" y="235546"/>
                </a:lnTo>
                <a:lnTo>
                  <a:pt x="1304721" y="208026"/>
                </a:lnTo>
                <a:lnTo>
                  <a:pt x="1318221" y="158762"/>
                </a:lnTo>
                <a:lnTo>
                  <a:pt x="1322539" y="135826"/>
                </a:lnTo>
                <a:close/>
              </a:path>
              <a:path w="1779270" h="445769">
                <a:moveTo>
                  <a:pt x="1324076" y="271653"/>
                </a:moveTo>
                <a:lnTo>
                  <a:pt x="1244727" y="271653"/>
                </a:lnTo>
                <a:lnTo>
                  <a:pt x="1244727" y="251841"/>
                </a:lnTo>
                <a:lnTo>
                  <a:pt x="1182052" y="251841"/>
                </a:lnTo>
                <a:lnTo>
                  <a:pt x="1182052" y="271653"/>
                </a:lnTo>
                <a:lnTo>
                  <a:pt x="878103" y="271653"/>
                </a:lnTo>
                <a:lnTo>
                  <a:pt x="878103" y="328129"/>
                </a:lnTo>
                <a:lnTo>
                  <a:pt x="971270" y="328129"/>
                </a:lnTo>
                <a:lnTo>
                  <a:pt x="957554" y="341845"/>
                </a:lnTo>
                <a:lnTo>
                  <a:pt x="975347" y="357847"/>
                </a:lnTo>
                <a:lnTo>
                  <a:pt x="992124" y="373710"/>
                </a:lnTo>
                <a:lnTo>
                  <a:pt x="1008037" y="389305"/>
                </a:lnTo>
                <a:lnTo>
                  <a:pt x="1023277" y="404431"/>
                </a:lnTo>
                <a:lnTo>
                  <a:pt x="1062888" y="363181"/>
                </a:lnTo>
                <a:lnTo>
                  <a:pt x="1051737" y="354063"/>
                </a:lnTo>
                <a:lnTo>
                  <a:pt x="1041171" y="345097"/>
                </a:lnTo>
                <a:lnTo>
                  <a:pt x="1021740" y="328129"/>
                </a:lnTo>
                <a:lnTo>
                  <a:pt x="1182052" y="328129"/>
                </a:lnTo>
                <a:lnTo>
                  <a:pt x="1182052" y="347941"/>
                </a:lnTo>
                <a:lnTo>
                  <a:pt x="1179779" y="362889"/>
                </a:lnTo>
                <a:lnTo>
                  <a:pt x="1173086" y="373367"/>
                </a:lnTo>
                <a:lnTo>
                  <a:pt x="1162075" y="379552"/>
                </a:lnTo>
                <a:lnTo>
                  <a:pt x="1146898" y="381571"/>
                </a:lnTo>
                <a:lnTo>
                  <a:pt x="1134059" y="381317"/>
                </a:lnTo>
                <a:lnTo>
                  <a:pt x="1079754" y="378523"/>
                </a:lnTo>
                <a:lnTo>
                  <a:pt x="1083411" y="391680"/>
                </a:lnTo>
                <a:lnTo>
                  <a:pt x="1087374" y="405968"/>
                </a:lnTo>
                <a:lnTo>
                  <a:pt x="1091323" y="421424"/>
                </a:lnTo>
                <a:lnTo>
                  <a:pt x="1094841" y="437413"/>
                </a:lnTo>
                <a:lnTo>
                  <a:pt x="1094943" y="437857"/>
                </a:lnTo>
                <a:lnTo>
                  <a:pt x="1094994" y="438048"/>
                </a:lnTo>
                <a:lnTo>
                  <a:pt x="1118400" y="438048"/>
                </a:lnTo>
                <a:lnTo>
                  <a:pt x="1164170" y="437413"/>
                </a:lnTo>
                <a:lnTo>
                  <a:pt x="1207084" y="430542"/>
                </a:lnTo>
                <a:lnTo>
                  <a:pt x="1240294" y="394131"/>
                </a:lnTo>
                <a:lnTo>
                  <a:pt x="1243253" y="381571"/>
                </a:lnTo>
                <a:lnTo>
                  <a:pt x="1243482" y="380619"/>
                </a:lnTo>
                <a:lnTo>
                  <a:pt x="1243584" y="380149"/>
                </a:lnTo>
                <a:lnTo>
                  <a:pt x="1244727" y="364705"/>
                </a:lnTo>
                <a:lnTo>
                  <a:pt x="1244727" y="328129"/>
                </a:lnTo>
                <a:lnTo>
                  <a:pt x="1324076" y="328129"/>
                </a:lnTo>
                <a:lnTo>
                  <a:pt x="1324076" y="271653"/>
                </a:lnTo>
                <a:close/>
              </a:path>
              <a:path w="1779270" h="445769">
                <a:moveTo>
                  <a:pt x="1450848" y="88480"/>
                </a:moveTo>
                <a:lnTo>
                  <a:pt x="1436852" y="67894"/>
                </a:lnTo>
                <a:lnTo>
                  <a:pt x="1422412" y="47294"/>
                </a:lnTo>
                <a:lnTo>
                  <a:pt x="1407680" y="26695"/>
                </a:lnTo>
                <a:lnTo>
                  <a:pt x="1392834" y="6096"/>
                </a:lnTo>
                <a:lnTo>
                  <a:pt x="1343977" y="35140"/>
                </a:lnTo>
                <a:lnTo>
                  <a:pt x="1358315" y="55130"/>
                </a:lnTo>
                <a:lnTo>
                  <a:pt x="1371828" y="76111"/>
                </a:lnTo>
                <a:lnTo>
                  <a:pt x="1384769" y="97980"/>
                </a:lnTo>
                <a:lnTo>
                  <a:pt x="1397406" y="120586"/>
                </a:lnTo>
                <a:lnTo>
                  <a:pt x="1412824" y="111721"/>
                </a:lnTo>
                <a:lnTo>
                  <a:pt x="1426984" y="103390"/>
                </a:lnTo>
                <a:lnTo>
                  <a:pt x="1439710" y="95643"/>
                </a:lnTo>
                <a:lnTo>
                  <a:pt x="1450848" y="88480"/>
                </a:lnTo>
                <a:close/>
              </a:path>
              <a:path w="1779270" h="445769">
                <a:moveTo>
                  <a:pt x="1776133" y="116014"/>
                </a:moveTo>
                <a:lnTo>
                  <a:pt x="1646301" y="116014"/>
                </a:lnTo>
                <a:lnTo>
                  <a:pt x="1646301" y="86956"/>
                </a:lnTo>
                <a:lnTo>
                  <a:pt x="1759356" y="86956"/>
                </a:lnTo>
                <a:lnTo>
                  <a:pt x="1759356" y="38188"/>
                </a:lnTo>
                <a:lnTo>
                  <a:pt x="1646301" y="38188"/>
                </a:lnTo>
                <a:lnTo>
                  <a:pt x="1646301" y="1524"/>
                </a:lnTo>
                <a:lnTo>
                  <a:pt x="1583715" y="1524"/>
                </a:lnTo>
                <a:lnTo>
                  <a:pt x="1583715" y="38188"/>
                </a:lnTo>
                <a:lnTo>
                  <a:pt x="1473796" y="38188"/>
                </a:lnTo>
                <a:lnTo>
                  <a:pt x="1473796" y="86956"/>
                </a:lnTo>
                <a:lnTo>
                  <a:pt x="1583715" y="86956"/>
                </a:lnTo>
                <a:lnTo>
                  <a:pt x="1583715" y="116014"/>
                </a:lnTo>
                <a:lnTo>
                  <a:pt x="1453896" y="116014"/>
                </a:lnTo>
                <a:lnTo>
                  <a:pt x="1453896" y="166306"/>
                </a:lnTo>
                <a:lnTo>
                  <a:pt x="1502752" y="166306"/>
                </a:lnTo>
                <a:lnTo>
                  <a:pt x="1486001" y="199923"/>
                </a:lnTo>
                <a:lnTo>
                  <a:pt x="1509737" y="208191"/>
                </a:lnTo>
                <a:lnTo>
                  <a:pt x="1532763" y="216890"/>
                </a:lnTo>
                <a:lnTo>
                  <a:pt x="1554924" y="225907"/>
                </a:lnTo>
                <a:lnTo>
                  <a:pt x="1576108" y="235077"/>
                </a:lnTo>
                <a:lnTo>
                  <a:pt x="1597431" y="195351"/>
                </a:lnTo>
                <a:lnTo>
                  <a:pt x="1574482" y="186766"/>
                </a:lnTo>
                <a:lnTo>
                  <a:pt x="1553375" y="179158"/>
                </a:lnTo>
                <a:lnTo>
                  <a:pt x="1533702" y="172389"/>
                </a:lnTo>
                <a:lnTo>
                  <a:pt x="1515046" y="166306"/>
                </a:lnTo>
                <a:lnTo>
                  <a:pt x="1722691" y="166306"/>
                </a:lnTo>
                <a:lnTo>
                  <a:pt x="1704403" y="218211"/>
                </a:lnTo>
                <a:lnTo>
                  <a:pt x="1760880" y="227355"/>
                </a:lnTo>
                <a:lnTo>
                  <a:pt x="1776133" y="163258"/>
                </a:lnTo>
                <a:lnTo>
                  <a:pt x="1776133" y="116014"/>
                </a:lnTo>
                <a:close/>
              </a:path>
              <a:path w="1779270" h="445769">
                <a:moveTo>
                  <a:pt x="1779168" y="395287"/>
                </a:moveTo>
                <a:lnTo>
                  <a:pt x="1740750" y="376999"/>
                </a:lnTo>
                <a:lnTo>
                  <a:pt x="1681518" y="349770"/>
                </a:lnTo>
                <a:lnTo>
                  <a:pt x="1649437" y="335749"/>
                </a:lnTo>
                <a:lnTo>
                  <a:pt x="1649437" y="334225"/>
                </a:lnTo>
                <a:lnTo>
                  <a:pt x="1650961" y="332701"/>
                </a:lnTo>
                <a:lnTo>
                  <a:pt x="1650961" y="331177"/>
                </a:lnTo>
                <a:lnTo>
                  <a:pt x="1773072" y="331177"/>
                </a:lnTo>
                <a:lnTo>
                  <a:pt x="1773072" y="328129"/>
                </a:lnTo>
                <a:lnTo>
                  <a:pt x="1773072" y="282321"/>
                </a:lnTo>
                <a:lnTo>
                  <a:pt x="1663153" y="282321"/>
                </a:lnTo>
                <a:lnTo>
                  <a:pt x="1668030" y="258546"/>
                </a:lnTo>
                <a:lnTo>
                  <a:pt x="1671345" y="232740"/>
                </a:lnTo>
                <a:lnTo>
                  <a:pt x="1672983" y="208191"/>
                </a:lnTo>
                <a:lnTo>
                  <a:pt x="1673110" y="206375"/>
                </a:lnTo>
                <a:lnTo>
                  <a:pt x="1673225" y="204495"/>
                </a:lnTo>
                <a:lnTo>
                  <a:pt x="1673720" y="179158"/>
                </a:lnTo>
                <a:lnTo>
                  <a:pt x="1673821" y="174015"/>
                </a:lnTo>
                <a:lnTo>
                  <a:pt x="1612773" y="174015"/>
                </a:lnTo>
                <a:lnTo>
                  <a:pt x="1612379" y="195351"/>
                </a:lnTo>
                <a:lnTo>
                  <a:pt x="1612290" y="199923"/>
                </a:lnTo>
                <a:lnTo>
                  <a:pt x="1612176" y="206375"/>
                </a:lnTo>
                <a:lnTo>
                  <a:pt x="1610283" y="235077"/>
                </a:lnTo>
                <a:lnTo>
                  <a:pt x="1606981" y="260261"/>
                </a:lnTo>
                <a:lnTo>
                  <a:pt x="1602105" y="282321"/>
                </a:lnTo>
                <a:lnTo>
                  <a:pt x="1557807" y="282321"/>
                </a:lnTo>
                <a:lnTo>
                  <a:pt x="1574571" y="250317"/>
                </a:lnTo>
                <a:lnTo>
                  <a:pt x="1546186" y="240614"/>
                </a:lnTo>
                <a:lnTo>
                  <a:pt x="1520520" y="232168"/>
                </a:lnTo>
                <a:lnTo>
                  <a:pt x="1497457" y="225158"/>
                </a:lnTo>
                <a:lnTo>
                  <a:pt x="1476844" y="219735"/>
                </a:lnTo>
                <a:lnTo>
                  <a:pt x="1458468" y="256413"/>
                </a:lnTo>
                <a:lnTo>
                  <a:pt x="1478826" y="262394"/>
                </a:lnTo>
                <a:lnTo>
                  <a:pt x="1498600" y="268795"/>
                </a:lnTo>
                <a:lnTo>
                  <a:pt x="1517789" y="275488"/>
                </a:lnTo>
                <a:lnTo>
                  <a:pt x="1536382" y="282321"/>
                </a:lnTo>
                <a:lnTo>
                  <a:pt x="1458468" y="282321"/>
                </a:lnTo>
                <a:lnTo>
                  <a:pt x="1458468" y="303745"/>
                </a:lnTo>
                <a:lnTo>
                  <a:pt x="1452435" y="309486"/>
                </a:lnTo>
                <a:lnTo>
                  <a:pt x="1445704" y="315366"/>
                </a:lnTo>
                <a:lnTo>
                  <a:pt x="1438097" y="321538"/>
                </a:lnTo>
                <a:lnTo>
                  <a:pt x="1429512" y="328129"/>
                </a:lnTo>
                <a:lnTo>
                  <a:pt x="1429512" y="146494"/>
                </a:lnTo>
                <a:lnTo>
                  <a:pt x="1333309" y="146494"/>
                </a:lnTo>
                <a:lnTo>
                  <a:pt x="1333309" y="204495"/>
                </a:lnTo>
                <a:lnTo>
                  <a:pt x="1369885" y="204495"/>
                </a:lnTo>
                <a:lnTo>
                  <a:pt x="1369885" y="354037"/>
                </a:lnTo>
                <a:lnTo>
                  <a:pt x="1369390" y="364375"/>
                </a:lnTo>
                <a:lnTo>
                  <a:pt x="1369288" y="366699"/>
                </a:lnTo>
                <a:lnTo>
                  <a:pt x="1367434" y="376999"/>
                </a:lnTo>
                <a:lnTo>
                  <a:pt x="1367409" y="377177"/>
                </a:lnTo>
                <a:lnTo>
                  <a:pt x="1364094" y="385648"/>
                </a:lnTo>
                <a:lnTo>
                  <a:pt x="1359217" y="392239"/>
                </a:lnTo>
                <a:lnTo>
                  <a:pt x="1389786" y="434911"/>
                </a:lnTo>
                <a:lnTo>
                  <a:pt x="1406918" y="418630"/>
                </a:lnTo>
                <a:lnTo>
                  <a:pt x="1426222" y="401751"/>
                </a:lnTo>
                <a:lnTo>
                  <a:pt x="1447558" y="384302"/>
                </a:lnTo>
                <a:lnTo>
                  <a:pt x="1470748" y="366229"/>
                </a:lnTo>
                <a:lnTo>
                  <a:pt x="1469618" y="357974"/>
                </a:lnTo>
                <a:lnTo>
                  <a:pt x="1468729" y="350062"/>
                </a:lnTo>
                <a:lnTo>
                  <a:pt x="1468653" y="349275"/>
                </a:lnTo>
                <a:lnTo>
                  <a:pt x="1467954" y="340309"/>
                </a:lnTo>
                <a:lnTo>
                  <a:pt x="1467827" y="335749"/>
                </a:lnTo>
                <a:lnTo>
                  <a:pt x="1467739" y="332701"/>
                </a:lnTo>
                <a:lnTo>
                  <a:pt x="1467700" y="331177"/>
                </a:lnTo>
                <a:lnTo>
                  <a:pt x="1583715" y="331177"/>
                </a:lnTo>
                <a:lnTo>
                  <a:pt x="1561401" y="350062"/>
                </a:lnTo>
                <a:lnTo>
                  <a:pt x="1531061" y="365518"/>
                </a:lnTo>
                <a:lnTo>
                  <a:pt x="1492681" y="377558"/>
                </a:lnTo>
                <a:lnTo>
                  <a:pt x="1446276" y="386143"/>
                </a:lnTo>
                <a:lnTo>
                  <a:pt x="1454569" y="399300"/>
                </a:lnTo>
                <a:lnTo>
                  <a:pt x="1463459" y="413588"/>
                </a:lnTo>
                <a:lnTo>
                  <a:pt x="1472920" y="429044"/>
                </a:lnTo>
                <a:lnTo>
                  <a:pt x="1482940" y="445668"/>
                </a:lnTo>
                <a:lnTo>
                  <a:pt x="1526489" y="432765"/>
                </a:lnTo>
                <a:lnTo>
                  <a:pt x="1563471" y="417017"/>
                </a:lnTo>
                <a:lnTo>
                  <a:pt x="1594167" y="398437"/>
                </a:lnTo>
                <a:lnTo>
                  <a:pt x="1618869" y="376999"/>
                </a:lnTo>
                <a:lnTo>
                  <a:pt x="1651812" y="394157"/>
                </a:lnTo>
                <a:lnTo>
                  <a:pt x="1748688" y="445668"/>
                </a:lnTo>
                <a:lnTo>
                  <a:pt x="1779168" y="395287"/>
                </a:lnTo>
                <a:close/>
              </a:path>
            </a:pathLst>
          </a:custGeom>
          <a:solidFill>
            <a:srgbClr val="2A6B2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175" y="1993112"/>
            <a:ext cx="65722" cy="671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108" y="1930908"/>
            <a:ext cx="195072" cy="207264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132332" y="2019300"/>
            <a:ext cx="237490" cy="102235"/>
            <a:chOff x="1132332" y="2019300"/>
            <a:chExt cx="237490" cy="102235"/>
          </a:xfrm>
        </p:grpSpPr>
        <p:sp>
          <p:nvSpPr>
            <p:cNvPr id="9" name="object 9"/>
            <p:cNvSpPr/>
            <p:nvPr/>
          </p:nvSpPr>
          <p:spPr>
            <a:xfrm>
              <a:off x="1132332" y="2019300"/>
              <a:ext cx="180340" cy="18415"/>
            </a:xfrm>
            <a:custGeom>
              <a:avLst/>
              <a:gdLst/>
              <a:ahLst/>
              <a:cxnLst/>
              <a:rect l="l" t="t" r="r" b="b"/>
              <a:pathLst>
                <a:path w="180340" h="18414">
                  <a:moveTo>
                    <a:pt x="179831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79831" y="18287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324927" y="2080069"/>
              <a:ext cx="44450" cy="41275"/>
            </a:xfrm>
            <a:custGeom>
              <a:avLst/>
              <a:gdLst/>
              <a:ahLst/>
              <a:cxnLst/>
              <a:rect l="l" t="t" r="r" b="b"/>
              <a:pathLst>
                <a:path w="44450" h="41275">
                  <a:moveTo>
                    <a:pt x="10668" y="0"/>
                  </a:moveTo>
                  <a:lnTo>
                    <a:pt x="0" y="9144"/>
                  </a:lnTo>
                  <a:lnTo>
                    <a:pt x="8882" y="16946"/>
                  </a:lnTo>
                  <a:lnTo>
                    <a:pt x="17335" y="24625"/>
                  </a:lnTo>
                  <a:lnTo>
                    <a:pt x="25503" y="32589"/>
                  </a:lnTo>
                  <a:lnTo>
                    <a:pt x="33528" y="41249"/>
                  </a:lnTo>
                  <a:lnTo>
                    <a:pt x="44297" y="30581"/>
                  </a:lnTo>
                  <a:lnTo>
                    <a:pt x="37714" y="23402"/>
                  </a:lnTo>
                  <a:lnTo>
                    <a:pt x="29730" y="15824"/>
                  </a:lnTo>
                  <a:lnTo>
                    <a:pt x="20623" y="7978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502092" y="1944243"/>
            <a:ext cx="725805" cy="180340"/>
            <a:chOff x="1502092" y="1944243"/>
            <a:chExt cx="725805" cy="1803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2092" y="1956435"/>
              <a:ext cx="164871" cy="1679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91449" y="1944242"/>
              <a:ext cx="536575" cy="177165"/>
            </a:xfrm>
            <a:custGeom>
              <a:avLst/>
              <a:gdLst/>
              <a:ahLst/>
              <a:cxnLst/>
              <a:rect l="l" t="t" r="r" b="b"/>
              <a:pathLst>
                <a:path w="536575" h="177164">
                  <a:moveTo>
                    <a:pt x="167932" y="129730"/>
                  </a:moveTo>
                  <a:lnTo>
                    <a:pt x="161823" y="128206"/>
                  </a:lnTo>
                  <a:lnTo>
                    <a:pt x="157251" y="125158"/>
                  </a:lnTo>
                  <a:lnTo>
                    <a:pt x="154203" y="123634"/>
                  </a:lnTo>
                  <a:lnTo>
                    <a:pt x="143548" y="157162"/>
                  </a:lnTo>
                  <a:lnTo>
                    <a:pt x="85534" y="157162"/>
                  </a:lnTo>
                  <a:lnTo>
                    <a:pt x="80962" y="154114"/>
                  </a:lnTo>
                  <a:lnTo>
                    <a:pt x="80962" y="125158"/>
                  </a:lnTo>
                  <a:lnTo>
                    <a:pt x="148120" y="125158"/>
                  </a:lnTo>
                  <a:lnTo>
                    <a:pt x="148120" y="112966"/>
                  </a:lnTo>
                  <a:lnTo>
                    <a:pt x="148120" y="82397"/>
                  </a:lnTo>
                  <a:lnTo>
                    <a:pt x="148120" y="68681"/>
                  </a:lnTo>
                  <a:lnTo>
                    <a:pt x="148120" y="38201"/>
                  </a:lnTo>
                  <a:lnTo>
                    <a:pt x="148120" y="25908"/>
                  </a:lnTo>
                  <a:lnTo>
                    <a:pt x="132867" y="25908"/>
                  </a:lnTo>
                  <a:lnTo>
                    <a:pt x="132867" y="38201"/>
                  </a:lnTo>
                  <a:lnTo>
                    <a:pt x="132867" y="68681"/>
                  </a:lnTo>
                  <a:lnTo>
                    <a:pt x="132867" y="82397"/>
                  </a:lnTo>
                  <a:lnTo>
                    <a:pt x="132867" y="112966"/>
                  </a:lnTo>
                  <a:lnTo>
                    <a:pt x="80962" y="112966"/>
                  </a:lnTo>
                  <a:lnTo>
                    <a:pt x="80962" y="82397"/>
                  </a:lnTo>
                  <a:lnTo>
                    <a:pt x="132867" y="82397"/>
                  </a:lnTo>
                  <a:lnTo>
                    <a:pt x="132867" y="68681"/>
                  </a:lnTo>
                  <a:lnTo>
                    <a:pt x="80962" y="68681"/>
                  </a:lnTo>
                  <a:lnTo>
                    <a:pt x="80962" y="38201"/>
                  </a:lnTo>
                  <a:lnTo>
                    <a:pt x="132867" y="38201"/>
                  </a:lnTo>
                  <a:lnTo>
                    <a:pt x="132867" y="25908"/>
                  </a:lnTo>
                  <a:lnTo>
                    <a:pt x="80962" y="25908"/>
                  </a:lnTo>
                  <a:lnTo>
                    <a:pt x="80962" y="3048"/>
                  </a:lnTo>
                  <a:lnTo>
                    <a:pt x="67157" y="3048"/>
                  </a:lnTo>
                  <a:lnTo>
                    <a:pt x="67157" y="112966"/>
                  </a:lnTo>
                  <a:lnTo>
                    <a:pt x="15240" y="112966"/>
                  </a:lnTo>
                  <a:lnTo>
                    <a:pt x="15240" y="82397"/>
                  </a:lnTo>
                  <a:lnTo>
                    <a:pt x="67157" y="82397"/>
                  </a:lnTo>
                  <a:lnTo>
                    <a:pt x="67157" y="68681"/>
                  </a:lnTo>
                  <a:lnTo>
                    <a:pt x="15240" y="68681"/>
                  </a:lnTo>
                  <a:lnTo>
                    <a:pt x="15240" y="38201"/>
                  </a:lnTo>
                  <a:lnTo>
                    <a:pt x="67157" y="38201"/>
                  </a:lnTo>
                  <a:lnTo>
                    <a:pt x="67157" y="25908"/>
                  </a:lnTo>
                  <a:lnTo>
                    <a:pt x="0" y="25908"/>
                  </a:lnTo>
                  <a:lnTo>
                    <a:pt x="0" y="137350"/>
                  </a:lnTo>
                  <a:lnTo>
                    <a:pt x="15240" y="137350"/>
                  </a:lnTo>
                  <a:lnTo>
                    <a:pt x="15240" y="125158"/>
                  </a:lnTo>
                  <a:lnTo>
                    <a:pt x="67157" y="125158"/>
                  </a:lnTo>
                  <a:lnTo>
                    <a:pt x="67157" y="146494"/>
                  </a:lnTo>
                  <a:lnTo>
                    <a:pt x="68567" y="157162"/>
                  </a:lnTo>
                  <a:lnTo>
                    <a:pt x="68605" y="157441"/>
                  </a:lnTo>
                  <a:lnTo>
                    <a:pt x="73063" y="165061"/>
                  </a:lnTo>
                  <a:lnTo>
                    <a:pt x="80683" y="169532"/>
                  </a:lnTo>
                  <a:lnTo>
                    <a:pt x="91630" y="170980"/>
                  </a:lnTo>
                  <a:lnTo>
                    <a:pt x="138976" y="170980"/>
                  </a:lnTo>
                  <a:lnTo>
                    <a:pt x="162001" y="157162"/>
                  </a:lnTo>
                  <a:lnTo>
                    <a:pt x="163360" y="154114"/>
                  </a:lnTo>
                  <a:lnTo>
                    <a:pt x="164871" y="148018"/>
                  </a:lnTo>
                  <a:lnTo>
                    <a:pt x="167932" y="129730"/>
                  </a:lnTo>
                  <a:close/>
                </a:path>
                <a:path w="536575" h="177164">
                  <a:moveTo>
                    <a:pt x="343573" y="27533"/>
                  </a:moveTo>
                  <a:lnTo>
                    <a:pt x="271843" y="27533"/>
                  </a:lnTo>
                  <a:lnTo>
                    <a:pt x="279463" y="22860"/>
                  </a:lnTo>
                  <a:lnTo>
                    <a:pt x="275742" y="17145"/>
                  </a:lnTo>
                  <a:lnTo>
                    <a:pt x="271462" y="11430"/>
                  </a:lnTo>
                  <a:lnTo>
                    <a:pt x="266598" y="5715"/>
                  </a:lnTo>
                  <a:lnTo>
                    <a:pt x="261175" y="0"/>
                  </a:lnTo>
                  <a:lnTo>
                    <a:pt x="248894" y="7620"/>
                  </a:lnTo>
                  <a:lnTo>
                    <a:pt x="254977" y="15240"/>
                  </a:lnTo>
                  <a:lnTo>
                    <a:pt x="259651" y="21336"/>
                  </a:lnTo>
                  <a:lnTo>
                    <a:pt x="264223" y="27533"/>
                  </a:lnTo>
                  <a:lnTo>
                    <a:pt x="183261" y="27533"/>
                  </a:lnTo>
                  <a:lnTo>
                    <a:pt x="183261" y="62585"/>
                  </a:lnTo>
                  <a:lnTo>
                    <a:pt x="198501" y="62585"/>
                  </a:lnTo>
                  <a:lnTo>
                    <a:pt x="198501" y="41249"/>
                  </a:lnTo>
                  <a:lnTo>
                    <a:pt x="329857" y="41249"/>
                  </a:lnTo>
                  <a:lnTo>
                    <a:pt x="329857" y="62585"/>
                  </a:lnTo>
                  <a:lnTo>
                    <a:pt x="343573" y="62585"/>
                  </a:lnTo>
                  <a:lnTo>
                    <a:pt x="343573" y="41249"/>
                  </a:lnTo>
                  <a:lnTo>
                    <a:pt x="343573" y="27533"/>
                  </a:lnTo>
                  <a:close/>
                </a:path>
                <a:path w="536575" h="177164">
                  <a:moveTo>
                    <a:pt x="352806" y="77825"/>
                  </a:moveTo>
                  <a:lnTo>
                    <a:pt x="299275" y="77825"/>
                  </a:lnTo>
                  <a:lnTo>
                    <a:pt x="299275" y="91541"/>
                  </a:lnTo>
                  <a:lnTo>
                    <a:pt x="293865" y="102717"/>
                  </a:lnTo>
                  <a:lnTo>
                    <a:pt x="287007" y="112966"/>
                  </a:lnTo>
                  <a:lnTo>
                    <a:pt x="286893" y="113157"/>
                  </a:lnTo>
                  <a:lnTo>
                    <a:pt x="278485" y="122707"/>
                  </a:lnTo>
                  <a:lnTo>
                    <a:pt x="268795" y="131254"/>
                  </a:lnTo>
                  <a:lnTo>
                    <a:pt x="226021" y="112966"/>
                  </a:lnTo>
                  <a:lnTo>
                    <a:pt x="235165" y="97726"/>
                  </a:lnTo>
                  <a:lnTo>
                    <a:pt x="238213" y="91541"/>
                  </a:lnTo>
                  <a:lnTo>
                    <a:pt x="299275" y="91541"/>
                  </a:lnTo>
                  <a:lnTo>
                    <a:pt x="299275" y="77825"/>
                  </a:lnTo>
                  <a:lnTo>
                    <a:pt x="245833" y="77825"/>
                  </a:lnTo>
                  <a:lnTo>
                    <a:pt x="250164" y="70967"/>
                  </a:lnTo>
                  <a:lnTo>
                    <a:pt x="258305" y="57251"/>
                  </a:lnTo>
                  <a:lnTo>
                    <a:pt x="262699" y="50393"/>
                  </a:lnTo>
                  <a:lnTo>
                    <a:pt x="247357" y="45821"/>
                  </a:lnTo>
                  <a:lnTo>
                    <a:pt x="243014" y="53822"/>
                  </a:lnTo>
                  <a:lnTo>
                    <a:pt x="234924" y="69824"/>
                  </a:lnTo>
                  <a:lnTo>
                    <a:pt x="230593" y="77825"/>
                  </a:lnTo>
                  <a:lnTo>
                    <a:pt x="175641" y="77825"/>
                  </a:lnTo>
                  <a:lnTo>
                    <a:pt x="175641" y="91541"/>
                  </a:lnTo>
                  <a:lnTo>
                    <a:pt x="222973" y="91541"/>
                  </a:lnTo>
                  <a:lnTo>
                    <a:pt x="213969" y="105156"/>
                  </a:lnTo>
                  <a:lnTo>
                    <a:pt x="209816" y="111569"/>
                  </a:lnTo>
                  <a:lnTo>
                    <a:pt x="206121" y="117538"/>
                  </a:lnTo>
                  <a:lnTo>
                    <a:pt x="231152" y="128968"/>
                  </a:lnTo>
                  <a:lnTo>
                    <a:pt x="243281" y="134683"/>
                  </a:lnTo>
                  <a:lnTo>
                    <a:pt x="202603" y="159308"/>
                  </a:lnTo>
                  <a:lnTo>
                    <a:pt x="181737" y="163360"/>
                  </a:lnTo>
                  <a:lnTo>
                    <a:pt x="184785" y="167932"/>
                  </a:lnTo>
                  <a:lnTo>
                    <a:pt x="186309" y="172504"/>
                  </a:lnTo>
                  <a:lnTo>
                    <a:pt x="189357" y="177076"/>
                  </a:lnTo>
                  <a:lnTo>
                    <a:pt x="213385" y="171919"/>
                  </a:lnTo>
                  <a:lnTo>
                    <a:pt x="234975" y="165455"/>
                  </a:lnTo>
                  <a:lnTo>
                    <a:pt x="253987" y="157530"/>
                  </a:lnTo>
                  <a:lnTo>
                    <a:pt x="270319" y="148018"/>
                  </a:lnTo>
                  <a:lnTo>
                    <a:pt x="317322" y="170180"/>
                  </a:lnTo>
                  <a:lnTo>
                    <a:pt x="331368" y="177076"/>
                  </a:lnTo>
                  <a:lnTo>
                    <a:pt x="339001" y="163360"/>
                  </a:lnTo>
                  <a:lnTo>
                    <a:pt x="325259" y="156692"/>
                  </a:lnTo>
                  <a:lnTo>
                    <a:pt x="306514" y="148018"/>
                  </a:lnTo>
                  <a:lnTo>
                    <a:pt x="297764" y="143979"/>
                  </a:lnTo>
                  <a:lnTo>
                    <a:pt x="284035" y="137350"/>
                  </a:lnTo>
                  <a:lnTo>
                    <a:pt x="290118" y="131254"/>
                  </a:lnTo>
                  <a:lnTo>
                    <a:pt x="293738" y="127635"/>
                  </a:lnTo>
                  <a:lnTo>
                    <a:pt x="302171" y="116776"/>
                  </a:lnTo>
                  <a:lnTo>
                    <a:pt x="309181" y="104749"/>
                  </a:lnTo>
                  <a:lnTo>
                    <a:pt x="314604" y="91541"/>
                  </a:lnTo>
                  <a:lnTo>
                    <a:pt x="352806" y="91541"/>
                  </a:lnTo>
                  <a:lnTo>
                    <a:pt x="352806" y="77825"/>
                  </a:lnTo>
                  <a:close/>
                </a:path>
                <a:path w="536575" h="177164">
                  <a:moveTo>
                    <a:pt x="528447" y="157162"/>
                  </a:moveTo>
                  <a:lnTo>
                    <a:pt x="455104" y="157162"/>
                  </a:lnTo>
                  <a:lnTo>
                    <a:pt x="455104" y="125158"/>
                  </a:lnTo>
                  <a:lnTo>
                    <a:pt x="513105" y="125158"/>
                  </a:lnTo>
                  <a:lnTo>
                    <a:pt x="513105" y="112966"/>
                  </a:lnTo>
                  <a:lnTo>
                    <a:pt x="455104" y="112966"/>
                  </a:lnTo>
                  <a:lnTo>
                    <a:pt x="455104" y="85445"/>
                  </a:lnTo>
                  <a:lnTo>
                    <a:pt x="505498" y="85445"/>
                  </a:lnTo>
                  <a:lnTo>
                    <a:pt x="505498" y="71729"/>
                  </a:lnTo>
                  <a:lnTo>
                    <a:pt x="387858" y="71729"/>
                  </a:lnTo>
                  <a:lnTo>
                    <a:pt x="387858" y="85445"/>
                  </a:lnTo>
                  <a:lnTo>
                    <a:pt x="439864" y="85445"/>
                  </a:lnTo>
                  <a:lnTo>
                    <a:pt x="439864" y="112966"/>
                  </a:lnTo>
                  <a:lnTo>
                    <a:pt x="381762" y="112966"/>
                  </a:lnTo>
                  <a:lnTo>
                    <a:pt x="381762" y="125158"/>
                  </a:lnTo>
                  <a:lnTo>
                    <a:pt x="439864" y="125158"/>
                  </a:lnTo>
                  <a:lnTo>
                    <a:pt x="439864" y="157162"/>
                  </a:lnTo>
                  <a:lnTo>
                    <a:pt x="366522" y="157162"/>
                  </a:lnTo>
                  <a:lnTo>
                    <a:pt x="366522" y="169456"/>
                  </a:lnTo>
                  <a:lnTo>
                    <a:pt x="528447" y="169456"/>
                  </a:lnTo>
                  <a:lnTo>
                    <a:pt x="528447" y="157162"/>
                  </a:lnTo>
                  <a:close/>
                </a:path>
                <a:path w="536575" h="177164">
                  <a:moveTo>
                    <a:pt x="536067" y="67157"/>
                  </a:moveTo>
                  <a:lnTo>
                    <a:pt x="491159" y="43345"/>
                  </a:lnTo>
                  <a:lnTo>
                    <a:pt x="456628" y="9144"/>
                  </a:lnTo>
                  <a:lnTo>
                    <a:pt x="459676" y="4572"/>
                  </a:lnTo>
                  <a:lnTo>
                    <a:pt x="441388" y="4572"/>
                  </a:lnTo>
                  <a:lnTo>
                    <a:pt x="425653" y="23228"/>
                  </a:lnTo>
                  <a:lnTo>
                    <a:pt x="406234" y="40284"/>
                  </a:lnTo>
                  <a:lnTo>
                    <a:pt x="383374" y="55892"/>
                  </a:lnTo>
                  <a:lnTo>
                    <a:pt x="357378" y="70205"/>
                  </a:lnTo>
                  <a:lnTo>
                    <a:pt x="361950" y="76301"/>
                  </a:lnTo>
                  <a:lnTo>
                    <a:pt x="364998" y="80873"/>
                  </a:lnTo>
                  <a:lnTo>
                    <a:pt x="366522" y="83921"/>
                  </a:lnTo>
                  <a:lnTo>
                    <a:pt x="391414" y="68783"/>
                  </a:lnTo>
                  <a:lnTo>
                    <a:pt x="413283" y="53060"/>
                  </a:lnTo>
                  <a:lnTo>
                    <a:pt x="432015" y="36741"/>
                  </a:lnTo>
                  <a:lnTo>
                    <a:pt x="447484" y="19812"/>
                  </a:lnTo>
                  <a:lnTo>
                    <a:pt x="464375" y="38430"/>
                  </a:lnTo>
                  <a:lnTo>
                    <a:pt x="483146" y="55143"/>
                  </a:lnTo>
                  <a:lnTo>
                    <a:pt x="503923" y="69850"/>
                  </a:lnTo>
                  <a:lnTo>
                    <a:pt x="526821" y="82397"/>
                  </a:lnTo>
                  <a:lnTo>
                    <a:pt x="529971" y="77825"/>
                  </a:lnTo>
                  <a:lnTo>
                    <a:pt x="533019" y="73253"/>
                  </a:lnTo>
                  <a:lnTo>
                    <a:pt x="536067" y="671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/>
          <p:nvPr/>
        </p:nvSpPr>
        <p:spPr>
          <a:xfrm>
            <a:off x="2290089" y="203273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15239" y="0"/>
                </a:moveTo>
                <a:lnTo>
                  <a:pt x="4571" y="0"/>
                </a:lnTo>
                <a:lnTo>
                  <a:pt x="3060" y="3048"/>
                </a:lnTo>
                <a:lnTo>
                  <a:pt x="1524" y="4660"/>
                </a:lnTo>
                <a:lnTo>
                  <a:pt x="0" y="7708"/>
                </a:lnTo>
                <a:lnTo>
                  <a:pt x="0" y="12280"/>
                </a:lnTo>
                <a:lnTo>
                  <a:pt x="1524" y="15328"/>
                </a:lnTo>
                <a:lnTo>
                  <a:pt x="4571" y="18376"/>
                </a:lnTo>
                <a:lnTo>
                  <a:pt x="7632" y="19900"/>
                </a:lnTo>
                <a:lnTo>
                  <a:pt x="10668" y="19900"/>
                </a:lnTo>
                <a:lnTo>
                  <a:pt x="12204" y="19900"/>
                </a:lnTo>
                <a:lnTo>
                  <a:pt x="15239" y="18376"/>
                </a:lnTo>
                <a:lnTo>
                  <a:pt x="16776" y="16852"/>
                </a:lnTo>
                <a:lnTo>
                  <a:pt x="19913" y="15328"/>
                </a:lnTo>
                <a:lnTo>
                  <a:pt x="19913" y="4660"/>
                </a:lnTo>
                <a:lnTo>
                  <a:pt x="16776" y="3048"/>
                </a:lnTo>
                <a:lnTo>
                  <a:pt x="152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2372575" y="1944243"/>
            <a:ext cx="1093470" cy="180340"/>
            <a:chOff x="2372575" y="1944243"/>
            <a:chExt cx="1093470" cy="18034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2575" y="1947291"/>
              <a:ext cx="345186" cy="17250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737574" y="1944242"/>
              <a:ext cx="728980" cy="180340"/>
            </a:xfrm>
            <a:custGeom>
              <a:avLst/>
              <a:gdLst/>
              <a:ahLst/>
              <a:cxnLst/>
              <a:rect l="l" t="t" r="r" b="b"/>
              <a:pathLst>
                <a:path w="728979" h="180339">
                  <a:moveTo>
                    <a:pt x="19812" y="47345"/>
                  </a:moveTo>
                  <a:lnTo>
                    <a:pt x="9144" y="45821"/>
                  </a:lnTo>
                  <a:lnTo>
                    <a:pt x="7061" y="57023"/>
                  </a:lnTo>
                  <a:lnTo>
                    <a:pt x="5143" y="67919"/>
                  </a:lnTo>
                  <a:lnTo>
                    <a:pt x="2921" y="78828"/>
                  </a:lnTo>
                  <a:lnTo>
                    <a:pt x="0" y="90017"/>
                  </a:lnTo>
                  <a:lnTo>
                    <a:pt x="4572" y="90017"/>
                  </a:lnTo>
                  <a:lnTo>
                    <a:pt x="9144" y="91541"/>
                  </a:lnTo>
                  <a:lnTo>
                    <a:pt x="12204" y="93154"/>
                  </a:lnTo>
                  <a:lnTo>
                    <a:pt x="14452" y="81673"/>
                  </a:lnTo>
                  <a:lnTo>
                    <a:pt x="16573" y="70218"/>
                  </a:lnTo>
                  <a:lnTo>
                    <a:pt x="18402" y="58788"/>
                  </a:lnTo>
                  <a:lnTo>
                    <a:pt x="19812" y="47345"/>
                  </a:lnTo>
                  <a:close/>
                </a:path>
                <a:path w="728979" h="180339">
                  <a:moveTo>
                    <a:pt x="59537" y="65633"/>
                  </a:moveTo>
                  <a:lnTo>
                    <a:pt x="56718" y="59690"/>
                  </a:lnTo>
                  <a:lnTo>
                    <a:pt x="53060" y="53441"/>
                  </a:lnTo>
                  <a:lnTo>
                    <a:pt x="49949" y="48869"/>
                  </a:lnTo>
                  <a:lnTo>
                    <a:pt x="48818" y="47205"/>
                  </a:lnTo>
                  <a:lnTo>
                    <a:pt x="47764" y="45821"/>
                  </a:lnTo>
                  <a:lnTo>
                    <a:pt x="44297" y="41249"/>
                  </a:lnTo>
                  <a:lnTo>
                    <a:pt x="36677" y="45821"/>
                  </a:lnTo>
                  <a:lnTo>
                    <a:pt x="36677" y="3048"/>
                  </a:lnTo>
                  <a:lnTo>
                    <a:pt x="24485" y="3048"/>
                  </a:lnTo>
                  <a:lnTo>
                    <a:pt x="24485" y="178600"/>
                  </a:lnTo>
                  <a:lnTo>
                    <a:pt x="36677" y="178600"/>
                  </a:lnTo>
                  <a:lnTo>
                    <a:pt x="36677" y="48869"/>
                  </a:lnTo>
                  <a:lnTo>
                    <a:pt x="40081" y="54584"/>
                  </a:lnTo>
                  <a:lnTo>
                    <a:pt x="43345" y="60312"/>
                  </a:lnTo>
                  <a:lnTo>
                    <a:pt x="46316" y="66014"/>
                  </a:lnTo>
                  <a:lnTo>
                    <a:pt x="48869" y="71729"/>
                  </a:lnTo>
                  <a:lnTo>
                    <a:pt x="59537" y="65633"/>
                  </a:lnTo>
                  <a:close/>
                </a:path>
                <a:path w="728979" h="180339">
                  <a:moveTo>
                    <a:pt x="168021" y="93154"/>
                  </a:moveTo>
                  <a:lnTo>
                    <a:pt x="62585" y="93154"/>
                  </a:lnTo>
                  <a:lnTo>
                    <a:pt x="62585" y="144970"/>
                  </a:lnTo>
                  <a:lnTo>
                    <a:pt x="74866" y="144970"/>
                  </a:lnTo>
                  <a:lnTo>
                    <a:pt x="74866" y="105346"/>
                  </a:lnTo>
                  <a:lnTo>
                    <a:pt x="154216" y="105346"/>
                  </a:lnTo>
                  <a:lnTo>
                    <a:pt x="154216" y="144970"/>
                  </a:lnTo>
                  <a:lnTo>
                    <a:pt x="168021" y="144970"/>
                  </a:lnTo>
                  <a:lnTo>
                    <a:pt x="168021" y="105346"/>
                  </a:lnTo>
                  <a:lnTo>
                    <a:pt x="168021" y="93154"/>
                  </a:lnTo>
                  <a:close/>
                </a:path>
                <a:path w="728979" h="180339">
                  <a:moveTo>
                    <a:pt x="177165" y="39725"/>
                  </a:moveTo>
                  <a:lnTo>
                    <a:pt x="164985" y="39725"/>
                  </a:lnTo>
                  <a:lnTo>
                    <a:pt x="165887" y="21336"/>
                  </a:lnTo>
                  <a:lnTo>
                    <a:pt x="166497" y="9144"/>
                  </a:lnTo>
                  <a:lnTo>
                    <a:pt x="152692" y="9144"/>
                  </a:lnTo>
                  <a:lnTo>
                    <a:pt x="152692" y="21336"/>
                  </a:lnTo>
                  <a:lnTo>
                    <a:pt x="152692" y="39725"/>
                  </a:lnTo>
                  <a:lnTo>
                    <a:pt x="151168" y="39725"/>
                  </a:lnTo>
                  <a:lnTo>
                    <a:pt x="151168" y="50393"/>
                  </a:lnTo>
                  <a:lnTo>
                    <a:pt x="151168" y="68681"/>
                  </a:lnTo>
                  <a:lnTo>
                    <a:pt x="120688" y="68681"/>
                  </a:lnTo>
                  <a:lnTo>
                    <a:pt x="122212" y="50393"/>
                  </a:lnTo>
                  <a:lnTo>
                    <a:pt x="151168" y="50393"/>
                  </a:lnTo>
                  <a:lnTo>
                    <a:pt x="151168" y="39725"/>
                  </a:lnTo>
                  <a:lnTo>
                    <a:pt x="122212" y="39725"/>
                  </a:lnTo>
                  <a:lnTo>
                    <a:pt x="123736" y="21336"/>
                  </a:lnTo>
                  <a:lnTo>
                    <a:pt x="152692" y="21336"/>
                  </a:lnTo>
                  <a:lnTo>
                    <a:pt x="152692" y="9144"/>
                  </a:lnTo>
                  <a:lnTo>
                    <a:pt x="111544" y="9144"/>
                  </a:lnTo>
                  <a:lnTo>
                    <a:pt x="111544" y="21336"/>
                  </a:lnTo>
                  <a:lnTo>
                    <a:pt x="110020" y="39725"/>
                  </a:lnTo>
                  <a:lnTo>
                    <a:pt x="108394" y="39725"/>
                  </a:lnTo>
                  <a:lnTo>
                    <a:pt x="108394" y="50393"/>
                  </a:lnTo>
                  <a:lnTo>
                    <a:pt x="108394" y="68681"/>
                  </a:lnTo>
                  <a:lnTo>
                    <a:pt x="77914" y="68681"/>
                  </a:lnTo>
                  <a:lnTo>
                    <a:pt x="79451" y="50393"/>
                  </a:lnTo>
                  <a:lnTo>
                    <a:pt x="108394" y="50393"/>
                  </a:lnTo>
                  <a:lnTo>
                    <a:pt x="108394" y="39725"/>
                  </a:lnTo>
                  <a:lnTo>
                    <a:pt x="79451" y="39725"/>
                  </a:lnTo>
                  <a:lnTo>
                    <a:pt x="80962" y="21336"/>
                  </a:lnTo>
                  <a:lnTo>
                    <a:pt x="111544" y="21336"/>
                  </a:lnTo>
                  <a:lnTo>
                    <a:pt x="111544" y="9144"/>
                  </a:lnTo>
                  <a:lnTo>
                    <a:pt x="68770" y="9144"/>
                  </a:lnTo>
                  <a:lnTo>
                    <a:pt x="67246" y="39725"/>
                  </a:lnTo>
                  <a:lnTo>
                    <a:pt x="54965" y="39725"/>
                  </a:lnTo>
                  <a:lnTo>
                    <a:pt x="54965" y="50393"/>
                  </a:lnTo>
                  <a:lnTo>
                    <a:pt x="67246" y="50393"/>
                  </a:lnTo>
                  <a:lnTo>
                    <a:pt x="65722" y="80873"/>
                  </a:lnTo>
                  <a:lnTo>
                    <a:pt x="163449" y="80873"/>
                  </a:lnTo>
                  <a:lnTo>
                    <a:pt x="164058" y="68681"/>
                  </a:lnTo>
                  <a:lnTo>
                    <a:pt x="164985" y="50393"/>
                  </a:lnTo>
                  <a:lnTo>
                    <a:pt x="177165" y="50393"/>
                  </a:lnTo>
                  <a:lnTo>
                    <a:pt x="177165" y="39725"/>
                  </a:lnTo>
                  <a:close/>
                </a:path>
                <a:path w="728979" h="180339">
                  <a:moveTo>
                    <a:pt x="178701" y="166408"/>
                  </a:moveTo>
                  <a:lnTo>
                    <a:pt x="162725" y="157734"/>
                  </a:lnTo>
                  <a:lnTo>
                    <a:pt x="147015" y="149948"/>
                  </a:lnTo>
                  <a:lnTo>
                    <a:pt x="139788" y="146494"/>
                  </a:lnTo>
                  <a:lnTo>
                    <a:pt x="117640" y="135826"/>
                  </a:lnTo>
                  <a:lnTo>
                    <a:pt x="118783" y="130708"/>
                  </a:lnTo>
                  <a:lnTo>
                    <a:pt x="119926" y="124587"/>
                  </a:lnTo>
                  <a:lnTo>
                    <a:pt x="121069" y="117614"/>
                  </a:lnTo>
                  <a:lnTo>
                    <a:pt x="122212" y="109918"/>
                  </a:lnTo>
                  <a:lnTo>
                    <a:pt x="108394" y="109918"/>
                  </a:lnTo>
                  <a:lnTo>
                    <a:pt x="107556" y="120548"/>
                  </a:lnTo>
                  <a:lnTo>
                    <a:pt x="105156" y="129743"/>
                  </a:lnTo>
                  <a:lnTo>
                    <a:pt x="77901" y="157403"/>
                  </a:lnTo>
                  <a:lnTo>
                    <a:pt x="50393" y="166408"/>
                  </a:lnTo>
                  <a:lnTo>
                    <a:pt x="53441" y="170980"/>
                  </a:lnTo>
                  <a:lnTo>
                    <a:pt x="56489" y="180124"/>
                  </a:lnTo>
                  <a:lnTo>
                    <a:pt x="75399" y="173812"/>
                  </a:lnTo>
                  <a:lnTo>
                    <a:pt x="90868" y="166204"/>
                  </a:lnTo>
                  <a:lnTo>
                    <a:pt x="102908" y="157149"/>
                  </a:lnTo>
                  <a:lnTo>
                    <a:pt x="111544" y="146494"/>
                  </a:lnTo>
                  <a:lnTo>
                    <a:pt x="128117" y="154520"/>
                  </a:lnTo>
                  <a:lnTo>
                    <a:pt x="143548" y="162547"/>
                  </a:lnTo>
                  <a:lnTo>
                    <a:pt x="157861" y="170586"/>
                  </a:lnTo>
                  <a:lnTo>
                    <a:pt x="171069" y="178600"/>
                  </a:lnTo>
                  <a:lnTo>
                    <a:pt x="172593" y="174028"/>
                  </a:lnTo>
                  <a:lnTo>
                    <a:pt x="175641" y="169456"/>
                  </a:lnTo>
                  <a:lnTo>
                    <a:pt x="178701" y="166408"/>
                  </a:lnTo>
                  <a:close/>
                </a:path>
                <a:path w="728979" h="180339">
                  <a:moveTo>
                    <a:pt x="363474" y="158686"/>
                  </a:moveTo>
                  <a:lnTo>
                    <a:pt x="331660" y="144386"/>
                  </a:lnTo>
                  <a:lnTo>
                    <a:pt x="307149" y="124206"/>
                  </a:lnTo>
                  <a:lnTo>
                    <a:pt x="289801" y="98005"/>
                  </a:lnTo>
                  <a:lnTo>
                    <a:pt x="279476" y="65633"/>
                  </a:lnTo>
                  <a:lnTo>
                    <a:pt x="360438" y="65633"/>
                  </a:lnTo>
                  <a:lnTo>
                    <a:pt x="360438" y="50393"/>
                  </a:lnTo>
                  <a:lnTo>
                    <a:pt x="280987" y="50393"/>
                  </a:lnTo>
                  <a:lnTo>
                    <a:pt x="280987" y="3048"/>
                  </a:lnTo>
                  <a:lnTo>
                    <a:pt x="265747" y="3048"/>
                  </a:lnTo>
                  <a:lnTo>
                    <a:pt x="265557" y="26720"/>
                  </a:lnTo>
                  <a:lnTo>
                    <a:pt x="265099" y="38709"/>
                  </a:lnTo>
                  <a:lnTo>
                    <a:pt x="264223" y="50393"/>
                  </a:lnTo>
                  <a:lnTo>
                    <a:pt x="187833" y="50393"/>
                  </a:lnTo>
                  <a:lnTo>
                    <a:pt x="187833" y="65633"/>
                  </a:lnTo>
                  <a:lnTo>
                    <a:pt x="264223" y="65633"/>
                  </a:lnTo>
                  <a:lnTo>
                    <a:pt x="256743" y="95935"/>
                  </a:lnTo>
                  <a:lnTo>
                    <a:pt x="241109" y="122504"/>
                  </a:lnTo>
                  <a:lnTo>
                    <a:pt x="217170" y="145072"/>
                  </a:lnTo>
                  <a:lnTo>
                    <a:pt x="184785" y="163360"/>
                  </a:lnTo>
                  <a:lnTo>
                    <a:pt x="189357" y="169456"/>
                  </a:lnTo>
                  <a:lnTo>
                    <a:pt x="193929" y="174028"/>
                  </a:lnTo>
                  <a:lnTo>
                    <a:pt x="195453" y="177076"/>
                  </a:lnTo>
                  <a:lnTo>
                    <a:pt x="224383" y="159588"/>
                  </a:lnTo>
                  <a:lnTo>
                    <a:pt x="247015" y="139268"/>
                  </a:lnTo>
                  <a:lnTo>
                    <a:pt x="263347" y="116078"/>
                  </a:lnTo>
                  <a:lnTo>
                    <a:pt x="273367" y="90017"/>
                  </a:lnTo>
                  <a:lnTo>
                    <a:pt x="285064" y="117741"/>
                  </a:lnTo>
                  <a:lnTo>
                    <a:pt x="301802" y="141173"/>
                  </a:lnTo>
                  <a:lnTo>
                    <a:pt x="323418" y="160020"/>
                  </a:lnTo>
                  <a:lnTo>
                    <a:pt x="349758" y="174028"/>
                  </a:lnTo>
                  <a:lnTo>
                    <a:pt x="352806" y="169456"/>
                  </a:lnTo>
                  <a:lnTo>
                    <a:pt x="363474" y="158686"/>
                  </a:lnTo>
                  <a:close/>
                </a:path>
                <a:path w="728979" h="180339">
                  <a:moveTo>
                    <a:pt x="433768" y="80873"/>
                  </a:moveTo>
                  <a:lnTo>
                    <a:pt x="425665" y="69659"/>
                  </a:lnTo>
                  <a:lnTo>
                    <a:pt x="417296" y="58585"/>
                  </a:lnTo>
                  <a:lnTo>
                    <a:pt x="408381" y="47231"/>
                  </a:lnTo>
                  <a:lnTo>
                    <a:pt x="398627" y="35153"/>
                  </a:lnTo>
                  <a:lnTo>
                    <a:pt x="387959" y="42773"/>
                  </a:lnTo>
                  <a:lnTo>
                    <a:pt x="396811" y="55092"/>
                  </a:lnTo>
                  <a:lnTo>
                    <a:pt x="405091" y="66967"/>
                  </a:lnTo>
                  <a:lnTo>
                    <a:pt x="412813" y="78574"/>
                  </a:lnTo>
                  <a:lnTo>
                    <a:pt x="419963" y="90017"/>
                  </a:lnTo>
                  <a:lnTo>
                    <a:pt x="433768" y="80873"/>
                  </a:lnTo>
                  <a:close/>
                </a:path>
                <a:path w="728979" h="180339">
                  <a:moveTo>
                    <a:pt x="526923" y="42773"/>
                  </a:moveTo>
                  <a:lnTo>
                    <a:pt x="513118" y="35153"/>
                  </a:lnTo>
                  <a:lnTo>
                    <a:pt x="505701" y="47447"/>
                  </a:lnTo>
                  <a:lnTo>
                    <a:pt x="497306" y="59156"/>
                  </a:lnTo>
                  <a:lnTo>
                    <a:pt x="488035" y="70307"/>
                  </a:lnTo>
                  <a:lnTo>
                    <a:pt x="478066" y="80873"/>
                  </a:lnTo>
                  <a:lnTo>
                    <a:pt x="488734" y="90017"/>
                  </a:lnTo>
                  <a:lnTo>
                    <a:pt x="497890" y="80289"/>
                  </a:lnTo>
                  <a:lnTo>
                    <a:pt x="507212" y="69253"/>
                  </a:lnTo>
                  <a:lnTo>
                    <a:pt x="516839" y="56807"/>
                  </a:lnTo>
                  <a:lnTo>
                    <a:pt x="526923" y="42773"/>
                  </a:lnTo>
                  <a:close/>
                </a:path>
                <a:path w="728979" h="180339">
                  <a:moveTo>
                    <a:pt x="543687" y="99250"/>
                  </a:moveTo>
                  <a:lnTo>
                    <a:pt x="464248" y="99250"/>
                  </a:lnTo>
                  <a:lnTo>
                    <a:pt x="464248" y="24384"/>
                  </a:lnTo>
                  <a:lnTo>
                    <a:pt x="536067" y="24384"/>
                  </a:lnTo>
                  <a:lnTo>
                    <a:pt x="536067" y="10668"/>
                  </a:lnTo>
                  <a:lnTo>
                    <a:pt x="378714" y="10668"/>
                  </a:lnTo>
                  <a:lnTo>
                    <a:pt x="378714" y="24384"/>
                  </a:lnTo>
                  <a:lnTo>
                    <a:pt x="449008" y="24384"/>
                  </a:lnTo>
                  <a:lnTo>
                    <a:pt x="449008" y="99250"/>
                  </a:lnTo>
                  <a:lnTo>
                    <a:pt x="369582" y="99250"/>
                  </a:lnTo>
                  <a:lnTo>
                    <a:pt x="369582" y="112966"/>
                  </a:lnTo>
                  <a:lnTo>
                    <a:pt x="449008" y="112966"/>
                  </a:lnTo>
                  <a:lnTo>
                    <a:pt x="449008" y="178600"/>
                  </a:lnTo>
                  <a:lnTo>
                    <a:pt x="464248" y="178600"/>
                  </a:lnTo>
                  <a:lnTo>
                    <a:pt x="464248" y="112966"/>
                  </a:lnTo>
                  <a:lnTo>
                    <a:pt x="543687" y="112966"/>
                  </a:lnTo>
                  <a:lnTo>
                    <a:pt x="543687" y="99250"/>
                  </a:lnTo>
                  <a:close/>
                </a:path>
                <a:path w="728979" h="180339">
                  <a:moveTo>
                    <a:pt x="720864" y="27533"/>
                  </a:moveTo>
                  <a:lnTo>
                    <a:pt x="647509" y="27533"/>
                  </a:lnTo>
                  <a:lnTo>
                    <a:pt x="655193" y="22885"/>
                  </a:lnTo>
                  <a:lnTo>
                    <a:pt x="651497" y="17145"/>
                  </a:lnTo>
                  <a:lnTo>
                    <a:pt x="647179" y="11430"/>
                  </a:lnTo>
                  <a:lnTo>
                    <a:pt x="642277" y="5715"/>
                  </a:lnTo>
                  <a:lnTo>
                    <a:pt x="636841" y="0"/>
                  </a:lnTo>
                  <a:lnTo>
                    <a:pt x="624649" y="7620"/>
                  </a:lnTo>
                  <a:lnTo>
                    <a:pt x="629196" y="13081"/>
                  </a:lnTo>
                  <a:lnTo>
                    <a:pt x="633603" y="18110"/>
                  </a:lnTo>
                  <a:lnTo>
                    <a:pt x="637717" y="22885"/>
                  </a:lnTo>
                  <a:lnTo>
                    <a:pt x="641426" y="27533"/>
                  </a:lnTo>
                  <a:lnTo>
                    <a:pt x="560552" y="27533"/>
                  </a:lnTo>
                  <a:lnTo>
                    <a:pt x="560552" y="62585"/>
                  </a:lnTo>
                  <a:lnTo>
                    <a:pt x="574255" y="62585"/>
                  </a:lnTo>
                  <a:lnTo>
                    <a:pt x="574255" y="41249"/>
                  </a:lnTo>
                  <a:lnTo>
                    <a:pt x="705612" y="41249"/>
                  </a:lnTo>
                  <a:lnTo>
                    <a:pt x="705612" y="62585"/>
                  </a:lnTo>
                  <a:lnTo>
                    <a:pt x="720864" y="62585"/>
                  </a:lnTo>
                  <a:lnTo>
                    <a:pt x="720864" y="41249"/>
                  </a:lnTo>
                  <a:lnTo>
                    <a:pt x="720864" y="27533"/>
                  </a:lnTo>
                  <a:close/>
                </a:path>
                <a:path w="728979" h="180339">
                  <a:moveTo>
                    <a:pt x="728472" y="77825"/>
                  </a:moveTo>
                  <a:lnTo>
                    <a:pt x="675043" y="77825"/>
                  </a:lnTo>
                  <a:lnTo>
                    <a:pt x="675043" y="91541"/>
                  </a:lnTo>
                  <a:lnTo>
                    <a:pt x="669848" y="102717"/>
                  </a:lnTo>
                  <a:lnTo>
                    <a:pt x="663321" y="112966"/>
                  </a:lnTo>
                  <a:lnTo>
                    <a:pt x="663219" y="113157"/>
                  </a:lnTo>
                  <a:lnTo>
                    <a:pt x="654850" y="122707"/>
                  </a:lnTo>
                  <a:lnTo>
                    <a:pt x="644461" y="131254"/>
                  </a:lnTo>
                  <a:lnTo>
                    <a:pt x="623684" y="122110"/>
                  </a:lnTo>
                  <a:lnTo>
                    <a:pt x="612914" y="117538"/>
                  </a:lnTo>
                  <a:lnTo>
                    <a:pt x="601700" y="112966"/>
                  </a:lnTo>
                  <a:lnTo>
                    <a:pt x="605180" y="107276"/>
                  </a:lnTo>
                  <a:lnTo>
                    <a:pt x="608634" y="101727"/>
                  </a:lnTo>
                  <a:lnTo>
                    <a:pt x="612076" y="96431"/>
                  </a:lnTo>
                  <a:lnTo>
                    <a:pt x="615505" y="91541"/>
                  </a:lnTo>
                  <a:lnTo>
                    <a:pt x="675043" y="91541"/>
                  </a:lnTo>
                  <a:lnTo>
                    <a:pt x="675043" y="77825"/>
                  </a:lnTo>
                  <a:lnTo>
                    <a:pt x="623125" y="77825"/>
                  </a:lnTo>
                  <a:lnTo>
                    <a:pt x="626783" y="70967"/>
                  </a:lnTo>
                  <a:lnTo>
                    <a:pt x="634695" y="57251"/>
                  </a:lnTo>
                  <a:lnTo>
                    <a:pt x="638365" y="50393"/>
                  </a:lnTo>
                  <a:lnTo>
                    <a:pt x="624649" y="45821"/>
                  </a:lnTo>
                  <a:lnTo>
                    <a:pt x="606361" y="77825"/>
                  </a:lnTo>
                  <a:lnTo>
                    <a:pt x="551294" y="77825"/>
                  </a:lnTo>
                  <a:lnTo>
                    <a:pt x="551294" y="91541"/>
                  </a:lnTo>
                  <a:lnTo>
                    <a:pt x="598652" y="91541"/>
                  </a:lnTo>
                  <a:lnTo>
                    <a:pt x="594309" y="98437"/>
                  </a:lnTo>
                  <a:lnTo>
                    <a:pt x="590257" y="105156"/>
                  </a:lnTo>
                  <a:lnTo>
                    <a:pt x="586219" y="111569"/>
                  </a:lnTo>
                  <a:lnTo>
                    <a:pt x="581888" y="117538"/>
                  </a:lnTo>
                  <a:lnTo>
                    <a:pt x="606882" y="128968"/>
                  </a:lnTo>
                  <a:lnTo>
                    <a:pt x="619036" y="134683"/>
                  </a:lnTo>
                  <a:lnTo>
                    <a:pt x="630758" y="140398"/>
                  </a:lnTo>
                  <a:lnTo>
                    <a:pt x="615873" y="147840"/>
                  </a:lnTo>
                  <a:lnTo>
                    <a:pt x="598690" y="154127"/>
                  </a:lnTo>
                  <a:lnTo>
                    <a:pt x="579183" y="159308"/>
                  </a:lnTo>
                  <a:lnTo>
                    <a:pt x="557403" y="163360"/>
                  </a:lnTo>
                  <a:lnTo>
                    <a:pt x="560552" y="167932"/>
                  </a:lnTo>
                  <a:lnTo>
                    <a:pt x="563600" y="172504"/>
                  </a:lnTo>
                  <a:lnTo>
                    <a:pt x="565124" y="177076"/>
                  </a:lnTo>
                  <a:lnTo>
                    <a:pt x="589140" y="171919"/>
                  </a:lnTo>
                  <a:lnTo>
                    <a:pt x="610882" y="165455"/>
                  </a:lnTo>
                  <a:lnTo>
                    <a:pt x="630339" y="157530"/>
                  </a:lnTo>
                  <a:lnTo>
                    <a:pt x="647509" y="148018"/>
                  </a:lnTo>
                  <a:lnTo>
                    <a:pt x="707136" y="177076"/>
                  </a:lnTo>
                  <a:lnTo>
                    <a:pt x="716280" y="163360"/>
                  </a:lnTo>
                  <a:lnTo>
                    <a:pt x="702310" y="156692"/>
                  </a:lnTo>
                  <a:lnTo>
                    <a:pt x="682853" y="148018"/>
                  </a:lnTo>
                  <a:lnTo>
                    <a:pt x="673760" y="143979"/>
                  </a:lnTo>
                  <a:lnTo>
                    <a:pt x="659803" y="137350"/>
                  </a:lnTo>
                  <a:lnTo>
                    <a:pt x="666280" y="131254"/>
                  </a:lnTo>
                  <a:lnTo>
                    <a:pt x="670128" y="127635"/>
                  </a:lnTo>
                  <a:lnTo>
                    <a:pt x="678472" y="116776"/>
                  </a:lnTo>
                  <a:lnTo>
                    <a:pt x="685088" y="104749"/>
                  </a:lnTo>
                  <a:lnTo>
                    <a:pt x="690283" y="91541"/>
                  </a:lnTo>
                  <a:lnTo>
                    <a:pt x="728472" y="91541"/>
                  </a:lnTo>
                  <a:lnTo>
                    <a:pt x="728472" y="778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175" y="2345626"/>
            <a:ext cx="65722" cy="6715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4108" y="2282952"/>
            <a:ext cx="155447" cy="20726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111084" y="2321242"/>
            <a:ext cx="145415" cy="15240"/>
          </a:xfrm>
          <a:custGeom>
            <a:avLst/>
            <a:gdLst/>
            <a:ahLst/>
            <a:cxnLst/>
            <a:rect l="l" t="t" r="r" b="b"/>
            <a:pathLst>
              <a:path w="145415" h="15239">
                <a:moveTo>
                  <a:pt x="145072" y="0"/>
                </a:moveTo>
                <a:lnTo>
                  <a:pt x="0" y="0"/>
                </a:lnTo>
                <a:lnTo>
                  <a:pt x="0" y="15240"/>
                </a:lnTo>
                <a:lnTo>
                  <a:pt x="145072" y="15240"/>
                </a:lnTo>
                <a:lnTo>
                  <a:pt x="1450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97280" y="2432595"/>
            <a:ext cx="234315" cy="41275"/>
          </a:xfrm>
          <a:custGeom>
            <a:avLst/>
            <a:gdLst/>
            <a:ahLst/>
            <a:cxnLst/>
            <a:rect l="l" t="t" r="r" b="b"/>
            <a:pathLst>
              <a:path w="234315" h="41275">
                <a:moveTo>
                  <a:pt x="172593" y="6184"/>
                </a:moveTo>
                <a:lnTo>
                  <a:pt x="0" y="6184"/>
                </a:lnTo>
                <a:lnTo>
                  <a:pt x="0" y="21424"/>
                </a:lnTo>
                <a:lnTo>
                  <a:pt x="172593" y="21424"/>
                </a:lnTo>
                <a:lnTo>
                  <a:pt x="172593" y="6184"/>
                </a:lnTo>
                <a:close/>
              </a:path>
              <a:path w="234315" h="41275">
                <a:moveTo>
                  <a:pt x="233743" y="30568"/>
                </a:moveTo>
                <a:lnTo>
                  <a:pt x="226491" y="23672"/>
                </a:lnTo>
                <a:lnTo>
                  <a:pt x="218414" y="16471"/>
                </a:lnTo>
                <a:lnTo>
                  <a:pt x="209207" y="8674"/>
                </a:lnTo>
                <a:lnTo>
                  <a:pt x="198589" y="0"/>
                </a:lnTo>
                <a:lnTo>
                  <a:pt x="189445" y="9232"/>
                </a:lnTo>
                <a:lnTo>
                  <a:pt x="198323" y="17233"/>
                </a:lnTo>
                <a:lnTo>
                  <a:pt x="206781" y="25234"/>
                </a:lnTo>
                <a:lnTo>
                  <a:pt x="214947" y="33235"/>
                </a:lnTo>
                <a:lnTo>
                  <a:pt x="222973" y="41236"/>
                </a:lnTo>
                <a:lnTo>
                  <a:pt x="233743" y="305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462366" y="2296769"/>
            <a:ext cx="727075" cy="180340"/>
          </a:xfrm>
          <a:custGeom>
            <a:avLst/>
            <a:gdLst/>
            <a:ahLst/>
            <a:cxnLst/>
            <a:rect l="l" t="t" r="r" b="b"/>
            <a:pathLst>
              <a:path w="727075" h="180339">
                <a:moveTo>
                  <a:pt x="166408" y="12280"/>
                </a:moveTo>
                <a:lnTo>
                  <a:pt x="151168" y="12280"/>
                </a:lnTo>
                <a:lnTo>
                  <a:pt x="151168" y="25996"/>
                </a:lnTo>
                <a:lnTo>
                  <a:pt x="151168" y="59524"/>
                </a:lnTo>
                <a:lnTo>
                  <a:pt x="151168" y="71716"/>
                </a:lnTo>
                <a:lnTo>
                  <a:pt x="151168" y="105346"/>
                </a:lnTo>
                <a:lnTo>
                  <a:pt x="99250" y="105346"/>
                </a:lnTo>
                <a:lnTo>
                  <a:pt x="99250" y="71716"/>
                </a:lnTo>
                <a:lnTo>
                  <a:pt x="151168" y="71716"/>
                </a:lnTo>
                <a:lnTo>
                  <a:pt x="151168" y="59524"/>
                </a:lnTo>
                <a:lnTo>
                  <a:pt x="99250" y="59524"/>
                </a:lnTo>
                <a:lnTo>
                  <a:pt x="99250" y="25996"/>
                </a:lnTo>
                <a:lnTo>
                  <a:pt x="151168" y="25996"/>
                </a:lnTo>
                <a:lnTo>
                  <a:pt x="151168" y="12280"/>
                </a:lnTo>
                <a:lnTo>
                  <a:pt x="83921" y="12280"/>
                </a:lnTo>
                <a:lnTo>
                  <a:pt x="83921" y="25996"/>
                </a:lnTo>
                <a:lnTo>
                  <a:pt x="83921" y="59524"/>
                </a:lnTo>
                <a:lnTo>
                  <a:pt x="83921" y="71716"/>
                </a:lnTo>
                <a:lnTo>
                  <a:pt x="83921" y="105346"/>
                </a:lnTo>
                <a:lnTo>
                  <a:pt x="33528" y="105346"/>
                </a:lnTo>
                <a:lnTo>
                  <a:pt x="34404" y="97320"/>
                </a:lnTo>
                <a:lnTo>
                  <a:pt x="34861" y="89141"/>
                </a:lnTo>
                <a:lnTo>
                  <a:pt x="35026" y="80657"/>
                </a:lnTo>
                <a:lnTo>
                  <a:pt x="35052" y="71716"/>
                </a:lnTo>
                <a:lnTo>
                  <a:pt x="83921" y="71716"/>
                </a:lnTo>
                <a:lnTo>
                  <a:pt x="83921" y="59524"/>
                </a:lnTo>
                <a:lnTo>
                  <a:pt x="35052" y="59524"/>
                </a:lnTo>
                <a:lnTo>
                  <a:pt x="35052" y="25996"/>
                </a:lnTo>
                <a:lnTo>
                  <a:pt x="83921" y="25996"/>
                </a:lnTo>
                <a:lnTo>
                  <a:pt x="83921" y="12280"/>
                </a:lnTo>
                <a:lnTo>
                  <a:pt x="19812" y="12280"/>
                </a:lnTo>
                <a:lnTo>
                  <a:pt x="19735" y="80657"/>
                </a:lnTo>
                <a:lnTo>
                  <a:pt x="19608" y="89141"/>
                </a:lnTo>
                <a:lnTo>
                  <a:pt x="16764" y="131254"/>
                </a:lnTo>
                <a:lnTo>
                  <a:pt x="0" y="167919"/>
                </a:lnTo>
                <a:lnTo>
                  <a:pt x="7620" y="175539"/>
                </a:lnTo>
                <a:lnTo>
                  <a:pt x="29743" y="136575"/>
                </a:lnTo>
                <a:lnTo>
                  <a:pt x="32004" y="119062"/>
                </a:lnTo>
                <a:lnTo>
                  <a:pt x="83921" y="119062"/>
                </a:lnTo>
                <a:lnTo>
                  <a:pt x="83921" y="175539"/>
                </a:lnTo>
                <a:lnTo>
                  <a:pt x="99250" y="175539"/>
                </a:lnTo>
                <a:lnTo>
                  <a:pt x="99250" y="119062"/>
                </a:lnTo>
                <a:lnTo>
                  <a:pt x="151168" y="119062"/>
                </a:lnTo>
                <a:lnTo>
                  <a:pt x="151168" y="158775"/>
                </a:lnTo>
                <a:lnTo>
                  <a:pt x="148120" y="161823"/>
                </a:lnTo>
                <a:lnTo>
                  <a:pt x="136232" y="161823"/>
                </a:lnTo>
                <a:lnTo>
                  <a:pt x="129209" y="161645"/>
                </a:lnTo>
                <a:lnTo>
                  <a:pt x="122186" y="161188"/>
                </a:lnTo>
                <a:lnTo>
                  <a:pt x="114490" y="160299"/>
                </a:lnTo>
                <a:lnTo>
                  <a:pt x="116014" y="166395"/>
                </a:lnTo>
                <a:lnTo>
                  <a:pt x="117411" y="170586"/>
                </a:lnTo>
                <a:lnTo>
                  <a:pt x="117538" y="175539"/>
                </a:lnTo>
                <a:lnTo>
                  <a:pt x="145072" y="175539"/>
                </a:lnTo>
                <a:lnTo>
                  <a:pt x="154190" y="174358"/>
                </a:lnTo>
                <a:lnTo>
                  <a:pt x="160883" y="170586"/>
                </a:lnTo>
                <a:lnTo>
                  <a:pt x="164998" y="163969"/>
                </a:lnTo>
                <a:lnTo>
                  <a:pt x="165303" y="161823"/>
                </a:lnTo>
                <a:lnTo>
                  <a:pt x="166408" y="154203"/>
                </a:lnTo>
                <a:lnTo>
                  <a:pt x="166408" y="25996"/>
                </a:lnTo>
                <a:lnTo>
                  <a:pt x="166408" y="12280"/>
                </a:lnTo>
                <a:close/>
              </a:path>
              <a:path w="727075" h="180339">
                <a:moveTo>
                  <a:pt x="337477" y="50380"/>
                </a:moveTo>
                <a:lnTo>
                  <a:pt x="219938" y="50380"/>
                </a:lnTo>
                <a:lnTo>
                  <a:pt x="219938" y="62572"/>
                </a:lnTo>
                <a:lnTo>
                  <a:pt x="337477" y="62572"/>
                </a:lnTo>
                <a:lnTo>
                  <a:pt x="337477" y="50380"/>
                </a:lnTo>
                <a:close/>
              </a:path>
              <a:path w="727075" h="180339">
                <a:moveTo>
                  <a:pt x="351193" y="21424"/>
                </a:moveTo>
                <a:lnTo>
                  <a:pt x="229082" y="21424"/>
                </a:lnTo>
                <a:lnTo>
                  <a:pt x="230606" y="16852"/>
                </a:lnTo>
                <a:lnTo>
                  <a:pt x="233654" y="10756"/>
                </a:lnTo>
                <a:lnTo>
                  <a:pt x="235178" y="4572"/>
                </a:lnTo>
                <a:lnTo>
                  <a:pt x="219938" y="1524"/>
                </a:lnTo>
                <a:lnTo>
                  <a:pt x="213067" y="20701"/>
                </a:lnTo>
                <a:lnTo>
                  <a:pt x="204228" y="39141"/>
                </a:lnTo>
                <a:lnTo>
                  <a:pt x="193687" y="56692"/>
                </a:lnTo>
                <a:lnTo>
                  <a:pt x="181749" y="73240"/>
                </a:lnTo>
                <a:lnTo>
                  <a:pt x="183261" y="77914"/>
                </a:lnTo>
                <a:lnTo>
                  <a:pt x="184785" y="82486"/>
                </a:lnTo>
                <a:lnTo>
                  <a:pt x="187833" y="90106"/>
                </a:lnTo>
                <a:lnTo>
                  <a:pt x="197815" y="77165"/>
                </a:lnTo>
                <a:lnTo>
                  <a:pt x="207086" y="63538"/>
                </a:lnTo>
                <a:lnTo>
                  <a:pt x="215519" y="49072"/>
                </a:lnTo>
                <a:lnTo>
                  <a:pt x="222986" y="33616"/>
                </a:lnTo>
                <a:lnTo>
                  <a:pt x="351193" y="33616"/>
                </a:lnTo>
                <a:lnTo>
                  <a:pt x="351193" y="21424"/>
                </a:lnTo>
                <a:close/>
              </a:path>
              <a:path w="727075" h="180339">
                <a:moveTo>
                  <a:pt x="360426" y="129730"/>
                </a:moveTo>
                <a:lnTo>
                  <a:pt x="355854" y="129730"/>
                </a:lnTo>
                <a:lnTo>
                  <a:pt x="351193" y="128206"/>
                </a:lnTo>
                <a:lnTo>
                  <a:pt x="348145" y="126682"/>
                </a:lnTo>
                <a:lnTo>
                  <a:pt x="347027" y="135305"/>
                </a:lnTo>
                <a:lnTo>
                  <a:pt x="345859" y="143687"/>
                </a:lnTo>
                <a:lnTo>
                  <a:pt x="344716" y="150977"/>
                </a:lnTo>
                <a:lnTo>
                  <a:pt x="343573" y="157251"/>
                </a:lnTo>
                <a:lnTo>
                  <a:pt x="342049" y="163347"/>
                </a:lnTo>
                <a:lnTo>
                  <a:pt x="340525" y="163347"/>
                </a:lnTo>
                <a:lnTo>
                  <a:pt x="337477" y="158775"/>
                </a:lnTo>
                <a:lnTo>
                  <a:pt x="333463" y="148844"/>
                </a:lnTo>
                <a:lnTo>
                  <a:pt x="330657" y="135534"/>
                </a:lnTo>
                <a:lnTo>
                  <a:pt x="330606" y="135305"/>
                </a:lnTo>
                <a:lnTo>
                  <a:pt x="328904" y="118630"/>
                </a:lnTo>
                <a:lnTo>
                  <a:pt x="328333" y="99250"/>
                </a:lnTo>
                <a:lnTo>
                  <a:pt x="328333" y="79438"/>
                </a:lnTo>
                <a:lnTo>
                  <a:pt x="200012" y="79438"/>
                </a:lnTo>
                <a:lnTo>
                  <a:pt x="200012" y="93154"/>
                </a:lnTo>
                <a:lnTo>
                  <a:pt x="313093" y="93154"/>
                </a:lnTo>
                <a:lnTo>
                  <a:pt x="313093" y="99250"/>
                </a:lnTo>
                <a:lnTo>
                  <a:pt x="313817" y="118630"/>
                </a:lnTo>
                <a:lnTo>
                  <a:pt x="313893" y="120675"/>
                </a:lnTo>
                <a:lnTo>
                  <a:pt x="316141" y="139115"/>
                </a:lnTo>
                <a:lnTo>
                  <a:pt x="319519" y="154406"/>
                </a:lnTo>
                <a:lnTo>
                  <a:pt x="323761" y="166395"/>
                </a:lnTo>
                <a:lnTo>
                  <a:pt x="328333" y="174015"/>
                </a:lnTo>
                <a:lnTo>
                  <a:pt x="332905" y="178587"/>
                </a:lnTo>
                <a:lnTo>
                  <a:pt x="348145" y="178587"/>
                </a:lnTo>
                <a:lnTo>
                  <a:pt x="354342" y="172491"/>
                </a:lnTo>
                <a:lnTo>
                  <a:pt x="355473" y="163347"/>
                </a:lnTo>
                <a:lnTo>
                  <a:pt x="355854" y="160299"/>
                </a:lnTo>
                <a:lnTo>
                  <a:pt x="357847" y="152311"/>
                </a:lnTo>
                <a:lnTo>
                  <a:pt x="359283" y="144449"/>
                </a:lnTo>
                <a:lnTo>
                  <a:pt x="360133" y="136867"/>
                </a:lnTo>
                <a:lnTo>
                  <a:pt x="360426" y="129730"/>
                </a:lnTo>
                <a:close/>
              </a:path>
              <a:path w="727075" h="180339">
                <a:moveTo>
                  <a:pt x="428383" y="122301"/>
                </a:moveTo>
                <a:lnTo>
                  <a:pt x="418363" y="82397"/>
                </a:lnTo>
                <a:lnTo>
                  <a:pt x="412343" y="73240"/>
                </a:lnTo>
                <a:lnTo>
                  <a:pt x="427456" y="24853"/>
                </a:lnTo>
                <a:lnTo>
                  <a:pt x="427583" y="24472"/>
                </a:lnTo>
                <a:lnTo>
                  <a:pt x="427583" y="12280"/>
                </a:lnTo>
                <a:lnTo>
                  <a:pt x="374142" y="12280"/>
                </a:lnTo>
                <a:lnTo>
                  <a:pt x="374142" y="177063"/>
                </a:lnTo>
                <a:lnTo>
                  <a:pt x="387870" y="177063"/>
                </a:lnTo>
                <a:lnTo>
                  <a:pt x="387870" y="24472"/>
                </a:lnTo>
                <a:lnTo>
                  <a:pt x="412343" y="24472"/>
                </a:lnTo>
                <a:lnTo>
                  <a:pt x="408914" y="36436"/>
                </a:lnTo>
                <a:lnTo>
                  <a:pt x="405485" y="49250"/>
                </a:lnTo>
                <a:lnTo>
                  <a:pt x="402056" y="62674"/>
                </a:lnTo>
                <a:lnTo>
                  <a:pt x="398627" y="76390"/>
                </a:lnTo>
                <a:lnTo>
                  <a:pt x="403999" y="84378"/>
                </a:lnTo>
                <a:lnTo>
                  <a:pt x="408533" y="92202"/>
                </a:lnTo>
                <a:lnTo>
                  <a:pt x="411784" y="99491"/>
                </a:lnTo>
                <a:lnTo>
                  <a:pt x="411911" y="99758"/>
                </a:lnTo>
                <a:lnTo>
                  <a:pt x="413867" y="106870"/>
                </a:lnTo>
                <a:lnTo>
                  <a:pt x="414959" y="117360"/>
                </a:lnTo>
                <a:lnTo>
                  <a:pt x="415010" y="117779"/>
                </a:lnTo>
                <a:lnTo>
                  <a:pt x="413867" y="125539"/>
                </a:lnTo>
                <a:lnTo>
                  <a:pt x="410438" y="130454"/>
                </a:lnTo>
                <a:lnTo>
                  <a:pt x="404723" y="132778"/>
                </a:lnTo>
                <a:lnTo>
                  <a:pt x="400151" y="134302"/>
                </a:lnTo>
                <a:lnTo>
                  <a:pt x="395478" y="132778"/>
                </a:lnTo>
                <a:lnTo>
                  <a:pt x="389382" y="131254"/>
                </a:lnTo>
                <a:lnTo>
                  <a:pt x="390906" y="137350"/>
                </a:lnTo>
                <a:lnTo>
                  <a:pt x="392442" y="142011"/>
                </a:lnTo>
                <a:lnTo>
                  <a:pt x="392442" y="146583"/>
                </a:lnTo>
                <a:lnTo>
                  <a:pt x="400151" y="148107"/>
                </a:lnTo>
                <a:lnTo>
                  <a:pt x="406247" y="146583"/>
                </a:lnTo>
                <a:lnTo>
                  <a:pt x="410819" y="146583"/>
                </a:lnTo>
                <a:lnTo>
                  <a:pt x="420293" y="142316"/>
                </a:lnTo>
                <a:lnTo>
                  <a:pt x="425945" y="134302"/>
                </a:lnTo>
                <a:lnTo>
                  <a:pt x="426059" y="134162"/>
                </a:lnTo>
                <a:lnTo>
                  <a:pt x="428383" y="122301"/>
                </a:lnTo>
                <a:close/>
              </a:path>
              <a:path w="727075" h="180339">
                <a:moveTo>
                  <a:pt x="543687" y="30568"/>
                </a:moveTo>
                <a:lnTo>
                  <a:pt x="487121" y="30568"/>
                </a:lnTo>
                <a:lnTo>
                  <a:pt x="496354" y="24472"/>
                </a:lnTo>
                <a:lnTo>
                  <a:pt x="491782" y="18529"/>
                </a:lnTo>
                <a:lnTo>
                  <a:pt x="487349" y="12280"/>
                </a:lnTo>
                <a:lnTo>
                  <a:pt x="483184" y="6007"/>
                </a:lnTo>
                <a:lnTo>
                  <a:pt x="479488" y="0"/>
                </a:lnTo>
                <a:lnTo>
                  <a:pt x="467296" y="7708"/>
                </a:lnTo>
                <a:lnTo>
                  <a:pt x="471601" y="13423"/>
                </a:lnTo>
                <a:lnTo>
                  <a:pt x="475488" y="19138"/>
                </a:lnTo>
                <a:lnTo>
                  <a:pt x="479094" y="24853"/>
                </a:lnTo>
                <a:lnTo>
                  <a:pt x="482549" y="30568"/>
                </a:lnTo>
                <a:lnTo>
                  <a:pt x="429107" y="30568"/>
                </a:lnTo>
                <a:lnTo>
                  <a:pt x="429107" y="42760"/>
                </a:lnTo>
                <a:lnTo>
                  <a:pt x="455104" y="42760"/>
                </a:lnTo>
                <a:lnTo>
                  <a:pt x="455015" y="49250"/>
                </a:lnTo>
                <a:lnTo>
                  <a:pt x="454914" y="57810"/>
                </a:lnTo>
                <a:lnTo>
                  <a:pt x="451243" y="109308"/>
                </a:lnTo>
                <a:lnTo>
                  <a:pt x="433641" y="146583"/>
                </a:lnTo>
                <a:lnTo>
                  <a:pt x="410819" y="166395"/>
                </a:lnTo>
                <a:lnTo>
                  <a:pt x="415391" y="170967"/>
                </a:lnTo>
                <a:lnTo>
                  <a:pt x="418439" y="175539"/>
                </a:lnTo>
                <a:lnTo>
                  <a:pt x="419963" y="178587"/>
                </a:lnTo>
                <a:lnTo>
                  <a:pt x="440270" y="162318"/>
                </a:lnTo>
                <a:lnTo>
                  <a:pt x="455282" y="141020"/>
                </a:lnTo>
                <a:lnTo>
                  <a:pt x="464845" y="114871"/>
                </a:lnTo>
                <a:lnTo>
                  <a:pt x="468782" y="84378"/>
                </a:lnTo>
                <a:lnTo>
                  <a:pt x="468833" y="84010"/>
                </a:lnTo>
                <a:lnTo>
                  <a:pt x="514642" y="84010"/>
                </a:lnTo>
                <a:lnTo>
                  <a:pt x="513854" y="99491"/>
                </a:lnTo>
                <a:lnTo>
                  <a:pt x="513842" y="99758"/>
                </a:lnTo>
                <a:lnTo>
                  <a:pt x="513727" y="102044"/>
                </a:lnTo>
                <a:lnTo>
                  <a:pt x="513207" y="114871"/>
                </a:lnTo>
                <a:lnTo>
                  <a:pt x="512559" y="128651"/>
                </a:lnTo>
                <a:lnTo>
                  <a:pt x="512495" y="130098"/>
                </a:lnTo>
                <a:lnTo>
                  <a:pt x="511594" y="140398"/>
                </a:lnTo>
                <a:lnTo>
                  <a:pt x="511594" y="152679"/>
                </a:lnTo>
                <a:lnTo>
                  <a:pt x="505498" y="158775"/>
                </a:lnTo>
                <a:lnTo>
                  <a:pt x="494830" y="158775"/>
                </a:lnTo>
                <a:lnTo>
                  <a:pt x="488772" y="158546"/>
                </a:lnTo>
                <a:lnTo>
                  <a:pt x="475018" y="157492"/>
                </a:lnTo>
                <a:lnTo>
                  <a:pt x="467296" y="157251"/>
                </a:lnTo>
                <a:lnTo>
                  <a:pt x="468833" y="163347"/>
                </a:lnTo>
                <a:lnTo>
                  <a:pt x="470344" y="167919"/>
                </a:lnTo>
                <a:lnTo>
                  <a:pt x="470344" y="172491"/>
                </a:lnTo>
                <a:lnTo>
                  <a:pt x="497878" y="172491"/>
                </a:lnTo>
                <a:lnTo>
                  <a:pt x="509879" y="170764"/>
                </a:lnTo>
                <a:lnTo>
                  <a:pt x="518452" y="165442"/>
                </a:lnTo>
                <a:lnTo>
                  <a:pt x="522249" y="158775"/>
                </a:lnTo>
                <a:lnTo>
                  <a:pt x="523595" y="156425"/>
                </a:lnTo>
                <a:lnTo>
                  <a:pt x="525310" y="143535"/>
                </a:lnTo>
                <a:lnTo>
                  <a:pt x="525945" y="135039"/>
                </a:lnTo>
                <a:lnTo>
                  <a:pt x="526008" y="134162"/>
                </a:lnTo>
                <a:lnTo>
                  <a:pt x="526110" y="132778"/>
                </a:lnTo>
                <a:lnTo>
                  <a:pt x="526224" y="131254"/>
                </a:lnTo>
                <a:lnTo>
                  <a:pt x="526313" y="130098"/>
                </a:lnTo>
                <a:lnTo>
                  <a:pt x="526427" y="128651"/>
                </a:lnTo>
                <a:lnTo>
                  <a:pt x="527405" y="111633"/>
                </a:lnTo>
                <a:lnTo>
                  <a:pt x="528091" y="92621"/>
                </a:lnTo>
                <a:lnTo>
                  <a:pt x="528193" y="84010"/>
                </a:lnTo>
                <a:lnTo>
                  <a:pt x="528294" y="76390"/>
                </a:lnTo>
                <a:lnTo>
                  <a:pt x="528358" y="71716"/>
                </a:lnTo>
                <a:lnTo>
                  <a:pt x="468833" y="71716"/>
                </a:lnTo>
                <a:lnTo>
                  <a:pt x="469696" y="64846"/>
                </a:lnTo>
                <a:lnTo>
                  <a:pt x="470154" y="57810"/>
                </a:lnTo>
                <a:lnTo>
                  <a:pt x="470319" y="50507"/>
                </a:lnTo>
                <a:lnTo>
                  <a:pt x="470344" y="42760"/>
                </a:lnTo>
                <a:lnTo>
                  <a:pt x="543687" y="42760"/>
                </a:lnTo>
                <a:lnTo>
                  <a:pt x="543687" y="30568"/>
                </a:lnTo>
                <a:close/>
              </a:path>
              <a:path w="727075" h="180339">
                <a:moveTo>
                  <a:pt x="612368" y="85534"/>
                </a:moveTo>
                <a:lnTo>
                  <a:pt x="602094" y="71145"/>
                </a:lnTo>
                <a:lnTo>
                  <a:pt x="591972" y="57632"/>
                </a:lnTo>
                <a:lnTo>
                  <a:pt x="582104" y="44716"/>
                </a:lnTo>
                <a:lnTo>
                  <a:pt x="572655" y="32092"/>
                </a:lnTo>
                <a:lnTo>
                  <a:pt x="561975" y="41236"/>
                </a:lnTo>
                <a:lnTo>
                  <a:pt x="570280" y="51536"/>
                </a:lnTo>
                <a:lnTo>
                  <a:pt x="579170" y="64109"/>
                </a:lnTo>
                <a:lnTo>
                  <a:pt x="588632" y="79006"/>
                </a:lnTo>
                <a:lnTo>
                  <a:pt x="598652" y="96202"/>
                </a:lnTo>
                <a:lnTo>
                  <a:pt x="612368" y="85534"/>
                </a:lnTo>
                <a:close/>
              </a:path>
              <a:path w="727075" h="180339">
                <a:moveTo>
                  <a:pt x="711619" y="41236"/>
                </a:moveTo>
                <a:lnTo>
                  <a:pt x="697903" y="32092"/>
                </a:lnTo>
                <a:lnTo>
                  <a:pt x="689368" y="47536"/>
                </a:lnTo>
                <a:lnTo>
                  <a:pt x="679983" y="61823"/>
                </a:lnTo>
                <a:lnTo>
                  <a:pt x="669988" y="75006"/>
                </a:lnTo>
                <a:lnTo>
                  <a:pt x="659701" y="87058"/>
                </a:lnTo>
                <a:lnTo>
                  <a:pt x="671995" y="96202"/>
                </a:lnTo>
                <a:lnTo>
                  <a:pt x="682256" y="83121"/>
                </a:lnTo>
                <a:lnTo>
                  <a:pt x="692378" y="69291"/>
                </a:lnTo>
                <a:lnTo>
                  <a:pt x="702208" y="55194"/>
                </a:lnTo>
                <a:lnTo>
                  <a:pt x="711619" y="41236"/>
                </a:lnTo>
                <a:close/>
              </a:path>
              <a:path w="727075" h="180339">
                <a:moveTo>
                  <a:pt x="726948" y="160299"/>
                </a:moveTo>
                <a:lnTo>
                  <a:pt x="696010" y="147142"/>
                </a:lnTo>
                <a:lnTo>
                  <a:pt x="671957" y="128244"/>
                </a:lnTo>
                <a:lnTo>
                  <a:pt x="654773" y="103606"/>
                </a:lnTo>
                <a:lnTo>
                  <a:pt x="652780" y="97726"/>
                </a:lnTo>
                <a:lnTo>
                  <a:pt x="644474" y="73240"/>
                </a:lnTo>
                <a:lnTo>
                  <a:pt x="644474" y="4572"/>
                </a:lnTo>
                <a:lnTo>
                  <a:pt x="629221" y="4572"/>
                </a:lnTo>
                <a:lnTo>
                  <a:pt x="629221" y="67144"/>
                </a:lnTo>
                <a:lnTo>
                  <a:pt x="623227" y="97256"/>
                </a:lnTo>
                <a:lnTo>
                  <a:pt x="607631" y="123482"/>
                </a:lnTo>
                <a:lnTo>
                  <a:pt x="582587" y="145973"/>
                </a:lnTo>
                <a:lnTo>
                  <a:pt x="548259" y="164871"/>
                </a:lnTo>
                <a:lnTo>
                  <a:pt x="557403" y="174015"/>
                </a:lnTo>
                <a:lnTo>
                  <a:pt x="611822" y="142544"/>
                </a:lnTo>
                <a:lnTo>
                  <a:pt x="638365" y="97726"/>
                </a:lnTo>
                <a:lnTo>
                  <a:pt x="650062" y="123177"/>
                </a:lnTo>
                <a:lnTo>
                  <a:pt x="666800" y="144640"/>
                </a:lnTo>
                <a:lnTo>
                  <a:pt x="688416" y="162102"/>
                </a:lnTo>
                <a:lnTo>
                  <a:pt x="714756" y="175539"/>
                </a:lnTo>
                <a:lnTo>
                  <a:pt x="717804" y="170967"/>
                </a:lnTo>
                <a:lnTo>
                  <a:pt x="722376" y="166395"/>
                </a:lnTo>
                <a:lnTo>
                  <a:pt x="726948" y="160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51900" y="238535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12192" y="0"/>
                </a:moveTo>
                <a:lnTo>
                  <a:pt x="6095" y="0"/>
                </a:lnTo>
                <a:lnTo>
                  <a:pt x="3048" y="3048"/>
                </a:lnTo>
                <a:lnTo>
                  <a:pt x="0" y="4572"/>
                </a:lnTo>
                <a:lnTo>
                  <a:pt x="0" y="15240"/>
                </a:lnTo>
                <a:lnTo>
                  <a:pt x="3048" y="16764"/>
                </a:lnTo>
                <a:lnTo>
                  <a:pt x="6095" y="19812"/>
                </a:lnTo>
                <a:lnTo>
                  <a:pt x="9143" y="19812"/>
                </a:lnTo>
                <a:lnTo>
                  <a:pt x="12192" y="19812"/>
                </a:lnTo>
                <a:lnTo>
                  <a:pt x="15328" y="18288"/>
                </a:lnTo>
                <a:lnTo>
                  <a:pt x="18376" y="15240"/>
                </a:lnTo>
                <a:lnTo>
                  <a:pt x="19900" y="12192"/>
                </a:lnTo>
                <a:lnTo>
                  <a:pt x="19900" y="7620"/>
                </a:lnTo>
                <a:lnTo>
                  <a:pt x="18376" y="4572"/>
                </a:lnTo>
                <a:lnTo>
                  <a:pt x="15328" y="1524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43530" y="2296769"/>
            <a:ext cx="1084326" cy="1785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42175" y="2698153"/>
            <a:ext cx="65722" cy="6714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4108" y="2634996"/>
            <a:ext cx="155447" cy="208788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108036" y="2669197"/>
            <a:ext cx="151765" cy="15240"/>
          </a:xfrm>
          <a:custGeom>
            <a:avLst/>
            <a:gdLst/>
            <a:ahLst/>
            <a:cxnLst/>
            <a:rect l="l" t="t" r="r" b="b"/>
            <a:pathLst>
              <a:path w="151765" h="15239">
                <a:moveTo>
                  <a:pt x="151168" y="0"/>
                </a:moveTo>
                <a:lnTo>
                  <a:pt x="0" y="0"/>
                </a:lnTo>
                <a:lnTo>
                  <a:pt x="0" y="15239"/>
                </a:lnTo>
                <a:lnTo>
                  <a:pt x="151168" y="15239"/>
                </a:lnTo>
                <a:lnTo>
                  <a:pt x="1511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97280" y="2798927"/>
            <a:ext cx="172720" cy="15240"/>
          </a:xfrm>
          <a:custGeom>
            <a:avLst/>
            <a:gdLst/>
            <a:ahLst/>
            <a:cxnLst/>
            <a:rect l="l" t="t" r="r" b="b"/>
            <a:pathLst>
              <a:path w="172719" h="15239">
                <a:moveTo>
                  <a:pt x="172592" y="0"/>
                </a:moveTo>
                <a:lnTo>
                  <a:pt x="0" y="0"/>
                </a:lnTo>
                <a:lnTo>
                  <a:pt x="0" y="15239"/>
                </a:lnTo>
                <a:lnTo>
                  <a:pt x="172592" y="15239"/>
                </a:lnTo>
                <a:lnTo>
                  <a:pt x="172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17180" y="2730245"/>
            <a:ext cx="213995" cy="96520"/>
          </a:xfrm>
          <a:custGeom>
            <a:avLst/>
            <a:gdLst/>
            <a:ahLst/>
            <a:cxnLst/>
            <a:rect l="l" t="t" r="r" b="b"/>
            <a:pathLst>
              <a:path w="213994" h="96519">
                <a:moveTo>
                  <a:pt x="132880" y="0"/>
                </a:moveTo>
                <a:lnTo>
                  <a:pt x="0" y="0"/>
                </a:lnTo>
                <a:lnTo>
                  <a:pt x="0" y="15240"/>
                </a:lnTo>
                <a:lnTo>
                  <a:pt x="132880" y="15240"/>
                </a:lnTo>
                <a:lnTo>
                  <a:pt x="132880" y="0"/>
                </a:lnTo>
                <a:close/>
              </a:path>
              <a:path w="213994" h="96519">
                <a:moveTo>
                  <a:pt x="213842" y="85445"/>
                </a:moveTo>
                <a:lnTo>
                  <a:pt x="206590" y="79184"/>
                </a:lnTo>
                <a:lnTo>
                  <a:pt x="198513" y="71920"/>
                </a:lnTo>
                <a:lnTo>
                  <a:pt x="189306" y="63804"/>
                </a:lnTo>
                <a:lnTo>
                  <a:pt x="178689" y="54965"/>
                </a:lnTo>
                <a:lnTo>
                  <a:pt x="169545" y="64109"/>
                </a:lnTo>
                <a:lnTo>
                  <a:pt x="178422" y="72110"/>
                </a:lnTo>
                <a:lnTo>
                  <a:pt x="186880" y="80111"/>
                </a:lnTo>
                <a:lnTo>
                  <a:pt x="195046" y="88112"/>
                </a:lnTo>
                <a:lnTo>
                  <a:pt x="203073" y="96113"/>
                </a:lnTo>
                <a:lnTo>
                  <a:pt x="213842" y="85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69986" y="2650909"/>
            <a:ext cx="711708" cy="178498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2251900" y="2737866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19" h="20319">
                <a:moveTo>
                  <a:pt x="12192" y="0"/>
                </a:moveTo>
                <a:lnTo>
                  <a:pt x="6095" y="0"/>
                </a:lnTo>
                <a:lnTo>
                  <a:pt x="3048" y="3047"/>
                </a:lnTo>
                <a:lnTo>
                  <a:pt x="0" y="4571"/>
                </a:lnTo>
                <a:lnTo>
                  <a:pt x="0" y="15239"/>
                </a:lnTo>
                <a:lnTo>
                  <a:pt x="3048" y="16763"/>
                </a:lnTo>
                <a:lnTo>
                  <a:pt x="4572" y="19811"/>
                </a:lnTo>
                <a:lnTo>
                  <a:pt x="9143" y="19811"/>
                </a:lnTo>
                <a:lnTo>
                  <a:pt x="15328" y="19811"/>
                </a:lnTo>
                <a:lnTo>
                  <a:pt x="16865" y="16763"/>
                </a:lnTo>
                <a:lnTo>
                  <a:pt x="19900" y="13715"/>
                </a:lnTo>
                <a:lnTo>
                  <a:pt x="19900" y="7619"/>
                </a:lnTo>
                <a:lnTo>
                  <a:pt x="18376" y="4571"/>
                </a:lnTo>
                <a:lnTo>
                  <a:pt x="15328" y="1523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38958" y="2649385"/>
            <a:ext cx="1088898" cy="17697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42175" y="3041624"/>
            <a:ext cx="65722" cy="6714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64108" y="2993136"/>
            <a:ext cx="207264" cy="185927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159954" y="3007995"/>
            <a:ext cx="221615" cy="161925"/>
            <a:chOff x="1159954" y="3007995"/>
            <a:chExt cx="221615" cy="161925"/>
          </a:xfrm>
        </p:grpSpPr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9954" y="3007995"/>
              <a:ext cx="154216" cy="16173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338643" y="3128581"/>
              <a:ext cx="43180" cy="41275"/>
            </a:xfrm>
            <a:custGeom>
              <a:avLst/>
              <a:gdLst/>
              <a:ahLst/>
              <a:cxnLst/>
              <a:rect l="l" t="t" r="r" b="b"/>
              <a:pathLst>
                <a:path w="43180" h="41275">
                  <a:moveTo>
                    <a:pt x="9143" y="0"/>
                  </a:moveTo>
                  <a:lnTo>
                    <a:pt x="0" y="9143"/>
                  </a:lnTo>
                  <a:lnTo>
                    <a:pt x="8859" y="17145"/>
                  </a:lnTo>
                  <a:lnTo>
                    <a:pt x="17156" y="25146"/>
                  </a:lnTo>
                  <a:lnTo>
                    <a:pt x="24897" y="33147"/>
                  </a:lnTo>
                  <a:lnTo>
                    <a:pt x="32092" y="41148"/>
                  </a:lnTo>
                  <a:lnTo>
                    <a:pt x="42760" y="30479"/>
                  </a:lnTo>
                  <a:lnTo>
                    <a:pt x="36442" y="23574"/>
                  </a:lnTo>
                  <a:lnTo>
                    <a:pt x="28814" y="16382"/>
                  </a:lnTo>
                  <a:lnTo>
                    <a:pt x="19756" y="8620"/>
                  </a:lnTo>
                  <a:lnTo>
                    <a:pt x="91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8" name="object 3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14284" y="2992755"/>
            <a:ext cx="1965578" cy="18012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42175" y="3395662"/>
            <a:ext cx="65722" cy="65633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864108" y="3331464"/>
            <a:ext cx="451484" cy="207645"/>
            <a:chOff x="864108" y="3331464"/>
            <a:chExt cx="451484" cy="207645"/>
          </a:xfrm>
        </p:grpSpPr>
        <p:pic>
          <p:nvPicPr>
            <p:cNvPr id="41" name="object 4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64108" y="3331464"/>
              <a:ext cx="207264" cy="20726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15568" y="3331464"/>
              <a:ext cx="199644" cy="207264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90561" y="3360521"/>
            <a:ext cx="235165" cy="161823"/>
          </a:xfrm>
          <a:prstGeom prst="rect">
            <a:avLst/>
          </a:prstGeom>
        </p:spPr>
      </p:pic>
      <p:sp>
        <p:nvSpPr>
          <p:cNvPr id="44" name="object 44"/>
          <p:cNvSpPr/>
          <p:nvPr/>
        </p:nvSpPr>
        <p:spPr>
          <a:xfrm>
            <a:off x="1757070" y="3346805"/>
            <a:ext cx="908685" cy="175895"/>
          </a:xfrm>
          <a:custGeom>
            <a:avLst/>
            <a:gdLst/>
            <a:ahLst/>
            <a:cxnLst/>
            <a:rect l="l" t="t" r="r" b="b"/>
            <a:pathLst>
              <a:path w="908685" h="175895">
                <a:moveTo>
                  <a:pt x="174129" y="64096"/>
                </a:moveTo>
                <a:lnTo>
                  <a:pt x="129832" y="64096"/>
                </a:lnTo>
                <a:lnTo>
                  <a:pt x="138747" y="56057"/>
                </a:lnTo>
                <a:lnTo>
                  <a:pt x="147396" y="47713"/>
                </a:lnTo>
                <a:lnTo>
                  <a:pt x="156044" y="38811"/>
                </a:lnTo>
                <a:lnTo>
                  <a:pt x="164973" y="29044"/>
                </a:lnTo>
                <a:lnTo>
                  <a:pt x="154317" y="19812"/>
                </a:lnTo>
                <a:lnTo>
                  <a:pt x="142582" y="32131"/>
                </a:lnTo>
                <a:lnTo>
                  <a:pt x="130606" y="43713"/>
                </a:lnTo>
                <a:lnTo>
                  <a:pt x="118630" y="54406"/>
                </a:lnTo>
                <a:lnTo>
                  <a:pt x="106972" y="64096"/>
                </a:lnTo>
                <a:lnTo>
                  <a:pt x="82499" y="64096"/>
                </a:lnTo>
                <a:lnTo>
                  <a:pt x="82499" y="36664"/>
                </a:lnTo>
                <a:lnTo>
                  <a:pt x="126784" y="36664"/>
                </a:lnTo>
                <a:lnTo>
                  <a:pt x="126784" y="24384"/>
                </a:lnTo>
                <a:lnTo>
                  <a:pt x="82499" y="24384"/>
                </a:lnTo>
                <a:lnTo>
                  <a:pt x="82499" y="1524"/>
                </a:lnTo>
                <a:lnTo>
                  <a:pt x="67246" y="1524"/>
                </a:lnTo>
                <a:lnTo>
                  <a:pt x="67246" y="24384"/>
                </a:lnTo>
                <a:lnTo>
                  <a:pt x="22961" y="24384"/>
                </a:lnTo>
                <a:lnTo>
                  <a:pt x="22961" y="36664"/>
                </a:lnTo>
                <a:lnTo>
                  <a:pt x="67246" y="36664"/>
                </a:lnTo>
                <a:lnTo>
                  <a:pt x="67246" y="64096"/>
                </a:lnTo>
                <a:lnTo>
                  <a:pt x="3048" y="64096"/>
                </a:lnTo>
                <a:lnTo>
                  <a:pt x="3048" y="76288"/>
                </a:lnTo>
                <a:lnTo>
                  <a:pt x="87071" y="76288"/>
                </a:lnTo>
                <a:lnTo>
                  <a:pt x="68541" y="86550"/>
                </a:lnTo>
                <a:lnTo>
                  <a:pt x="47561" y="96532"/>
                </a:lnTo>
                <a:lnTo>
                  <a:pt x="24574" y="105956"/>
                </a:lnTo>
                <a:lnTo>
                  <a:pt x="0" y="114490"/>
                </a:lnTo>
                <a:lnTo>
                  <a:pt x="1536" y="119062"/>
                </a:lnTo>
                <a:lnTo>
                  <a:pt x="4572" y="123634"/>
                </a:lnTo>
                <a:lnTo>
                  <a:pt x="6108" y="128206"/>
                </a:lnTo>
                <a:lnTo>
                  <a:pt x="17056" y="124548"/>
                </a:lnTo>
                <a:lnTo>
                  <a:pt x="45821" y="112966"/>
                </a:lnTo>
                <a:lnTo>
                  <a:pt x="45821" y="148018"/>
                </a:lnTo>
                <a:lnTo>
                  <a:pt x="47193" y="157835"/>
                </a:lnTo>
                <a:lnTo>
                  <a:pt x="51155" y="164490"/>
                </a:lnTo>
                <a:lnTo>
                  <a:pt x="57429" y="168262"/>
                </a:lnTo>
                <a:lnTo>
                  <a:pt x="65722" y="169443"/>
                </a:lnTo>
                <a:lnTo>
                  <a:pt x="129832" y="169443"/>
                </a:lnTo>
                <a:lnTo>
                  <a:pt x="159639" y="139446"/>
                </a:lnTo>
                <a:lnTo>
                  <a:pt x="161925" y="123634"/>
                </a:lnTo>
                <a:lnTo>
                  <a:pt x="155829" y="122110"/>
                </a:lnTo>
                <a:lnTo>
                  <a:pt x="151257" y="119062"/>
                </a:lnTo>
                <a:lnTo>
                  <a:pt x="146596" y="117538"/>
                </a:lnTo>
                <a:lnTo>
                  <a:pt x="143802" y="139192"/>
                </a:lnTo>
                <a:lnTo>
                  <a:pt x="143548" y="143446"/>
                </a:lnTo>
                <a:lnTo>
                  <a:pt x="142024" y="152590"/>
                </a:lnTo>
                <a:lnTo>
                  <a:pt x="135928" y="157162"/>
                </a:lnTo>
                <a:lnTo>
                  <a:pt x="62674" y="157162"/>
                </a:lnTo>
                <a:lnTo>
                  <a:pt x="59639" y="154114"/>
                </a:lnTo>
                <a:lnTo>
                  <a:pt x="59639" y="137350"/>
                </a:lnTo>
                <a:lnTo>
                  <a:pt x="82194" y="131406"/>
                </a:lnTo>
                <a:lnTo>
                  <a:pt x="104063" y="125158"/>
                </a:lnTo>
                <a:lnTo>
                  <a:pt x="145072" y="112966"/>
                </a:lnTo>
                <a:lnTo>
                  <a:pt x="138976" y="99250"/>
                </a:lnTo>
                <a:lnTo>
                  <a:pt x="121005" y="105854"/>
                </a:lnTo>
                <a:lnTo>
                  <a:pt x="101587" y="112026"/>
                </a:lnTo>
                <a:lnTo>
                  <a:pt x="81026" y="117906"/>
                </a:lnTo>
                <a:lnTo>
                  <a:pt x="59639" y="123634"/>
                </a:lnTo>
                <a:lnTo>
                  <a:pt x="59639" y="106870"/>
                </a:lnTo>
                <a:lnTo>
                  <a:pt x="75031" y="99098"/>
                </a:lnTo>
                <a:lnTo>
                  <a:pt x="89166" y="91579"/>
                </a:lnTo>
                <a:lnTo>
                  <a:pt x="101879" y="84074"/>
                </a:lnTo>
                <a:lnTo>
                  <a:pt x="113068" y="76288"/>
                </a:lnTo>
                <a:lnTo>
                  <a:pt x="174129" y="76288"/>
                </a:lnTo>
                <a:lnTo>
                  <a:pt x="174129" y="64096"/>
                </a:lnTo>
                <a:close/>
              </a:path>
              <a:path w="908685" h="175895">
                <a:moveTo>
                  <a:pt x="360426" y="158686"/>
                </a:moveTo>
                <a:lnTo>
                  <a:pt x="332714" y="140119"/>
                </a:lnTo>
                <a:lnTo>
                  <a:pt x="309460" y="114096"/>
                </a:lnTo>
                <a:lnTo>
                  <a:pt x="291071" y="80645"/>
                </a:lnTo>
                <a:lnTo>
                  <a:pt x="277952" y="39712"/>
                </a:lnTo>
                <a:lnTo>
                  <a:pt x="280035" y="22720"/>
                </a:lnTo>
                <a:lnTo>
                  <a:pt x="280720" y="13716"/>
                </a:lnTo>
                <a:lnTo>
                  <a:pt x="280987" y="4572"/>
                </a:lnTo>
                <a:lnTo>
                  <a:pt x="265747" y="4572"/>
                </a:lnTo>
                <a:lnTo>
                  <a:pt x="258864" y="56388"/>
                </a:lnTo>
                <a:lnTo>
                  <a:pt x="242824" y="99771"/>
                </a:lnTo>
                <a:lnTo>
                  <a:pt x="217627" y="134874"/>
                </a:lnTo>
                <a:lnTo>
                  <a:pt x="183273" y="161823"/>
                </a:lnTo>
                <a:lnTo>
                  <a:pt x="187845" y="166395"/>
                </a:lnTo>
                <a:lnTo>
                  <a:pt x="242646" y="131064"/>
                </a:lnTo>
                <a:lnTo>
                  <a:pt x="271843" y="67144"/>
                </a:lnTo>
                <a:lnTo>
                  <a:pt x="285089" y="102311"/>
                </a:lnTo>
                <a:lnTo>
                  <a:pt x="302031" y="132016"/>
                </a:lnTo>
                <a:lnTo>
                  <a:pt x="322986" y="156019"/>
                </a:lnTo>
                <a:lnTo>
                  <a:pt x="348234" y="174015"/>
                </a:lnTo>
                <a:lnTo>
                  <a:pt x="351282" y="169443"/>
                </a:lnTo>
                <a:lnTo>
                  <a:pt x="355854" y="163347"/>
                </a:lnTo>
                <a:lnTo>
                  <a:pt x="360426" y="158686"/>
                </a:lnTo>
                <a:close/>
              </a:path>
              <a:path w="908685" h="175895">
                <a:moveTo>
                  <a:pt x="499402" y="112966"/>
                </a:moveTo>
                <a:lnTo>
                  <a:pt x="366522" y="112966"/>
                </a:lnTo>
                <a:lnTo>
                  <a:pt x="366522" y="126682"/>
                </a:lnTo>
                <a:lnTo>
                  <a:pt x="499402" y="126682"/>
                </a:lnTo>
                <a:lnTo>
                  <a:pt x="499402" y="112966"/>
                </a:lnTo>
                <a:close/>
              </a:path>
              <a:path w="908685" h="175895">
                <a:moveTo>
                  <a:pt x="542163" y="29044"/>
                </a:moveTo>
                <a:lnTo>
                  <a:pt x="415391" y="29044"/>
                </a:lnTo>
                <a:lnTo>
                  <a:pt x="418528" y="1524"/>
                </a:lnTo>
                <a:lnTo>
                  <a:pt x="403199" y="1524"/>
                </a:lnTo>
                <a:lnTo>
                  <a:pt x="397103" y="71716"/>
                </a:lnTo>
                <a:lnTo>
                  <a:pt x="397103" y="85432"/>
                </a:lnTo>
                <a:lnTo>
                  <a:pt x="514731" y="85432"/>
                </a:lnTo>
                <a:lnTo>
                  <a:pt x="513588" y="100926"/>
                </a:lnTo>
                <a:lnTo>
                  <a:pt x="510159" y="140398"/>
                </a:lnTo>
                <a:lnTo>
                  <a:pt x="494284" y="158496"/>
                </a:lnTo>
                <a:lnTo>
                  <a:pt x="492036" y="158496"/>
                </a:lnTo>
                <a:lnTo>
                  <a:pt x="484162" y="158686"/>
                </a:lnTo>
                <a:lnTo>
                  <a:pt x="477774" y="158686"/>
                </a:lnTo>
                <a:lnTo>
                  <a:pt x="466953" y="158496"/>
                </a:lnTo>
                <a:lnTo>
                  <a:pt x="455777" y="158051"/>
                </a:lnTo>
                <a:lnTo>
                  <a:pt x="442912" y="157162"/>
                </a:lnTo>
                <a:lnTo>
                  <a:pt x="445198" y="166395"/>
                </a:lnTo>
                <a:lnTo>
                  <a:pt x="445960" y="169519"/>
                </a:lnTo>
                <a:lnTo>
                  <a:pt x="445960" y="172491"/>
                </a:lnTo>
                <a:lnTo>
                  <a:pt x="457111" y="172732"/>
                </a:lnTo>
                <a:lnTo>
                  <a:pt x="477761" y="173786"/>
                </a:lnTo>
                <a:lnTo>
                  <a:pt x="487210" y="174015"/>
                </a:lnTo>
                <a:lnTo>
                  <a:pt x="495795" y="173469"/>
                </a:lnTo>
                <a:lnTo>
                  <a:pt x="520230" y="158686"/>
                </a:lnTo>
                <a:lnTo>
                  <a:pt x="521119" y="157162"/>
                </a:lnTo>
                <a:lnTo>
                  <a:pt x="528828" y="89801"/>
                </a:lnTo>
                <a:lnTo>
                  <a:pt x="529971" y="71716"/>
                </a:lnTo>
                <a:lnTo>
                  <a:pt x="412343" y="71716"/>
                </a:lnTo>
                <a:lnTo>
                  <a:pt x="413867" y="42760"/>
                </a:lnTo>
                <a:lnTo>
                  <a:pt x="542163" y="42760"/>
                </a:lnTo>
                <a:lnTo>
                  <a:pt x="542163" y="29044"/>
                </a:lnTo>
                <a:close/>
              </a:path>
              <a:path w="908685" h="175895">
                <a:moveTo>
                  <a:pt x="610933" y="6096"/>
                </a:moveTo>
                <a:lnTo>
                  <a:pt x="595604" y="6096"/>
                </a:lnTo>
                <a:lnTo>
                  <a:pt x="595604" y="65620"/>
                </a:lnTo>
                <a:lnTo>
                  <a:pt x="595020" y="83667"/>
                </a:lnTo>
                <a:lnTo>
                  <a:pt x="586460" y="122110"/>
                </a:lnTo>
                <a:lnTo>
                  <a:pt x="549795" y="161823"/>
                </a:lnTo>
                <a:lnTo>
                  <a:pt x="552932" y="167919"/>
                </a:lnTo>
                <a:lnTo>
                  <a:pt x="594233" y="140538"/>
                </a:lnTo>
                <a:lnTo>
                  <a:pt x="608457" y="103428"/>
                </a:lnTo>
                <a:lnTo>
                  <a:pt x="610933" y="65620"/>
                </a:lnTo>
                <a:lnTo>
                  <a:pt x="610933" y="6096"/>
                </a:lnTo>
                <a:close/>
              </a:path>
              <a:path w="908685" h="175895">
                <a:moveTo>
                  <a:pt x="726948" y="114490"/>
                </a:moveTo>
                <a:lnTo>
                  <a:pt x="720864" y="111442"/>
                </a:lnTo>
                <a:lnTo>
                  <a:pt x="711720" y="108394"/>
                </a:lnTo>
                <a:lnTo>
                  <a:pt x="710806" y="118376"/>
                </a:lnTo>
                <a:lnTo>
                  <a:pt x="710184" y="127635"/>
                </a:lnTo>
                <a:lnTo>
                  <a:pt x="709561" y="136042"/>
                </a:lnTo>
                <a:lnTo>
                  <a:pt x="708660" y="143446"/>
                </a:lnTo>
                <a:lnTo>
                  <a:pt x="707148" y="152590"/>
                </a:lnTo>
                <a:lnTo>
                  <a:pt x="702576" y="155638"/>
                </a:lnTo>
                <a:lnTo>
                  <a:pt x="681139" y="155638"/>
                </a:lnTo>
                <a:lnTo>
                  <a:pt x="670471" y="157162"/>
                </a:lnTo>
                <a:lnTo>
                  <a:pt x="665899" y="152590"/>
                </a:lnTo>
                <a:lnTo>
                  <a:pt x="665899" y="4572"/>
                </a:lnTo>
                <a:lnTo>
                  <a:pt x="650659" y="4572"/>
                </a:lnTo>
                <a:lnTo>
                  <a:pt x="650659" y="143446"/>
                </a:lnTo>
                <a:lnTo>
                  <a:pt x="652373" y="155511"/>
                </a:lnTo>
                <a:lnTo>
                  <a:pt x="657517" y="164109"/>
                </a:lnTo>
                <a:lnTo>
                  <a:pt x="666089" y="169252"/>
                </a:lnTo>
                <a:lnTo>
                  <a:pt x="678091" y="170967"/>
                </a:lnTo>
                <a:lnTo>
                  <a:pt x="694944" y="170967"/>
                </a:lnTo>
                <a:lnTo>
                  <a:pt x="724801" y="141503"/>
                </a:lnTo>
                <a:lnTo>
                  <a:pt x="726033" y="124447"/>
                </a:lnTo>
                <a:lnTo>
                  <a:pt x="726948" y="114490"/>
                </a:lnTo>
                <a:close/>
              </a:path>
              <a:path w="908685" h="175895">
                <a:moveTo>
                  <a:pt x="907173" y="47332"/>
                </a:moveTo>
                <a:lnTo>
                  <a:pt x="855256" y="47332"/>
                </a:lnTo>
                <a:lnTo>
                  <a:pt x="859828" y="41236"/>
                </a:lnTo>
                <a:lnTo>
                  <a:pt x="864400" y="36664"/>
                </a:lnTo>
                <a:lnTo>
                  <a:pt x="867537" y="33616"/>
                </a:lnTo>
                <a:lnTo>
                  <a:pt x="858304" y="27520"/>
                </a:lnTo>
                <a:lnTo>
                  <a:pt x="899541" y="27520"/>
                </a:lnTo>
                <a:lnTo>
                  <a:pt x="899541" y="16764"/>
                </a:lnTo>
                <a:lnTo>
                  <a:pt x="853732" y="16764"/>
                </a:lnTo>
                <a:lnTo>
                  <a:pt x="853732" y="27520"/>
                </a:lnTo>
                <a:lnTo>
                  <a:pt x="849160" y="33616"/>
                </a:lnTo>
                <a:lnTo>
                  <a:pt x="846112" y="41236"/>
                </a:lnTo>
                <a:lnTo>
                  <a:pt x="841540" y="47332"/>
                </a:lnTo>
                <a:lnTo>
                  <a:pt x="794194" y="47332"/>
                </a:lnTo>
                <a:lnTo>
                  <a:pt x="800290" y="44284"/>
                </a:lnTo>
                <a:lnTo>
                  <a:pt x="797255" y="38188"/>
                </a:lnTo>
                <a:lnTo>
                  <a:pt x="792683" y="33616"/>
                </a:lnTo>
                <a:lnTo>
                  <a:pt x="788111" y="27520"/>
                </a:lnTo>
                <a:lnTo>
                  <a:pt x="853732" y="27520"/>
                </a:lnTo>
                <a:lnTo>
                  <a:pt x="853732" y="16764"/>
                </a:lnTo>
                <a:lnTo>
                  <a:pt x="830872" y="16764"/>
                </a:lnTo>
                <a:lnTo>
                  <a:pt x="827824" y="12192"/>
                </a:lnTo>
                <a:lnTo>
                  <a:pt x="821728" y="0"/>
                </a:lnTo>
                <a:lnTo>
                  <a:pt x="809434" y="6096"/>
                </a:lnTo>
                <a:lnTo>
                  <a:pt x="810958" y="9144"/>
                </a:lnTo>
                <a:lnTo>
                  <a:pt x="814006" y="13716"/>
                </a:lnTo>
                <a:lnTo>
                  <a:pt x="815530" y="16764"/>
                </a:lnTo>
                <a:lnTo>
                  <a:pt x="743813" y="16764"/>
                </a:lnTo>
                <a:lnTo>
                  <a:pt x="743813" y="27520"/>
                </a:lnTo>
                <a:lnTo>
                  <a:pt x="783539" y="27520"/>
                </a:lnTo>
                <a:lnTo>
                  <a:pt x="775817" y="33616"/>
                </a:lnTo>
                <a:lnTo>
                  <a:pt x="778967" y="38188"/>
                </a:lnTo>
                <a:lnTo>
                  <a:pt x="783539" y="42760"/>
                </a:lnTo>
                <a:lnTo>
                  <a:pt x="786574" y="47332"/>
                </a:lnTo>
                <a:lnTo>
                  <a:pt x="736193" y="47332"/>
                </a:lnTo>
                <a:lnTo>
                  <a:pt x="736193" y="58000"/>
                </a:lnTo>
                <a:lnTo>
                  <a:pt x="907173" y="58000"/>
                </a:lnTo>
                <a:lnTo>
                  <a:pt x="907173" y="47332"/>
                </a:lnTo>
                <a:close/>
              </a:path>
              <a:path w="908685" h="175895">
                <a:moveTo>
                  <a:pt x="908685" y="160299"/>
                </a:moveTo>
                <a:lnTo>
                  <a:pt x="827824" y="160299"/>
                </a:lnTo>
                <a:lnTo>
                  <a:pt x="827824" y="148018"/>
                </a:lnTo>
                <a:lnTo>
                  <a:pt x="896493" y="148018"/>
                </a:lnTo>
                <a:lnTo>
                  <a:pt x="896493" y="137350"/>
                </a:lnTo>
                <a:lnTo>
                  <a:pt x="827824" y="137350"/>
                </a:lnTo>
                <a:lnTo>
                  <a:pt x="827824" y="125158"/>
                </a:lnTo>
                <a:lnTo>
                  <a:pt x="875157" y="125158"/>
                </a:lnTo>
                <a:lnTo>
                  <a:pt x="875157" y="129730"/>
                </a:lnTo>
                <a:lnTo>
                  <a:pt x="887349" y="129730"/>
                </a:lnTo>
                <a:lnTo>
                  <a:pt x="887349" y="70192"/>
                </a:lnTo>
                <a:lnTo>
                  <a:pt x="875157" y="70192"/>
                </a:lnTo>
                <a:lnTo>
                  <a:pt x="875157" y="79336"/>
                </a:lnTo>
                <a:lnTo>
                  <a:pt x="875157" y="93154"/>
                </a:lnTo>
                <a:lnTo>
                  <a:pt x="875157" y="102298"/>
                </a:lnTo>
                <a:lnTo>
                  <a:pt x="875157" y="114490"/>
                </a:lnTo>
                <a:lnTo>
                  <a:pt x="827824" y="114490"/>
                </a:lnTo>
                <a:lnTo>
                  <a:pt x="827824" y="102298"/>
                </a:lnTo>
                <a:lnTo>
                  <a:pt x="875157" y="102298"/>
                </a:lnTo>
                <a:lnTo>
                  <a:pt x="875157" y="93154"/>
                </a:lnTo>
                <a:lnTo>
                  <a:pt x="827824" y="93154"/>
                </a:lnTo>
                <a:lnTo>
                  <a:pt x="827824" y="79336"/>
                </a:lnTo>
                <a:lnTo>
                  <a:pt x="875157" y="79336"/>
                </a:lnTo>
                <a:lnTo>
                  <a:pt x="875157" y="70192"/>
                </a:lnTo>
                <a:lnTo>
                  <a:pt x="815530" y="70192"/>
                </a:lnTo>
                <a:lnTo>
                  <a:pt x="815530" y="79336"/>
                </a:lnTo>
                <a:lnTo>
                  <a:pt x="815530" y="93154"/>
                </a:lnTo>
                <a:lnTo>
                  <a:pt x="815530" y="102298"/>
                </a:lnTo>
                <a:lnTo>
                  <a:pt x="815530" y="114490"/>
                </a:lnTo>
                <a:lnTo>
                  <a:pt x="766673" y="114490"/>
                </a:lnTo>
                <a:lnTo>
                  <a:pt x="766673" y="102298"/>
                </a:lnTo>
                <a:lnTo>
                  <a:pt x="815530" y="102298"/>
                </a:lnTo>
                <a:lnTo>
                  <a:pt x="815530" y="93154"/>
                </a:lnTo>
                <a:lnTo>
                  <a:pt x="766673" y="93154"/>
                </a:lnTo>
                <a:lnTo>
                  <a:pt x="766673" y="79336"/>
                </a:lnTo>
                <a:lnTo>
                  <a:pt x="815530" y="79336"/>
                </a:lnTo>
                <a:lnTo>
                  <a:pt x="815530" y="70192"/>
                </a:lnTo>
                <a:lnTo>
                  <a:pt x="754481" y="70192"/>
                </a:lnTo>
                <a:lnTo>
                  <a:pt x="754481" y="129730"/>
                </a:lnTo>
                <a:lnTo>
                  <a:pt x="766673" y="129730"/>
                </a:lnTo>
                <a:lnTo>
                  <a:pt x="766673" y="125158"/>
                </a:lnTo>
                <a:lnTo>
                  <a:pt x="815530" y="125158"/>
                </a:lnTo>
                <a:lnTo>
                  <a:pt x="815530" y="137350"/>
                </a:lnTo>
                <a:lnTo>
                  <a:pt x="746861" y="137350"/>
                </a:lnTo>
                <a:lnTo>
                  <a:pt x="746861" y="148018"/>
                </a:lnTo>
                <a:lnTo>
                  <a:pt x="815530" y="148018"/>
                </a:lnTo>
                <a:lnTo>
                  <a:pt x="815530" y="160299"/>
                </a:lnTo>
                <a:lnTo>
                  <a:pt x="733145" y="160299"/>
                </a:lnTo>
                <a:lnTo>
                  <a:pt x="733145" y="170967"/>
                </a:lnTo>
                <a:lnTo>
                  <a:pt x="908685" y="170967"/>
                </a:lnTo>
                <a:lnTo>
                  <a:pt x="908685" y="160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729953" y="3433762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3716" y="0"/>
                </a:moveTo>
                <a:lnTo>
                  <a:pt x="7619" y="0"/>
                </a:lnTo>
                <a:lnTo>
                  <a:pt x="4572" y="1524"/>
                </a:lnTo>
                <a:lnTo>
                  <a:pt x="3048" y="3048"/>
                </a:lnTo>
                <a:lnTo>
                  <a:pt x="1524" y="6197"/>
                </a:lnTo>
                <a:lnTo>
                  <a:pt x="0" y="7721"/>
                </a:lnTo>
                <a:lnTo>
                  <a:pt x="0" y="13817"/>
                </a:lnTo>
                <a:lnTo>
                  <a:pt x="1524" y="15341"/>
                </a:lnTo>
                <a:lnTo>
                  <a:pt x="3048" y="18389"/>
                </a:lnTo>
                <a:lnTo>
                  <a:pt x="4572" y="19913"/>
                </a:lnTo>
                <a:lnTo>
                  <a:pt x="7619" y="21437"/>
                </a:lnTo>
                <a:lnTo>
                  <a:pt x="10680" y="21437"/>
                </a:lnTo>
                <a:lnTo>
                  <a:pt x="13716" y="21437"/>
                </a:lnTo>
                <a:lnTo>
                  <a:pt x="19824" y="15341"/>
                </a:lnTo>
                <a:lnTo>
                  <a:pt x="19824" y="6197"/>
                </a:lnTo>
                <a:lnTo>
                  <a:pt x="16763" y="3048"/>
                </a:lnTo>
                <a:lnTo>
                  <a:pt x="137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810916" y="3346805"/>
            <a:ext cx="721360" cy="179070"/>
          </a:xfrm>
          <a:custGeom>
            <a:avLst/>
            <a:gdLst/>
            <a:ahLst/>
            <a:cxnLst/>
            <a:rect l="l" t="t" r="r" b="b"/>
            <a:pathLst>
              <a:path w="721360" h="179070">
                <a:moveTo>
                  <a:pt x="70205" y="41236"/>
                </a:moveTo>
                <a:lnTo>
                  <a:pt x="47345" y="41236"/>
                </a:lnTo>
                <a:lnTo>
                  <a:pt x="47345" y="1524"/>
                </a:lnTo>
                <a:lnTo>
                  <a:pt x="35052" y="1524"/>
                </a:lnTo>
                <a:lnTo>
                  <a:pt x="35052" y="41236"/>
                </a:lnTo>
                <a:lnTo>
                  <a:pt x="22860" y="41236"/>
                </a:lnTo>
                <a:lnTo>
                  <a:pt x="24396" y="35140"/>
                </a:lnTo>
                <a:lnTo>
                  <a:pt x="24396" y="27520"/>
                </a:lnTo>
                <a:lnTo>
                  <a:pt x="25908" y="19812"/>
                </a:lnTo>
                <a:lnTo>
                  <a:pt x="12192" y="18288"/>
                </a:lnTo>
                <a:lnTo>
                  <a:pt x="10502" y="34925"/>
                </a:lnTo>
                <a:lnTo>
                  <a:pt x="7810" y="50380"/>
                </a:lnTo>
                <a:lnTo>
                  <a:pt x="4267" y="64668"/>
                </a:lnTo>
                <a:lnTo>
                  <a:pt x="0" y="77812"/>
                </a:lnTo>
                <a:lnTo>
                  <a:pt x="4572" y="79336"/>
                </a:lnTo>
                <a:lnTo>
                  <a:pt x="7620" y="82384"/>
                </a:lnTo>
                <a:lnTo>
                  <a:pt x="12192" y="85432"/>
                </a:lnTo>
                <a:lnTo>
                  <a:pt x="14452" y="78295"/>
                </a:lnTo>
                <a:lnTo>
                  <a:pt x="16573" y="70573"/>
                </a:lnTo>
                <a:lnTo>
                  <a:pt x="18402" y="62293"/>
                </a:lnTo>
                <a:lnTo>
                  <a:pt x="19824" y="53428"/>
                </a:lnTo>
                <a:lnTo>
                  <a:pt x="35052" y="53428"/>
                </a:lnTo>
                <a:lnTo>
                  <a:pt x="35052" y="96202"/>
                </a:lnTo>
                <a:lnTo>
                  <a:pt x="26809" y="98729"/>
                </a:lnTo>
                <a:lnTo>
                  <a:pt x="9753" y="104355"/>
                </a:lnTo>
                <a:lnTo>
                  <a:pt x="1524" y="106870"/>
                </a:lnTo>
                <a:lnTo>
                  <a:pt x="4572" y="122110"/>
                </a:lnTo>
                <a:lnTo>
                  <a:pt x="12331" y="118948"/>
                </a:lnTo>
                <a:lnTo>
                  <a:pt x="19812" y="116205"/>
                </a:lnTo>
                <a:lnTo>
                  <a:pt x="27292" y="113753"/>
                </a:lnTo>
                <a:lnTo>
                  <a:pt x="35052" y="111442"/>
                </a:lnTo>
                <a:lnTo>
                  <a:pt x="35052" y="177063"/>
                </a:lnTo>
                <a:lnTo>
                  <a:pt x="47345" y="177063"/>
                </a:lnTo>
                <a:lnTo>
                  <a:pt x="47345" y="111442"/>
                </a:lnTo>
                <a:lnTo>
                  <a:pt x="47345" y="105346"/>
                </a:lnTo>
                <a:lnTo>
                  <a:pt x="56489" y="102298"/>
                </a:lnTo>
                <a:lnTo>
                  <a:pt x="62585" y="100774"/>
                </a:lnTo>
                <a:lnTo>
                  <a:pt x="70205" y="97726"/>
                </a:lnTo>
                <a:lnTo>
                  <a:pt x="68681" y="94678"/>
                </a:lnTo>
                <a:lnTo>
                  <a:pt x="68681" y="91528"/>
                </a:lnTo>
                <a:lnTo>
                  <a:pt x="68681" y="83908"/>
                </a:lnTo>
                <a:lnTo>
                  <a:pt x="61061" y="86956"/>
                </a:lnTo>
                <a:lnTo>
                  <a:pt x="54965" y="88480"/>
                </a:lnTo>
                <a:lnTo>
                  <a:pt x="47345" y="91528"/>
                </a:lnTo>
                <a:lnTo>
                  <a:pt x="47345" y="53428"/>
                </a:lnTo>
                <a:lnTo>
                  <a:pt x="70205" y="53428"/>
                </a:lnTo>
                <a:lnTo>
                  <a:pt x="70205" y="41236"/>
                </a:lnTo>
                <a:close/>
              </a:path>
              <a:path w="721360" h="179070">
                <a:moveTo>
                  <a:pt x="109918" y="143446"/>
                </a:moveTo>
                <a:lnTo>
                  <a:pt x="105079" y="136829"/>
                </a:lnTo>
                <a:lnTo>
                  <a:pt x="99822" y="130492"/>
                </a:lnTo>
                <a:lnTo>
                  <a:pt x="94272" y="124167"/>
                </a:lnTo>
                <a:lnTo>
                  <a:pt x="88582" y="117538"/>
                </a:lnTo>
                <a:lnTo>
                  <a:pt x="77825" y="125158"/>
                </a:lnTo>
                <a:lnTo>
                  <a:pt x="83350" y="131787"/>
                </a:lnTo>
                <a:lnTo>
                  <a:pt x="99250" y="151066"/>
                </a:lnTo>
                <a:lnTo>
                  <a:pt x="109918" y="143446"/>
                </a:lnTo>
                <a:close/>
              </a:path>
              <a:path w="721360" h="179070">
                <a:moveTo>
                  <a:pt x="178689" y="64096"/>
                </a:moveTo>
                <a:lnTo>
                  <a:pt x="126784" y="64096"/>
                </a:lnTo>
                <a:lnTo>
                  <a:pt x="126784" y="38188"/>
                </a:lnTo>
                <a:lnTo>
                  <a:pt x="170980" y="38188"/>
                </a:lnTo>
                <a:lnTo>
                  <a:pt x="170980" y="25908"/>
                </a:lnTo>
                <a:lnTo>
                  <a:pt x="126784" y="25908"/>
                </a:lnTo>
                <a:lnTo>
                  <a:pt x="126784" y="1524"/>
                </a:lnTo>
                <a:lnTo>
                  <a:pt x="112966" y="1524"/>
                </a:lnTo>
                <a:lnTo>
                  <a:pt x="112966" y="25908"/>
                </a:lnTo>
                <a:lnTo>
                  <a:pt x="71729" y="25908"/>
                </a:lnTo>
                <a:lnTo>
                  <a:pt x="71729" y="38188"/>
                </a:lnTo>
                <a:lnTo>
                  <a:pt x="112966" y="38188"/>
                </a:lnTo>
                <a:lnTo>
                  <a:pt x="112966" y="64096"/>
                </a:lnTo>
                <a:lnTo>
                  <a:pt x="64109" y="64096"/>
                </a:lnTo>
                <a:lnTo>
                  <a:pt x="64109" y="76288"/>
                </a:lnTo>
                <a:lnTo>
                  <a:pt x="178689" y="76288"/>
                </a:lnTo>
                <a:lnTo>
                  <a:pt x="178689" y="64096"/>
                </a:lnTo>
                <a:close/>
              </a:path>
              <a:path w="721360" h="179070">
                <a:moveTo>
                  <a:pt x="180213" y="100774"/>
                </a:moveTo>
                <a:lnTo>
                  <a:pt x="154216" y="100774"/>
                </a:lnTo>
                <a:lnTo>
                  <a:pt x="154216" y="82384"/>
                </a:lnTo>
                <a:lnTo>
                  <a:pt x="138976" y="82384"/>
                </a:lnTo>
                <a:lnTo>
                  <a:pt x="138976" y="100774"/>
                </a:lnTo>
                <a:lnTo>
                  <a:pt x="67157" y="100774"/>
                </a:lnTo>
                <a:lnTo>
                  <a:pt x="67157" y="112966"/>
                </a:lnTo>
                <a:lnTo>
                  <a:pt x="138976" y="112966"/>
                </a:lnTo>
                <a:lnTo>
                  <a:pt x="138976" y="157162"/>
                </a:lnTo>
                <a:lnTo>
                  <a:pt x="135928" y="160299"/>
                </a:lnTo>
                <a:lnTo>
                  <a:pt x="112966" y="160299"/>
                </a:lnTo>
                <a:lnTo>
                  <a:pt x="103822" y="158686"/>
                </a:lnTo>
                <a:lnTo>
                  <a:pt x="105359" y="164871"/>
                </a:lnTo>
                <a:lnTo>
                  <a:pt x="105359" y="169443"/>
                </a:lnTo>
                <a:lnTo>
                  <a:pt x="106870" y="174015"/>
                </a:lnTo>
                <a:lnTo>
                  <a:pt x="117538" y="175539"/>
                </a:lnTo>
                <a:lnTo>
                  <a:pt x="131356" y="175539"/>
                </a:lnTo>
                <a:lnTo>
                  <a:pt x="141351" y="173469"/>
                </a:lnTo>
                <a:lnTo>
                  <a:pt x="148488" y="169252"/>
                </a:lnTo>
                <a:lnTo>
                  <a:pt x="152781" y="162433"/>
                </a:lnTo>
                <a:lnTo>
                  <a:pt x="153085" y="160299"/>
                </a:lnTo>
                <a:lnTo>
                  <a:pt x="154216" y="152590"/>
                </a:lnTo>
                <a:lnTo>
                  <a:pt x="154216" y="112966"/>
                </a:lnTo>
                <a:lnTo>
                  <a:pt x="180213" y="112966"/>
                </a:lnTo>
                <a:lnTo>
                  <a:pt x="180213" y="100774"/>
                </a:lnTo>
                <a:close/>
              </a:path>
              <a:path w="721360" h="179070">
                <a:moveTo>
                  <a:pt x="261175" y="13716"/>
                </a:moveTo>
                <a:lnTo>
                  <a:pt x="189357" y="13716"/>
                </a:lnTo>
                <a:lnTo>
                  <a:pt x="189357" y="27520"/>
                </a:lnTo>
                <a:lnTo>
                  <a:pt x="212217" y="27520"/>
                </a:lnTo>
                <a:lnTo>
                  <a:pt x="207924" y="49530"/>
                </a:lnTo>
                <a:lnTo>
                  <a:pt x="201917" y="69824"/>
                </a:lnTo>
                <a:lnTo>
                  <a:pt x="194208" y="88430"/>
                </a:lnTo>
                <a:lnTo>
                  <a:pt x="184785" y="105346"/>
                </a:lnTo>
                <a:lnTo>
                  <a:pt x="187833" y="109918"/>
                </a:lnTo>
                <a:lnTo>
                  <a:pt x="211975" y="79070"/>
                </a:lnTo>
                <a:lnTo>
                  <a:pt x="216890" y="65620"/>
                </a:lnTo>
                <a:lnTo>
                  <a:pt x="238226" y="65620"/>
                </a:lnTo>
                <a:lnTo>
                  <a:pt x="236816" y="74752"/>
                </a:lnTo>
                <a:lnTo>
                  <a:pt x="234988" y="83731"/>
                </a:lnTo>
                <a:lnTo>
                  <a:pt x="232981" y="91960"/>
                </a:lnTo>
                <a:lnTo>
                  <a:pt x="232867" y="92456"/>
                </a:lnTo>
                <a:lnTo>
                  <a:pt x="230606" y="100774"/>
                </a:lnTo>
                <a:lnTo>
                  <a:pt x="224510" y="96202"/>
                </a:lnTo>
                <a:lnTo>
                  <a:pt x="218414" y="93154"/>
                </a:lnTo>
                <a:lnTo>
                  <a:pt x="213741" y="90004"/>
                </a:lnTo>
                <a:lnTo>
                  <a:pt x="206133" y="99250"/>
                </a:lnTo>
                <a:lnTo>
                  <a:pt x="213741" y="105346"/>
                </a:lnTo>
                <a:lnTo>
                  <a:pt x="219938" y="109918"/>
                </a:lnTo>
                <a:lnTo>
                  <a:pt x="224510" y="114490"/>
                </a:lnTo>
                <a:lnTo>
                  <a:pt x="217652" y="128803"/>
                </a:lnTo>
                <a:lnTo>
                  <a:pt x="208648" y="142125"/>
                </a:lnTo>
                <a:lnTo>
                  <a:pt x="197624" y="154609"/>
                </a:lnTo>
                <a:lnTo>
                  <a:pt x="184785" y="166395"/>
                </a:lnTo>
                <a:lnTo>
                  <a:pt x="189357" y="169443"/>
                </a:lnTo>
                <a:lnTo>
                  <a:pt x="195453" y="175539"/>
                </a:lnTo>
                <a:lnTo>
                  <a:pt x="217170" y="153174"/>
                </a:lnTo>
                <a:lnTo>
                  <a:pt x="234022" y="127254"/>
                </a:lnTo>
                <a:lnTo>
                  <a:pt x="244449" y="100774"/>
                </a:lnTo>
                <a:lnTo>
                  <a:pt x="245694" y="97624"/>
                </a:lnTo>
                <a:lnTo>
                  <a:pt x="251650" y="65620"/>
                </a:lnTo>
                <a:lnTo>
                  <a:pt x="251942" y="64096"/>
                </a:lnTo>
                <a:lnTo>
                  <a:pt x="251942" y="53428"/>
                </a:lnTo>
                <a:lnTo>
                  <a:pt x="219938" y="53428"/>
                </a:lnTo>
                <a:lnTo>
                  <a:pt x="221957" y="46596"/>
                </a:lnTo>
                <a:lnTo>
                  <a:pt x="223545" y="39903"/>
                </a:lnTo>
                <a:lnTo>
                  <a:pt x="224866" y="33502"/>
                </a:lnTo>
                <a:lnTo>
                  <a:pt x="226034" y="27520"/>
                </a:lnTo>
                <a:lnTo>
                  <a:pt x="261175" y="27520"/>
                </a:lnTo>
                <a:lnTo>
                  <a:pt x="261175" y="13716"/>
                </a:lnTo>
                <a:close/>
              </a:path>
              <a:path w="721360" h="179070">
                <a:moveTo>
                  <a:pt x="363474" y="149542"/>
                </a:moveTo>
                <a:lnTo>
                  <a:pt x="325018" y="109474"/>
                </a:lnTo>
                <a:lnTo>
                  <a:pt x="316141" y="93154"/>
                </a:lnTo>
                <a:lnTo>
                  <a:pt x="358902" y="93154"/>
                </a:lnTo>
                <a:lnTo>
                  <a:pt x="358902" y="80860"/>
                </a:lnTo>
                <a:lnTo>
                  <a:pt x="311569" y="80860"/>
                </a:lnTo>
                <a:lnTo>
                  <a:pt x="311569" y="48856"/>
                </a:lnTo>
                <a:lnTo>
                  <a:pt x="352806" y="48856"/>
                </a:lnTo>
                <a:lnTo>
                  <a:pt x="352806" y="36664"/>
                </a:lnTo>
                <a:lnTo>
                  <a:pt x="311569" y="36664"/>
                </a:lnTo>
                <a:lnTo>
                  <a:pt x="311569" y="3048"/>
                </a:lnTo>
                <a:lnTo>
                  <a:pt x="299275" y="3048"/>
                </a:lnTo>
                <a:lnTo>
                  <a:pt x="299275" y="36664"/>
                </a:lnTo>
                <a:lnTo>
                  <a:pt x="280987" y="36664"/>
                </a:lnTo>
                <a:lnTo>
                  <a:pt x="282511" y="29044"/>
                </a:lnTo>
                <a:lnTo>
                  <a:pt x="285559" y="16764"/>
                </a:lnTo>
                <a:lnTo>
                  <a:pt x="273367" y="13716"/>
                </a:lnTo>
                <a:lnTo>
                  <a:pt x="270764" y="25488"/>
                </a:lnTo>
                <a:lnTo>
                  <a:pt x="267449" y="37807"/>
                </a:lnTo>
                <a:lnTo>
                  <a:pt x="263245" y="50673"/>
                </a:lnTo>
                <a:lnTo>
                  <a:pt x="258038" y="64096"/>
                </a:lnTo>
                <a:lnTo>
                  <a:pt x="261175" y="65620"/>
                </a:lnTo>
                <a:lnTo>
                  <a:pt x="270319" y="68668"/>
                </a:lnTo>
                <a:lnTo>
                  <a:pt x="273367" y="62572"/>
                </a:lnTo>
                <a:lnTo>
                  <a:pt x="274891" y="54952"/>
                </a:lnTo>
                <a:lnTo>
                  <a:pt x="276415" y="48856"/>
                </a:lnTo>
                <a:lnTo>
                  <a:pt x="299275" y="48856"/>
                </a:lnTo>
                <a:lnTo>
                  <a:pt x="299275" y="80860"/>
                </a:lnTo>
                <a:lnTo>
                  <a:pt x="253466" y="80860"/>
                </a:lnTo>
                <a:lnTo>
                  <a:pt x="253466" y="93154"/>
                </a:lnTo>
                <a:lnTo>
                  <a:pt x="294703" y="93154"/>
                </a:lnTo>
                <a:lnTo>
                  <a:pt x="282930" y="110591"/>
                </a:lnTo>
                <a:lnTo>
                  <a:pt x="270306" y="126314"/>
                </a:lnTo>
                <a:lnTo>
                  <a:pt x="256514" y="140309"/>
                </a:lnTo>
                <a:lnTo>
                  <a:pt x="241274" y="152590"/>
                </a:lnTo>
                <a:lnTo>
                  <a:pt x="245846" y="155638"/>
                </a:lnTo>
                <a:lnTo>
                  <a:pt x="248894" y="158686"/>
                </a:lnTo>
                <a:lnTo>
                  <a:pt x="251942" y="163347"/>
                </a:lnTo>
                <a:lnTo>
                  <a:pt x="266014" y="150177"/>
                </a:lnTo>
                <a:lnTo>
                  <a:pt x="278498" y="136029"/>
                </a:lnTo>
                <a:lnTo>
                  <a:pt x="289534" y="121043"/>
                </a:lnTo>
                <a:lnTo>
                  <a:pt x="299275" y="105346"/>
                </a:lnTo>
                <a:lnTo>
                  <a:pt x="299275" y="177063"/>
                </a:lnTo>
                <a:lnTo>
                  <a:pt x="311569" y="177063"/>
                </a:lnTo>
                <a:lnTo>
                  <a:pt x="311569" y="105346"/>
                </a:lnTo>
                <a:lnTo>
                  <a:pt x="320141" y="122504"/>
                </a:lnTo>
                <a:lnTo>
                  <a:pt x="329857" y="137363"/>
                </a:lnTo>
                <a:lnTo>
                  <a:pt x="340741" y="149961"/>
                </a:lnTo>
                <a:lnTo>
                  <a:pt x="352806" y="160299"/>
                </a:lnTo>
                <a:lnTo>
                  <a:pt x="355854" y="157162"/>
                </a:lnTo>
                <a:lnTo>
                  <a:pt x="363474" y="149542"/>
                </a:lnTo>
                <a:close/>
              </a:path>
              <a:path w="721360" h="179070">
                <a:moveTo>
                  <a:pt x="431203" y="122110"/>
                </a:moveTo>
                <a:lnTo>
                  <a:pt x="431025" y="117144"/>
                </a:lnTo>
                <a:lnTo>
                  <a:pt x="430898" y="113957"/>
                </a:lnTo>
                <a:lnTo>
                  <a:pt x="430796" y="111239"/>
                </a:lnTo>
                <a:lnTo>
                  <a:pt x="430695" y="108648"/>
                </a:lnTo>
                <a:lnTo>
                  <a:pt x="430631" y="106870"/>
                </a:lnTo>
                <a:lnTo>
                  <a:pt x="428891" y="98831"/>
                </a:lnTo>
                <a:lnTo>
                  <a:pt x="425869" y="90627"/>
                </a:lnTo>
                <a:lnTo>
                  <a:pt x="421411" y="82143"/>
                </a:lnTo>
                <a:lnTo>
                  <a:pt x="415391" y="73240"/>
                </a:lnTo>
                <a:lnTo>
                  <a:pt x="430631" y="24384"/>
                </a:lnTo>
                <a:lnTo>
                  <a:pt x="430631" y="12192"/>
                </a:lnTo>
                <a:lnTo>
                  <a:pt x="377202" y="12192"/>
                </a:lnTo>
                <a:lnTo>
                  <a:pt x="377202" y="177063"/>
                </a:lnTo>
                <a:lnTo>
                  <a:pt x="390906" y="177063"/>
                </a:lnTo>
                <a:lnTo>
                  <a:pt x="390906" y="24384"/>
                </a:lnTo>
                <a:lnTo>
                  <a:pt x="415391" y="24384"/>
                </a:lnTo>
                <a:lnTo>
                  <a:pt x="408330" y="48475"/>
                </a:lnTo>
                <a:lnTo>
                  <a:pt x="404456" y="61341"/>
                </a:lnTo>
                <a:lnTo>
                  <a:pt x="400151" y="74764"/>
                </a:lnTo>
                <a:lnTo>
                  <a:pt x="406412" y="83642"/>
                </a:lnTo>
                <a:lnTo>
                  <a:pt x="411391" y="91960"/>
                </a:lnTo>
                <a:lnTo>
                  <a:pt x="414934" y="99720"/>
                </a:lnTo>
                <a:lnTo>
                  <a:pt x="416915" y="106870"/>
                </a:lnTo>
                <a:lnTo>
                  <a:pt x="418007" y="116763"/>
                </a:lnTo>
                <a:lnTo>
                  <a:pt x="418058" y="117144"/>
                </a:lnTo>
                <a:lnTo>
                  <a:pt x="416915" y="124980"/>
                </a:lnTo>
                <a:lnTo>
                  <a:pt x="413486" y="130238"/>
                </a:lnTo>
                <a:lnTo>
                  <a:pt x="407771" y="132778"/>
                </a:lnTo>
                <a:lnTo>
                  <a:pt x="398627" y="132778"/>
                </a:lnTo>
                <a:lnTo>
                  <a:pt x="392430" y="131254"/>
                </a:lnTo>
                <a:lnTo>
                  <a:pt x="393954" y="135826"/>
                </a:lnTo>
                <a:lnTo>
                  <a:pt x="395579" y="140398"/>
                </a:lnTo>
                <a:lnTo>
                  <a:pt x="395579" y="144970"/>
                </a:lnTo>
                <a:lnTo>
                  <a:pt x="403199" y="146494"/>
                </a:lnTo>
                <a:lnTo>
                  <a:pt x="409295" y="146494"/>
                </a:lnTo>
                <a:lnTo>
                  <a:pt x="413867" y="144970"/>
                </a:lnTo>
                <a:lnTo>
                  <a:pt x="422694" y="140957"/>
                </a:lnTo>
                <a:lnTo>
                  <a:pt x="428536" y="133350"/>
                </a:lnTo>
                <a:lnTo>
                  <a:pt x="428663" y="132778"/>
                </a:lnTo>
                <a:lnTo>
                  <a:pt x="431203" y="122110"/>
                </a:lnTo>
                <a:close/>
              </a:path>
              <a:path w="721360" h="179070">
                <a:moveTo>
                  <a:pt x="546747" y="29044"/>
                </a:moveTo>
                <a:lnTo>
                  <a:pt x="490258" y="29044"/>
                </a:lnTo>
                <a:lnTo>
                  <a:pt x="499389" y="24384"/>
                </a:lnTo>
                <a:lnTo>
                  <a:pt x="494842" y="17792"/>
                </a:lnTo>
                <a:lnTo>
                  <a:pt x="490435" y="11620"/>
                </a:lnTo>
                <a:lnTo>
                  <a:pt x="486283" y="5740"/>
                </a:lnTo>
                <a:lnTo>
                  <a:pt x="482536" y="0"/>
                </a:lnTo>
                <a:lnTo>
                  <a:pt x="470344" y="7620"/>
                </a:lnTo>
                <a:lnTo>
                  <a:pt x="474014" y="13106"/>
                </a:lnTo>
                <a:lnTo>
                  <a:pt x="481952" y="23520"/>
                </a:lnTo>
                <a:lnTo>
                  <a:pt x="485686" y="29044"/>
                </a:lnTo>
                <a:lnTo>
                  <a:pt x="432155" y="29044"/>
                </a:lnTo>
                <a:lnTo>
                  <a:pt x="432155" y="42760"/>
                </a:lnTo>
                <a:lnTo>
                  <a:pt x="458165" y="42760"/>
                </a:lnTo>
                <a:lnTo>
                  <a:pt x="457771" y="61341"/>
                </a:lnTo>
                <a:lnTo>
                  <a:pt x="457733" y="63334"/>
                </a:lnTo>
                <a:lnTo>
                  <a:pt x="457606" y="69100"/>
                </a:lnTo>
                <a:lnTo>
                  <a:pt x="456082" y="90627"/>
                </a:lnTo>
                <a:lnTo>
                  <a:pt x="456057" y="91008"/>
                </a:lnTo>
                <a:lnTo>
                  <a:pt x="444792" y="134378"/>
                </a:lnTo>
                <a:lnTo>
                  <a:pt x="413867" y="166395"/>
                </a:lnTo>
                <a:lnTo>
                  <a:pt x="418439" y="170967"/>
                </a:lnTo>
                <a:lnTo>
                  <a:pt x="421487" y="175539"/>
                </a:lnTo>
                <a:lnTo>
                  <a:pt x="423011" y="178587"/>
                </a:lnTo>
                <a:lnTo>
                  <a:pt x="443103" y="161417"/>
                </a:lnTo>
                <a:lnTo>
                  <a:pt x="457758" y="139827"/>
                </a:lnTo>
                <a:lnTo>
                  <a:pt x="467245" y="113957"/>
                </a:lnTo>
                <a:lnTo>
                  <a:pt x="471868" y="83908"/>
                </a:lnTo>
                <a:lnTo>
                  <a:pt x="516166" y="83908"/>
                </a:lnTo>
                <a:lnTo>
                  <a:pt x="516077" y="106870"/>
                </a:lnTo>
                <a:lnTo>
                  <a:pt x="515950" y="117144"/>
                </a:lnTo>
                <a:lnTo>
                  <a:pt x="515785" y="122110"/>
                </a:lnTo>
                <a:lnTo>
                  <a:pt x="515683" y="124980"/>
                </a:lnTo>
                <a:lnTo>
                  <a:pt x="515581" y="127952"/>
                </a:lnTo>
                <a:lnTo>
                  <a:pt x="515518" y="129882"/>
                </a:lnTo>
                <a:lnTo>
                  <a:pt x="514680" y="139827"/>
                </a:lnTo>
                <a:lnTo>
                  <a:pt x="514642" y="151066"/>
                </a:lnTo>
                <a:lnTo>
                  <a:pt x="508546" y="157162"/>
                </a:lnTo>
                <a:lnTo>
                  <a:pt x="492798" y="157162"/>
                </a:lnTo>
                <a:lnTo>
                  <a:pt x="485254" y="156972"/>
                </a:lnTo>
                <a:lnTo>
                  <a:pt x="478066" y="156527"/>
                </a:lnTo>
                <a:lnTo>
                  <a:pt x="470344" y="155638"/>
                </a:lnTo>
                <a:lnTo>
                  <a:pt x="471766" y="161417"/>
                </a:lnTo>
                <a:lnTo>
                  <a:pt x="495033" y="172491"/>
                </a:lnTo>
                <a:lnTo>
                  <a:pt x="500913" y="172491"/>
                </a:lnTo>
                <a:lnTo>
                  <a:pt x="512914" y="170522"/>
                </a:lnTo>
                <a:lnTo>
                  <a:pt x="521500" y="164680"/>
                </a:lnTo>
                <a:lnTo>
                  <a:pt x="525526" y="157162"/>
                </a:lnTo>
                <a:lnTo>
                  <a:pt x="526643" y="155105"/>
                </a:lnTo>
                <a:lnTo>
                  <a:pt x="530491" y="111239"/>
                </a:lnTo>
                <a:lnTo>
                  <a:pt x="531431" y="74764"/>
                </a:lnTo>
                <a:lnTo>
                  <a:pt x="531495" y="70192"/>
                </a:lnTo>
                <a:lnTo>
                  <a:pt x="471868" y="70192"/>
                </a:lnTo>
                <a:lnTo>
                  <a:pt x="472097" y="63334"/>
                </a:lnTo>
                <a:lnTo>
                  <a:pt x="473151" y="49618"/>
                </a:lnTo>
                <a:lnTo>
                  <a:pt x="473392" y="42760"/>
                </a:lnTo>
                <a:lnTo>
                  <a:pt x="546747" y="42760"/>
                </a:lnTo>
                <a:lnTo>
                  <a:pt x="546747" y="29044"/>
                </a:lnTo>
                <a:close/>
              </a:path>
              <a:path w="721360" h="179070">
                <a:moveTo>
                  <a:pt x="613892" y="35140"/>
                </a:moveTo>
                <a:lnTo>
                  <a:pt x="591032" y="35140"/>
                </a:lnTo>
                <a:lnTo>
                  <a:pt x="591032" y="1524"/>
                </a:lnTo>
                <a:lnTo>
                  <a:pt x="577316" y="1524"/>
                </a:lnTo>
                <a:lnTo>
                  <a:pt x="577316" y="35140"/>
                </a:lnTo>
                <a:lnTo>
                  <a:pt x="554355" y="35140"/>
                </a:lnTo>
                <a:lnTo>
                  <a:pt x="554355" y="47332"/>
                </a:lnTo>
                <a:lnTo>
                  <a:pt x="577316" y="47332"/>
                </a:lnTo>
                <a:lnTo>
                  <a:pt x="577316" y="88480"/>
                </a:lnTo>
                <a:lnTo>
                  <a:pt x="570420" y="90766"/>
                </a:lnTo>
                <a:lnTo>
                  <a:pt x="563702" y="92925"/>
                </a:lnTo>
                <a:lnTo>
                  <a:pt x="557276" y="94792"/>
                </a:lnTo>
                <a:lnTo>
                  <a:pt x="551307" y="96202"/>
                </a:lnTo>
                <a:lnTo>
                  <a:pt x="552831" y="111442"/>
                </a:lnTo>
                <a:lnTo>
                  <a:pt x="565607" y="107061"/>
                </a:lnTo>
                <a:lnTo>
                  <a:pt x="571512" y="105232"/>
                </a:lnTo>
                <a:lnTo>
                  <a:pt x="577316" y="103822"/>
                </a:lnTo>
                <a:lnTo>
                  <a:pt x="577316" y="157162"/>
                </a:lnTo>
                <a:lnTo>
                  <a:pt x="575792" y="160299"/>
                </a:lnTo>
                <a:lnTo>
                  <a:pt x="560451" y="160299"/>
                </a:lnTo>
                <a:lnTo>
                  <a:pt x="554355" y="158686"/>
                </a:lnTo>
                <a:lnTo>
                  <a:pt x="554355" y="163347"/>
                </a:lnTo>
                <a:lnTo>
                  <a:pt x="555828" y="169252"/>
                </a:lnTo>
                <a:lnTo>
                  <a:pt x="555891" y="174015"/>
                </a:lnTo>
                <a:lnTo>
                  <a:pt x="572643" y="174015"/>
                </a:lnTo>
                <a:lnTo>
                  <a:pt x="590232" y="160299"/>
                </a:lnTo>
                <a:lnTo>
                  <a:pt x="591032" y="154114"/>
                </a:lnTo>
                <a:lnTo>
                  <a:pt x="591032" y="103822"/>
                </a:lnTo>
                <a:lnTo>
                  <a:pt x="591032" y="99250"/>
                </a:lnTo>
                <a:lnTo>
                  <a:pt x="598652" y="96202"/>
                </a:lnTo>
                <a:lnTo>
                  <a:pt x="613892" y="93154"/>
                </a:lnTo>
                <a:lnTo>
                  <a:pt x="613892" y="85432"/>
                </a:lnTo>
                <a:lnTo>
                  <a:pt x="613892" y="77812"/>
                </a:lnTo>
                <a:lnTo>
                  <a:pt x="606272" y="80860"/>
                </a:lnTo>
                <a:lnTo>
                  <a:pt x="598652" y="82384"/>
                </a:lnTo>
                <a:lnTo>
                  <a:pt x="591032" y="85432"/>
                </a:lnTo>
                <a:lnTo>
                  <a:pt x="591032" y="47332"/>
                </a:lnTo>
                <a:lnTo>
                  <a:pt x="613892" y="47332"/>
                </a:lnTo>
                <a:lnTo>
                  <a:pt x="613892" y="35140"/>
                </a:lnTo>
                <a:close/>
              </a:path>
              <a:path w="721360" h="179070">
                <a:moveTo>
                  <a:pt x="720852" y="29044"/>
                </a:moveTo>
                <a:lnTo>
                  <a:pt x="707047" y="29044"/>
                </a:lnTo>
                <a:lnTo>
                  <a:pt x="707047" y="41236"/>
                </a:lnTo>
                <a:lnTo>
                  <a:pt x="707047" y="86956"/>
                </a:lnTo>
                <a:lnTo>
                  <a:pt x="638378" y="86956"/>
                </a:lnTo>
                <a:lnTo>
                  <a:pt x="638378" y="41236"/>
                </a:lnTo>
                <a:lnTo>
                  <a:pt x="707047" y="41236"/>
                </a:lnTo>
                <a:lnTo>
                  <a:pt x="707047" y="29044"/>
                </a:lnTo>
                <a:lnTo>
                  <a:pt x="671995" y="29044"/>
                </a:lnTo>
                <a:lnTo>
                  <a:pt x="682663" y="21336"/>
                </a:lnTo>
                <a:lnTo>
                  <a:pt x="678345" y="15646"/>
                </a:lnTo>
                <a:lnTo>
                  <a:pt x="674471" y="10096"/>
                </a:lnTo>
                <a:lnTo>
                  <a:pt x="670864" y="4838"/>
                </a:lnTo>
                <a:lnTo>
                  <a:pt x="667423" y="0"/>
                </a:lnTo>
                <a:lnTo>
                  <a:pt x="655129" y="7620"/>
                </a:lnTo>
                <a:lnTo>
                  <a:pt x="658558" y="12458"/>
                </a:lnTo>
                <a:lnTo>
                  <a:pt x="661987" y="17729"/>
                </a:lnTo>
                <a:lnTo>
                  <a:pt x="665454" y="23304"/>
                </a:lnTo>
                <a:lnTo>
                  <a:pt x="668947" y="29044"/>
                </a:lnTo>
                <a:lnTo>
                  <a:pt x="624649" y="29044"/>
                </a:lnTo>
                <a:lnTo>
                  <a:pt x="624547" y="85432"/>
                </a:lnTo>
                <a:lnTo>
                  <a:pt x="623341" y="103822"/>
                </a:lnTo>
                <a:lnTo>
                  <a:pt x="623252" y="105232"/>
                </a:lnTo>
                <a:lnTo>
                  <a:pt x="623138" y="107061"/>
                </a:lnTo>
                <a:lnTo>
                  <a:pt x="623049" y="108394"/>
                </a:lnTo>
                <a:lnTo>
                  <a:pt x="622960" y="109715"/>
                </a:lnTo>
                <a:lnTo>
                  <a:pt x="618121" y="132207"/>
                </a:lnTo>
                <a:lnTo>
                  <a:pt x="610425" y="151561"/>
                </a:lnTo>
                <a:lnTo>
                  <a:pt x="600176" y="167919"/>
                </a:lnTo>
                <a:lnTo>
                  <a:pt x="609320" y="174015"/>
                </a:lnTo>
                <a:lnTo>
                  <a:pt x="634530" y="122123"/>
                </a:lnTo>
                <a:lnTo>
                  <a:pt x="636854" y="99250"/>
                </a:lnTo>
                <a:lnTo>
                  <a:pt x="707047" y="99250"/>
                </a:lnTo>
                <a:lnTo>
                  <a:pt x="707047" y="108394"/>
                </a:lnTo>
                <a:lnTo>
                  <a:pt x="720852" y="108394"/>
                </a:lnTo>
                <a:lnTo>
                  <a:pt x="720852" y="99250"/>
                </a:lnTo>
                <a:lnTo>
                  <a:pt x="720852" y="86956"/>
                </a:lnTo>
                <a:lnTo>
                  <a:pt x="720852" y="41236"/>
                </a:lnTo>
                <a:lnTo>
                  <a:pt x="720852" y="290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7" name="object 4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42175" y="3748189"/>
            <a:ext cx="65722" cy="67144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4108" y="3685032"/>
            <a:ext cx="201168" cy="201168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41564" y="3702367"/>
            <a:ext cx="233743" cy="172504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1526476" y="3699319"/>
            <a:ext cx="701040" cy="179070"/>
            <a:chOff x="1526476" y="3699319"/>
            <a:chExt cx="701040" cy="179070"/>
          </a:xfrm>
        </p:grpSpPr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26476" y="3700843"/>
              <a:ext cx="137452" cy="17555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688401" y="3699319"/>
              <a:ext cx="539115" cy="179070"/>
            </a:xfrm>
            <a:custGeom>
              <a:avLst/>
              <a:gdLst/>
              <a:ahLst/>
              <a:cxnLst/>
              <a:rect l="l" t="t" r="r" b="b"/>
              <a:pathLst>
                <a:path w="539114" h="179070">
                  <a:moveTo>
                    <a:pt x="38188" y="137350"/>
                  </a:moveTo>
                  <a:lnTo>
                    <a:pt x="24384" y="132778"/>
                  </a:lnTo>
                  <a:lnTo>
                    <a:pt x="21310" y="141363"/>
                  </a:lnTo>
                  <a:lnTo>
                    <a:pt x="16954" y="150774"/>
                  </a:lnTo>
                  <a:lnTo>
                    <a:pt x="11734" y="160743"/>
                  </a:lnTo>
                  <a:lnTo>
                    <a:pt x="6096" y="170980"/>
                  </a:lnTo>
                  <a:lnTo>
                    <a:pt x="10668" y="172504"/>
                  </a:lnTo>
                  <a:lnTo>
                    <a:pt x="13716" y="175552"/>
                  </a:lnTo>
                  <a:lnTo>
                    <a:pt x="18288" y="177076"/>
                  </a:lnTo>
                  <a:lnTo>
                    <a:pt x="23825" y="166408"/>
                  </a:lnTo>
                  <a:lnTo>
                    <a:pt x="29337" y="156108"/>
                  </a:lnTo>
                  <a:lnTo>
                    <a:pt x="34175" y="146608"/>
                  </a:lnTo>
                  <a:lnTo>
                    <a:pt x="38188" y="137350"/>
                  </a:lnTo>
                  <a:close/>
                </a:path>
                <a:path w="539114" h="179070">
                  <a:moveTo>
                    <a:pt x="82384" y="169456"/>
                  </a:moveTo>
                  <a:lnTo>
                    <a:pt x="78689" y="160362"/>
                  </a:lnTo>
                  <a:lnTo>
                    <a:pt x="74574" y="151536"/>
                  </a:lnTo>
                  <a:lnTo>
                    <a:pt x="70167" y="143268"/>
                  </a:lnTo>
                  <a:lnTo>
                    <a:pt x="65633" y="135826"/>
                  </a:lnTo>
                  <a:lnTo>
                    <a:pt x="54952" y="140398"/>
                  </a:lnTo>
                  <a:lnTo>
                    <a:pt x="59258" y="149339"/>
                  </a:lnTo>
                  <a:lnTo>
                    <a:pt x="63284" y="158127"/>
                  </a:lnTo>
                  <a:lnTo>
                    <a:pt x="66751" y="166001"/>
                  </a:lnTo>
                  <a:lnTo>
                    <a:pt x="70205" y="174028"/>
                  </a:lnTo>
                  <a:lnTo>
                    <a:pt x="82384" y="169456"/>
                  </a:lnTo>
                  <a:close/>
                </a:path>
                <a:path w="539114" h="179070">
                  <a:moveTo>
                    <a:pt x="88582" y="19913"/>
                  </a:moveTo>
                  <a:lnTo>
                    <a:pt x="45808" y="19913"/>
                  </a:lnTo>
                  <a:lnTo>
                    <a:pt x="48856" y="15341"/>
                  </a:lnTo>
                  <a:lnTo>
                    <a:pt x="50380" y="10769"/>
                  </a:lnTo>
                  <a:lnTo>
                    <a:pt x="51917" y="4572"/>
                  </a:lnTo>
                  <a:lnTo>
                    <a:pt x="38188" y="1524"/>
                  </a:lnTo>
                  <a:lnTo>
                    <a:pt x="31318" y="20497"/>
                  </a:lnTo>
                  <a:lnTo>
                    <a:pt x="22479" y="38569"/>
                  </a:lnTo>
                  <a:lnTo>
                    <a:pt x="11912" y="56108"/>
                  </a:lnTo>
                  <a:lnTo>
                    <a:pt x="0" y="73253"/>
                  </a:lnTo>
                  <a:lnTo>
                    <a:pt x="3048" y="76390"/>
                  </a:lnTo>
                  <a:lnTo>
                    <a:pt x="34036" y="45542"/>
                  </a:lnTo>
                  <a:lnTo>
                    <a:pt x="41236" y="32105"/>
                  </a:lnTo>
                  <a:lnTo>
                    <a:pt x="74777" y="32105"/>
                  </a:lnTo>
                  <a:lnTo>
                    <a:pt x="73418" y="38569"/>
                  </a:lnTo>
                  <a:lnTo>
                    <a:pt x="73342" y="38976"/>
                  </a:lnTo>
                  <a:lnTo>
                    <a:pt x="71424" y="45542"/>
                  </a:lnTo>
                  <a:lnTo>
                    <a:pt x="71335" y="45821"/>
                  </a:lnTo>
                  <a:lnTo>
                    <a:pt x="68770" y="52679"/>
                  </a:lnTo>
                  <a:lnTo>
                    <a:pt x="65633" y="59537"/>
                  </a:lnTo>
                  <a:lnTo>
                    <a:pt x="60553" y="56108"/>
                  </a:lnTo>
                  <a:lnTo>
                    <a:pt x="54762" y="52679"/>
                  </a:lnTo>
                  <a:lnTo>
                    <a:pt x="48691" y="49250"/>
                  </a:lnTo>
                  <a:lnTo>
                    <a:pt x="42773" y="45821"/>
                  </a:lnTo>
                  <a:lnTo>
                    <a:pt x="36576" y="54965"/>
                  </a:lnTo>
                  <a:lnTo>
                    <a:pt x="43218" y="58635"/>
                  </a:lnTo>
                  <a:lnTo>
                    <a:pt x="49415" y="62585"/>
                  </a:lnTo>
                  <a:lnTo>
                    <a:pt x="55308" y="66548"/>
                  </a:lnTo>
                  <a:lnTo>
                    <a:pt x="61061" y="70205"/>
                  </a:lnTo>
                  <a:lnTo>
                    <a:pt x="57988" y="74879"/>
                  </a:lnTo>
                  <a:lnTo>
                    <a:pt x="51917" y="84010"/>
                  </a:lnTo>
                  <a:lnTo>
                    <a:pt x="46151" y="79667"/>
                  </a:lnTo>
                  <a:lnTo>
                    <a:pt x="40386" y="75692"/>
                  </a:lnTo>
                  <a:lnTo>
                    <a:pt x="27432" y="67157"/>
                  </a:lnTo>
                  <a:lnTo>
                    <a:pt x="21336" y="76390"/>
                  </a:lnTo>
                  <a:lnTo>
                    <a:pt x="27051" y="80733"/>
                  </a:lnTo>
                  <a:lnTo>
                    <a:pt x="38506" y="88823"/>
                  </a:lnTo>
                  <a:lnTo>
                    <a:pt x="44284" y="93154"/>
                  </a:lnTo>
                  <a:lnTo>
                    <a:pt x="35890" y="101777"/>
                  </a:lnTo>
                  <a:lnTo>
                    <a:pt x="26670" y="109537"/>
                  </a:lnTo>
                  <a:lnTo>
                    <a:pt x="16332" y="116738"/>
                  </a:lnTo>
                  <a:lnTo>
                    <a:pt x="4572" y="123634"/>
                  </a:lnTo>
                  <a:lnTo>
                    <a:pt x="12192" y="131254"/>
                  </a:lnTo>
                  <a:lnTo>
                    <a:pt x="64287" y="91821"/>
                  </a:lnTo>
                  <a:lnTo>
                    <a:pt x="80937" y="59537"/>
                  </a:lnTo>
                  <a:lnTo>
                    <a:pt x="88582" y="32105"/>
                  </a:lnTo>
                  <a:lnTo>
                    <a:pt x="88582" y="19913"/>
                  </a:lnTo>
                  <a:close/>
                </a:path>
                <a:path w="539114" h="179070">
                  <a:moveTo>
                    <a:pt x="128308" y="166408"/>
                  </a:moveTo>
                  <a:lnTo>
                    <a:pt x="124548" y="158407"/>
                  </a:lnTo>
                  <a:lnTo>
                    <a:pt x="120408" y="150406"/>
                  </a:lnTo>
                  <a:lnTo>
                    <a:pt x="115989" y="142367"/>
                  </a:lnTo>
                  <a:lnTo>
                    <a:pt x="111442" y="134302"/>
                  </a:lnTo>
                  <a:lnTo>
                    <a:pt x="99250" y="138874"/>
                  </a:lnTo>
                  <a:lnTo>
                    <a:pt x="103581" y="146964"/>
                  </a:lnTo>
                  <a:lnTo>
                    <a:pt x="107632" y="155168"/>
                  </a:lnTo>
                  <a:lnTo>
                    <a:pt x="111671" y="163626"/>
                  </a:lnTo>
                  <a:lnTo>
                    <a:pt x="116014" y="172504"/>
                  </a:lnTo>
                  <a:lnTo>
                    <a:pt x="128308" y="166408"/>
                  </a:lnTo>
                  <a:close/>
                </a:path>
                <a:path w="539114" h="179070">
                  <a:moveTo>
                    <a:pt x="170980" y="26009"/>
                  </a:moveTo>
                  <a:lnTo>
                    <a:pt x="166103" y="21412"/>
                  </a:lnTo>
                  <a:lnTo>
                    <a:pt x="160680" y="16662"/>
                  </a:lnTo>
                  <a:lnTo>
                    <a:pt x="148107" y="6096"/>
                  </a:lnTo>
                  <a:lnTo>
                    <a:pt x="140487" y="13817"/>
                  </a:lnTo>
                  <a:lnTo>
                    <a:pt x="161836" y="35153"/>
                  </a:lnTo>
                  <a:lnTo>
                    <a:pt x="170980" y="26009"/>
                  </a:lnTo>
                  <a:close/>
                </a:path>
                <a:path w="539114" h="179070">
                  <a:moveTo>
                    <a:pt x="177165" y="166408"/>
                  </a:moveTo>
                  <a:lnTo>
                    <a:pt x="172250" y="158127"/>
                  </a:lnTo>
                  <a:lnTo>
                    <a:pt x="166839" y="149339"/>
                  </a:lnTo>
                  <a:lnTo>
                    <a:pt x="160769" y="139801"/>
                  </a:lnTo>
                  <a:lnTo>
                    <a:pt x="154203" y="129730"/>
                  </a:lnTo>
                  <a:lnTo>
                    <a:pt x="143535" y="135826"/>
                  </a:lnTo>
                  <a:lnTo>
                    <a:pt x="149225" y="145897"/>
                  </a:lnTo>
                  <a:lnTo>
                    <a:pt x="154660" y="155168"/>
                  </a:lnTo>
                  <a:lnTo>
                    <a:pt x="161074" y="166001"/>
                  </a:lnTo>
                  <a:lnTo>
                    <a:pt x="164871" y="172504"/>
                  </a:lnTo>
                  <a:lnTo>
                    <a:pt x="177165" y="166408"/>
                  </a:lnTo>
                  <a:close/>
                </a:path>
                <a:path w="539114" h="179070">
                  <a:moveTo>
                    <a:pt x="180213" y="116014"/>
                  </a:moveTo>
                  <a:lnTo>
                    <a:pt x="163576" y="105448"/>
                  </a:lnTo>
                  <a:lnTo>
                    <a:pt x="150406" y="92011"/>
                  </a:lnTo>
                  <a:lnTo>
                    <a:pt x="140677" y="75692"/>
                  </a:lnTo>
                  <a:lnTo>
                    <a:pt x="139382" y="71729"/>
                  </a:lnTo>
                  <a:lnTo>
                    <a:pt x="134391" y="56489"/>
                  </a:lnTo>
                  <a:lnTo>
                    <a:pt x="175641" y="56489"/>
                  </a:lnTo>
                  <a:lnTo>
                    <a:pt x="175641" y="44297"/>
                  </a:lnTo>
                  <a:lnTo>
                    <a:pt x="131343" y="44297"/>
                  </a:lnTo>
                  <a:lnTo>
                    <a:pt x="131470" y="38976"/>
                  </a:lnTo>
                  <a:lnTo>
                    <a:pt x="131572" y="34874"/>
                  </a:lnTo>
                  <a:lnTo>
                    <a:pt x="132511" y="16662"/>
                  </a:lnTo>
                  <a:lnTo>
                    <a:pt x="132638" y="14262"/>
                  </a:lnTo>
                  <a:lnTo>
                    <a:pt x="132702" y="10769"/>
                  </a:lnTo>
                  <a:lnTo>
                    <a:pt x="132803" y="6096"/>
                  </a:lnTo>
                  <a:lnTo>
                    <a:pt x="132880" y="3048"/>
                  </a:lnTo>
                  <a:lnTo>
                    <a:pt x="119062" y="3048"/>
                  </a:lnTo>
                  <a:lnTo>
                    <a:pt x="117538" y="44297"/>
                  </a:lnTo>
                  <a:lnTo>
                    <a:pt x="88582" y="44297"/>
                  </a:lnTo>
                  <a:lnTo>
                    <a:pt x="88582" y="56489"/>
                  </a:lnTo>
                  <a:lnTo>
                    <a:pt x="117538" y="56489"/>
                  </a:lnTo>
                  <a:lnTo>
                    <a:pt x="111810" y="74879"/>
                  </a:lnTo>
                  <a:lnTo>
                    <a:pt x="101523" y="91249"/>
                  </a:lnTo>
                  <a:lnTo>
                    <a:pt x="86626" y="105879"/>
                  </a:lnTo>
                  <a:lnTo>
                    <a:pt x="67144" y="119062"/>
                  </a:lnTo>
                  <a:lnTo>
                    <a:pt x="70205" y="123634"/>
                  </a:lnTo>
                  <a:lnTo>
                    <a:pt x="73240" y="126682"/>
                  </a:lnTo>
                  <a:lnTo>
                    <a:pt x="76288" y="131254"/>
                  </a:lnTo>
                  <a:lnTo>
                    <a:pt x="94919" y="118110"/>
                  </a:lnTo>
                  <a:lnTo>
                    <a:pt x="109524" y="103822"/>
                  </a:lnTo>
                  <a:lnTo>
                    <a:pt x="120103" y="88366"/>
                  </a:lnTo>
                  <a:lnTo>
                    <a:pt x="126682" y="71729"/>
                  </a:lnTo>
                  <a:lnTo>
                    <a:pt x="133604" y="89814"/>
                  </a:lnTo>
                  <a:lnTo>
                    <a:pt x="142951" y="105156"/>
                  </a:lnTo>
                  <a:lnTo>
                    <a:pt x="154838" y="117906"/>
                  </a:lnTo>
                  <a:lnTo>
                    <a:pt x="169443" y="128206"/>
                  </a:lnTo>
                  <a:lnTo>
                    <a:pt x="172593" y="125158"/>
                  </a:lnTo>
                  <a:lnTo>
                    <a:pt x="177165" y="120586"/>
                  </a:lnTo>
                  <a:lnTo>
                    <a:pt x="180213" y="116014"/>
                  </a:lnTo>
                  <a:close/>
                </a:path>
                <a:path w="539114" h="179070">
                  <a:moveTo>
                    <a:pt x="245833" y="106870"/>
                  </a:moveTo>
                  <a:lnTo>
                    <a:pt x="237807" y="96850"/>
                  </a:lnTo>
                  <a:lnTo>
                    <a:pt x="229628" y="87249"/>
                  </a:lnTo>
                  <a:lnTo>
                    <a:pt x="221157" y="77914"/>
                  </a:lnTo>
                  <a:lnTo>
                    <a:pt x="212217" y="68681"/>
                  </a:lnTo>
                  <a:lnTo>
                    <a:pt x="201549" y="77914"/>
                  </a:lnTo>
                  <a:lnTo>
                    <a:pt x="211289" y="88188"/>
                  </a:lnTo>
                  <a:lnTo>
                    <a:pt x="220065" y="98310"/>
                  </a:lnTo>
                  <a:lnTo>
                    <a:pt x="227977" y="108140"/>
                  </a:lnTo>
                  <a:lnTo>
                    <a:pt x="235165" y="117538"/>
                  </a:lnTo>
                  <a:lnTo>
                    <a:pt x="245833" y="106870"/>
                  </a:lnTo>
                  <a:close/>
                </a:path>
                <a:path w="539114" h="179070">
                  <a:moveTo>
                    <a:pt x="346621" y="77914"/>
                  </a:moveTo>
                  <a:lnTo>
                    <a:pt x="334416" y="68681"/>
                  </a:lnTo>
                  <a:lnTo>
                    <a:pt x="326148" y="78765"/>
                  </a:lnTo>
                  <a:lnTo>
                    <a:pt x="317449" y="88392"/>
                  </a:lnTo>
                  <a:lnTo>
                    <a:pt x="308444" y="97713"/>
                  </a:lnTo>
                  <a:lnTo>
                    <a:pt x="299275" y="106870"/>
                  </a:lnTo>
                  <a:lnTo>
                    <a:pt x="308521" y="116014"/>
                  </a:lnTo>
                  <a:lnTo>
                    <a:pt x="318452" y="107556"/>
                  </a:lnTo>
                  <a:lnTo>
                    <a:pt x="328129" y="98107"/>
                  </a:lnTo>
                  <a:lnTo>
                    <a:pt x="337413" y="88188"/>
                  </a:lnTo>
                  <a:lnTo>
                    <a:pt x="346621" y="77914"/>
                  </a:lnTo>
                  <a:close/>
                </a:path>
                <a:path w="539114" h="179070">
                  <a:moveTo>
                    <a:pt x="354330" y="27533"/>
                  </a:moveTo>
                  <a:lnTo>
                    <a:pt x="274891" y="27533"/>
                  </a:lnTo>
                  <a:lnTo>
                    <a:pt x="285559" y="21437"/>
                  </a:lnTo>
                  <a:lnTo>
                    <a:pt x="281266" y="14884"/>
                  </a:lnTo>
                  <a:lnTo>
                    <a:pt x="277558" y="9004"/>
                  </a:lnTo>
                  <a:lnTo>
                    <a:pt x="274408" y="4000"/>
                  </a:lnTo>
                  <a:lnTo>
                    <a:pt x="271843" y="0"/>
                  </a:lnTo>
                  <a:lnTo>
                    <a:pt x="259549" y="7721"/>
                  </a:lnTo>
                  <a:lnTo>
                    <a:pt x="262699" y="12293"/>
                  </a:lnTo>
                  <a:lnTo>
                    <a:pt x="271843" y="27533"/>
                  </a:lnTo>
                  <a:lnTo>
                    <a:pt x="192405" y="27533"/>
                  </a:lnTo>
                  <a:lnTo>
                    <a:pt x="192405" y="59537"/>
                  </a:lnTo>
                  <a:lnTo>
                    <a:pt x="206121" y="59537"/>
                  </a:lnTo>
                  <a:lnTo>
                    <a:pt x="206121" y="39725"/>
                  </a:lnTo>
                  <a:lnTo>
                    <a:pt x="340512" y="39725"/>
                  </a:lnTo>
                  <a:lnTo>
                    <a:pt x="340512" y="59537"/>
                  </a:lnTo>
                  <a:lnTo>
                    <a:pt x="354330" y="59537"/>
                  </a:lnTo>
                  <a:lnTo>
                    <a:pt x="354330" y="39725"/>
                  </a:lnTo>
                  <a:lnTo>
                    <a:pt x="354330" y="27533"/>
                  </a:lnTo>
                  <a:close/>
                </a:path>
                <a:path w="539114" h="179070">
                  <a:moveTo>
                    <a:pt x="361950" y="160312"/>
                  </a:moveTo>
                  <a:lnTo>
                    <a:pt x="331863" y="149110"/>
                  </a:lnTo>
                  <a:lnTo>
                    <a:pt x="308089" y="131305"/>
                  </a:lnTo>
                  <a:lnTo>
                    <a:pt x="290614" y="106654"/>
                  </a:lnTo>
                  <a:lnTo>
                    <a:pt x="289623" y="103822"/>
                  </a:lnTo>
                  <a:lnTo>
                    <a:pt x="279463" y="74866"/>
                  </a:lnTo>
                  <a:lnTo>
                    <a:pt x="279476" y="67957"/>
                  </a:lnTo>
                  <a:lnTo>
                    <a:pt x="279641" y="61074"/>
                  </a:lnTo>
                  <a:lnTo>
                    <a:pt x="280098" y="54216"/>
                  </a:lnTo>
                  <a:lnTo>
                    <a:pt x="280987" y="47345"/>
                  </a:lnTo>
                  <a:lnTo>
                    <a:pt x="265747" y="47345"/>
                  </a:lnTo>
                  <a:lnTo>
                    <a:pt x="265747" y="76390"/>
                  </a:lnTo>
                  <a:lnTo>
                    <a:pt x="259753" y="107556"/>
                  </a:lnTo>
                  <a:lnTo>
                    <a:pt x="244157" y="132461"/>
                  </a:lnTo>
                  <a:lnTo>
                    <a:pt x="219113" y="151066"/>
                  </a:lnTo>
                  <a:lnTo>
                    <a:pt x="184429" y="163487"/>
                  </a:lnTo>
                  <a:lnTo>
                    <a:pt x="184912" y="163487"/>
                  </a:lnTo>
                  <a:lnTo>
                    <a:pt x="187833" y="166408"/>
                  </a:lnTo>
                  <a:lnTo>
                    <a:pt x="190881" y="170980"/>
                  </a:lnTo>
                  <a:lnTo>
                    <a:pt x="193929" y="177076"/>
                  </a:lnTo>
                  <a:lnTo>
                    <a:pt x="225475" y="164782"/>
                  </a:lnTo>
                  <a:lnTo>
                    <a:pt x="249301" y="148463"/>
                  </a:lnTo>
                  <a:lnTo>
                    <a:pt x="265671" y="128130"/>
                  </a:lnTo>
                  <a:lnTo>
                    <a:pt x="274891" y="103822"/>
                  </a:lnTo>
                  <a:lnTo>
                    <a:pt x="286613" y="127889"/>
                  </a:lnTo>
                  <a:lnTo>
                    <a:pt x="303517" y="147688"/>
                  </a:lnTo>
                  <a:lnTo>
                    <a:pt x="325589" y="163487"/>
                  </a:lnTo>
                  <a:lnTo>
                    <a:pt x="352806" y="175552"/>
                  </a:lnTo>
                  <a:lnTo>
                    <a:pt x="355854" y="169456"/>
                  </a:lnTo>
                  <a:lnTo>
                    <a:pt x="361950" y="160312"/>
                  </a:lnTo>
                  <a:close/>
                </a:path>
                <a:path w="539114" h="179070">
                  <a:moveTo>
                    <a:pt x="517677" y="122110"/>
                  </a:moveTo>
                  <a:lnTo>
                    <a:pt x="503974" y="122110"/>
                  </a:lnTo>
                  <a:lnTo>
                    <a:pt x="503974" y="134302"/>
                  </a:lnTo>
                  <a:lnTo>
                    <a:pt x="503974" y="157264"/>
                  </a:lnTo>
                  <a:lnTo>
                    <a:pt x="409295" y="157264"/>
                  </a:lnTo>
                  <a:lnTo>
                    <a:pt x="409295" y="134302"/>
                  </a:lnTo>
                  <a:lnTo>
                    <a:pt x="503974" y="134302"/>
                  </a:lnTo>
                  <a:lnTo>
                    <a:pt x="503974" y="122110"/>
                  </a:lnTo>
                  <a:lnTo>
                    <a:pt x="395478" y="122110"/>
                  </a:lnTo>
                  <a:lnTo>
                    <a:pt x="395478" y="178600"/>
                  </a:lnTo>
                  <a:lnTo>
                    <a:pt x="409295" y="178600"/>
                  </a:lnTo>
                  <a:lnTo>
                    <a:pt x="409295" y="169456"/>
                  </a:lnTo>
                  <a:lnTo>
                    <a:pt x="503974" y="169456"/>
                  </a:lnTo>
                  <a:lnTo>
                    <a:pt x="503974" y="177076"/>
                  </a:lnTo>
                  <a:lnTo>
                    <a:pt x="517677" y="177076"/>
                  </a:lnTo>
                  <a:lnTo>
                    <a:pt x="517677" y="169456"/>
                  </a:lnTo>
                  <a:lnTo>
                    <a:pt x="517677" y="157264"/>
                  </a:lnTo>
                  <a:lnTo>
                    <a:pt x="517677" y="134302"/>
                  </a:lnTo>
                  <a:lnTo>
                    <a:pt x="517677" y="122110"/>
                  </a:lnTo>
                  <a:close/>
                </a:path>
                <a:path w="539114" h="179070">
                  <a:moveTo>
                    <a:pt x="537591" y="96202"/>
                  </a:moveTo>
                  <a:lnTo>
                    <a:pt x="462724" y="96202"/>
                  </a:lnTo>
                  <a:lnTo>
                    <a:pt x="462724" y="82486"/>
                  </a:lnTo>
                  <a:lnTo>
                    <a:pt x="520725" y="82486"/>
                  </a:lnTo>
                  <a:lnTo>
                    <a:pt x="520725" y="71729"/>
                  </a:lnTo>
                  <a:lnTo>
                    <a:pt x="462724" y="71729"/>
                  </a:lnTo>
                  <a:lnTo>
                    <a:pt x="462724" y="58013"/>
                  </a:lnTo>
                  <a:lnTo>
                    <a:pt x="523786" y="58013"/>
                  </a:lnTo>
                  <a:lnTo>
                    <a:pt x="523786" y="47345"/>
                  </a:lnTo>
                  <a:lnTo>
                    <a:pt x="462724" y="47345"/>
                  </a:lnTo>
                  <a:lnTo>
                    <a:pt x="462724" y="36677"/>
                  </a:lnTo>
                  <a:lnTo>
                    <a:pt x="449008" y="36677"/>
                  </a:lnTo>
                  <a:lnTo>
                    <a:pt x="449008" y="47345"/>
                  </a:lnTo>
                  <a:lnTo>
                    <a:pt x="389382" y="47345"/>
                  </a:lnTo>
                  <a:lnTo>
                    <a:pt x="389382" y="58013"/>
                  </a:lnTo>
                  <a:lnTo>
                    <a:pt x="449008" y="58013"/>
                  </a:lnTo>
                  <a:lnTo>
                    <a:pt x="449008" y="71729"/>
                  </a:lnTo>
                  <a:lnTo>
                    <a:pt x="392430" y="71729"/>
                  </a:lnTo>
                  <a:lnTo>
                    <a:pt x="392430" y="82486"/>
                  </a:lnTo>
                  <a:lnTo>
                    <a:pt x="449008" y="82486"/>
                  </a:lnTo>
                  <a:lnTo>
                    <a:pt x="449008" y="96202"/>
                  </a:lnTo>
                  <a:lnTo>
                    <a:pt x="375666" y="96202"/>
                  </a:lnTo>
                  <a:lnTo>
                    <a:pt x="375666" y="108394"/>
                  </a:lnTo>
                  <a:lnTo>
                    <a:pt x="449008" y="108394"/>
                  </a:lnTo>
                  <a:lnTo>
                    <a:pt x="449008" y="119062"/>
                  </a:lnTo>
                  <a:lnTo>
                    <a:pt x="462724" y="119062"/>
                  </a:lnTo>
                  <a:lnTo>
                    <a:pt x="462724" y="108394"/>
                  </a:lnTo>
                  <a:lnTo>
                    <a:pt x="537591" y="108394"/>
                  </a:lnTo>
                  <a:lnTo>
                    <a:pt x="537591" y="96202"/>
                  </a:lnTo>
                  <a:close/>
                </a:path>
                <a:path w="539114" h="179070">
                  <a:moveTo>
                    <a:pt x="539115" y="19913"/>
                  </a:moveTo>
                  <a:lnTo>
                    <a:pt x="467296" y="19913"/>
                  </a:lnTo>
                  <a:lnTo>
                    <a:pt x="464248" y="12293"/>
                  </a:lnTo>
                  <a:lnTo>
                    <a:pt x="459676" y="6096"/>
                  </a:lnTo>
                  <a:lnTo>
                    <a:pt x="455104" y="0"/>
                  </a:lnTo>
                  <a:lnTo>
                    <a:pt x="441286" y="6096"/>
                  </a:lnTo>
                  <a:lnTo>
                    <a:pt x="444436" y="10769"/>
                  </a:lnTo>
                  <a:lnTo>
                    <a:pt x="450532" y="19913"/>
                  </a:lnTo>
                  <a:lnTo>
                    <a:pt x="374142" y="19913"/>
                  </a:lnTo>
                  <a:lnTo>
                    <a:pt x="374142" y="47345"/>
                  </a:lnTo>
                  <a:lnTo>
                    <a:pt x="387858" y="47345"/>
                  </a:lnTo>
                  <a:lnTo>
                    <a:pt x="387858" y="30581"/>
                  </a:lnTo>
                  <a:lnTo>
                    <a:pt x="525297" y="30581"/>
                  </a:lnTo>
                  <a:lnTo>
                    <a:pt x="525297" y="47345"/>
                  </a:lnTo>
                  <a:lnTo>
                    <a:pt x="539115" y="47345"/>
                  </a:lnTo>
                  <a:lnTo>
                    <a:pt x="539115" y="30581"/>
                  </a:lnTo>
                  <a:lnTo>
                    <a:pt x="539115" y="199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3" name="object 53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296185" y="3697795"/>
            <a:ext cx="1174432" cy="17860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42175" y="4100703"/>
            <a:ext cx="65722" cy="6715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64108" y="4038600"/>
            <a:ext cx="169164" cy="207263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09573" y="4051935"/>
            <a:ext cx="1456931" cy="178498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3558540" y="1696212"/>
            <a:ext cx="3657600" cy="2783205"/>
            <a:chOff x="3558540" y="1696212"/>
            <a:chExt cx="3657600" cy="2783205"/>
          </a:xfrm>
        </p:grpSpPr>
        <p:pic>
          <p:nvPicPr>
            <p:cNvPr id="58" name="object 5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58540" y="1696212"/>
              <a:ext cx="3657600" cy="25298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58540" y="1949196"/>
              <a:ext cx="409956" cy="89001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886955" y="1949196"/>
              <a:ext cx="329184" cy="89001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700272" y="2839212"/>
              <a:ext cx="137160" cy="88849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016496" y="2839212"/>
              <a:ext cx="136120" cy="88849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558540" y="3727704"/>
              <a:ext cx="3657600" cy="751331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832568" y="1892338"/>
              <a:ext cx="3187700" cy="2374900"/>
            </a:xfrm>
            <a:custGeom>
              <a:avLst/>
              <a:gdLst/>
              <a:ahLst/>
              <a:cxnLst/>
              <a:rect l="l" t="t" r="r" b="b"/>
              <a:pathLst>
                <a:path w="3187700" h="2374900">
                  <a:moveTo>
                    <a:pt x="2886557" y="0"/>
                  </a:moveTo>
                  <a:lnTo>
                    <a:pt x="300901" y="0"/>
                  </a:lnTo>
                  <a:lnTo>
                    <a:pt x="293804" y="238"/>
                  </a:lnTo>
                  <a:lnTo>
                    <a:pt x="279041" y="1285"/>
                  </a:lnTo>
                  <a:lnTo>
                    <a:pt x="271945" y="1523"/>
                  </a:lnTo>
                  <a:lnTo>
                    <a:pt x="227798" y="9345"/>
                  </a:lnTo>
                  <a:lnTo>
                    <a:pt x="186410" y="22948"/>
                  </a:lnTo>
                  <a:lnTo>
                    <a:pt x="140410" y="47594"/>
                  </a:lnTo>
                  <a:lnTo>
                    <a:pt x="134404" y="51904"/>
                  </a:lnTo>
                  <a:lnTo>
                    <a:pt x="127808" y="55595"/>
                  </a:lnTo>
                  <a:lnTo>
                    <a:pt x="121640" y="59715"/>
                  </a:lnTo>
                  <a:lnTo>
                    <a:pt x="110020" y="68668"/>
                  </a:lnTo>
                  <a:lnTo>
                    <a:pt x="104541" y="73494"/>
                  </a:lnTo>
                  <a:lnTo>
                    <a:pt x="94123" y="83756"/>
                  </a:lnTo>
                  <a:lnTo>
                    <a:pt x="88595" y="88582"/>
                  </a:lnTo>
                  <a:lnTo>
                    <a:pt x="59818" y="122110"/>
                  </a:lnTo>
                  <a:lnTo>
                    <a:pt x="52006" y="134302"/>
                  </a:lnTo>
                  <a:lnTo>
                    <a:pt x="47645" y="140293"/>
                  </a:lnTo>
                  <a:lnTo>
                    <a:pt x="43737" y="146729"/>
                  </a:lnTo>
                  <a:lnTo>
                    <a:pt x="36677" y="160299"/>
                  </a:lnTo>
                  <a:lnTo>
                    <a:pt x="33248" y="166276"/>
                  </a:lnTo>
                  <a:lnTo>
                    <a:pt x="9436" y="228219"/>
                  </a:lnTo>
                  <a:lnTo>
                    <a:pt x="1524" y="271652"/>
                  </a:lnTo>
                  <a:lnTo>
                    <a:pt x="1285" y="278800"/>
                  </a:lnTo>
                  <a:lnTo>
                    <a:pt x="238" y="293600"/>
                  </a:lnTo>
                  <a:lnTo>
                    <a:pt x="0" y="300697"/>
                  </a:lnTo>
                  <a:lnTo>
                    <a:pt x="0" y="2075586"/>
                  </a:lnTo>
                  <a:lnTo>
                    <a:pt x="238" y="2082741"/>
                  </a:lnTo>
                  <a:lnTo>
                    <a:pt x="1285" y="2097546"/>
                  </a:lnTo>
                  <a:lnTo>
                    <a:pt x="1524" y="2104643"/>
                  </a:lnTo>
                  <a:lnTo>
                    <a:pt x="9436" y="2148122"/>
                  </a:lnTo>
                  <a:lnTo>
                    <a:pt x="22961" y="2190076"/>
                  </a:lnTo>
                  <a:lnTo>
                    <a:pt x="36677" y="2216086"/>
                  </a:lnTo>
                  <a:lnTo>
                    <a:pt x="43737" y="2229611"/>
                  </a:lnTo>
                  <a:lnTo>
                    <a:pt x="47645" y="2236017"/>
                  </a:lnTo>
                  <a:lnTo>
                    <a:pt x="52006" y="2241994"/>
                  </a:lnTo>
                  <a:lnTo>
                    <a:pt x="55697" y="2247947"/>
                  </a:lnTo>
                  <a:lnTo>
                    <a:pt x="64227" y="2260425"/>
                  </a:lnTo>
                  <a:lnTo>
                    <a:pt x="68783" y="2266378"/>
                  </a:lnTo>
                  <a:lnTo>
                    <a:pt x="88595" y="2287803"/>
                  </a:lnTo>
                  <a:lnTo>
                    <a:pt x="94123" y="2292613"/>
                  </a:lnTo>
                  <a:lnTo>
                    <a:pt x="104541" y="2302805"/>
                  </a:lnTo>
                  <a:lnTo>
                    <a:pt x="110020" y="2307615"/>
                  </a:lnTo>
                  <a:lnTo>
                    <a:pt x="121640" y="2316568"/>
                  </a:lnTo>
                  <a:lnTo>
                    <a:pt x="127808" y="2320688"/>
                  </a:lnTo>
                  <a:lnTo>
                    <a:pt x="134404" y="2324379"/>
                  </a:lnTo>
                  <a:lnTo>
                    <a:pt x="140410" y="2328689"/>
                  </a:lnTo>
                  <a:lnTo>
                    <a:pt x="179495" y="2349306"/>
                  </a:lnTo>
                  <a:lnTo>
                    <a:pt x="186410" y="2351912"/>
                  </a:lnTo>
                  <a:lnTo>
                    <a:pt x="193268" y="2355080"/>
                  </a:lnTo>
                  <a:lnTo>
                    <a:pt x="242887" y="2370200"/>
                  </a:lnTo>
                  <a:lnTo>
                    <a:pt x="271945" y="2374772"/>
                  </a:lnTo>
                  <a:lnTo>
                    <a:pt x="2917037" y="2374772"/>
                  </a:lnTo>
                  <a:lnTo>
                    <a:pt x="2946095" y="2370200"/>
                  </a:lnTo>
                  <a:lnTo>
                    <a:pt x="2952961" y="2368153"/>
                  </a:lnTo>
                  <a:lnTo>
                    <a:pt x="2966742" y="2364628"/>
                  </a:lnTo>
                  <a:lnTo>
                    <a:pt x="3015032" y="2346299"/>
                  </a:lnTo>
                  <a:lnTo>
                    <a:pt x="3060293" y="2320688"/>
                  </a:lnTo>
                  <a:lnTo>
                    <a:pt x="3098863" y="2287803"/>
                  </a:lnTo>
                  <a:lnTo>
                    <a:pt x="3136963" y="2241994"/>
                  </a:lnTo>
                  <a:lnTo>
                    <a:pt x="3158972" y="2203615"/>
                  </a:lnTo>
                  <a:lnTo>
                    <a:pt x="3164497" y="2190076"/>
                  </a:lnTo>
                  <a:lnTo>
                    <a:pt x="3167664" y="2183218"/>
                  </a:lnTo>
                  <a:lnTo>
                    <a:pt x="3181261" y="2133600"/>
                  </a:lnTo>
                  <a:lnTo>
                    <a:pt x="3187255" y="2090153"/>
                  </a:lnTo>
                  <a:lnTo>
                    <a:pt x="3187458" y="300697"/>
                  </a:lnTo>
                  <a:lnTo>
                    <a:pt x="3187255" y="286208"/>
                  </a:lnTo>
                  <a:lnTo>
                    <a:pt x="3181261" y="242696"/>
                  </a:lnTo>
                  <a:lnTo>
                    <a:pt x="3170402" y="199936"/>
                  </a:lnTo>
                  <a:lnTo>
                    <a:pt x="3164497" y="186207"/>
                  </a:lnTo>
                  <a:lnTo>
                    <a:pt x="3161949" y="179373"/>
                  </a:lnTo>
                  <a:lnTo>
                    <a:pt x="3136963" y="134302"/>
                  </a:lnTo>
                  <a:lnTo>
                    <a:pt x="3109345" y="99250"/>
                  </a:lnTo>
                  <a:lnTo>
                    <a:pt x="3071723" y="64120"/>
                  </a:lnTo>
                  <a:lnTo>
                    <a:pt x="3035192" y="40117"/>
                  </a:lnTo>
                  <a:lnTo>
                    <a:pt x="3015032" y="29806"/>
                  </a:lnTo>
                  <a:lnTo>
                    <a:pt x="3002572" y="22948"/>
                  </a:lnTo>
                  <a:lnTo>
                    <a:pt x="2973616" y="13804"/>
                  </a:lnTo>
                  <a:lnTo>
                    <a:pt x="2959850" y="9345"/>
                  </a:lnTo>
                  <a:lnTo>
                    <a:pt x="2952961" y="7502"/>
                  </a:lnTo>
                  <a:lnTo>
                    <a:pt x="2946095" y="6095"/>
                  </a:lnTo>
                  <a:lnTo>
                    <a:pt x="2917037" y="1523"/>
                  </a:lnTo>
                  <a:lnTo>
                    <a:pt x="2909274" y="1285"/>
                  </a:lnTo>
                  <a:lnTo>
                    <a:pt x="2894320" y="238"/>
                  </a:lnTo>
                  <a:lnTo>
                    <a:pt x="2886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832568" y="1892338"/>
              <a:ext cx="3187700" cy="2374900"/>
            </a:xfrm>
            <a:custGeom>
              <a:avLst/>
              <a:gdLst/>
              <a:ahLst/>
              <a:cxnLst/>
              <a:rect l="l" t="t" r="r" b="b"/>
              <a:pathLst>
                <a:path w="3187700" h="2374900">
                  <a:moveTo>
                    <a:pt x="0" y="2075586"/>
                  </a:moveTo>
                  <a:lnTo>
                    <a:pt x="0" y="300697"/>
                  </a:lnTo>
                  <a:lnTo>
                    <a:pt x="238" y="293600"/>
                  </a:lnTo>
                  <a:lnTo>
                    <a:pt x="762" y="286208"/>
                  </a:lnTo>
                  <a:lnTo>
                    <a:pt x="1285" y="278800"/>
                  </a:lnTo>
                  <a:lnTo>
                    <a:pt x="1524" y="271652"/>
                  </a:lnTo>
                  <a:lnTo>
                    <a:pt x="2725" y="264556"/>
                  </a:lnTo>
                  <a:lnTo>
                    <a:pt x="3898" y="257174"/>
                  </a:lnTo>
                  <a:lnTo>
                    <a:pt x="13817" y="213740"/>
                  </a:lnTo>
                  <a:lnTo>
                    <a:pt x="29819" y="172681"/>
                  </a:lnTo>
                  <a:lnTo>
                    <a:pt x="36677" y="160299"/>
                  </a:lnTo>
                  <a:lnTo>
                    <a:pt x="40131" y="153451"/>
                  </a:lnTo>
                  <a:lnTo>
                    <a:pt x="43737" y="146729"/>
                  </a:lnTo>
                  <a:lnTo>
                    <a:pt x="47645" y="140293"/>
                  </a:lnTo>
                  <a:lnTo>
                    <a:pt x="52006" y="134302"/>
                  </a:lnTo>
                  <a:lnTo>
                    <a:pt x="55697" y="128349"/>
                  </a:lnTo>
                  <a:lnTo>
                    <a:pt x="83134" y="94059"/>
                  </a:lnTo>
                  <a:lnTo>
                    <a:pt x="94123" y="83756"/>
                  </a:lnTo>
                  <a:lnTo>
                    <a:pt x="99340" y="78625"/>
                  </a:lnTo>
                  <a:lnTo>
                    <a:pt x="134404" y="51904"/>
                  </a:lnTo>
                  <a:lnTo>
                    <a:pt x="140410" y="47594"/>
                  </a:lnTo>
                  <a:lnTo>
                    <a:pt x="146680" y="43713"/>
                  </a:lnTo>
                  <a:lnTo>
                    <a:pt x="152933" y="40117"/>
                  </a:lnTo>
                  <a:lnTo>
                    <a:pt x="158889" y="36664"/>
                  </a:lnTo>
                  <a:lnTo>
                    <a:pt x="193268" y="20662"/>
                  </a:lnTo>
                  <a:lnTo>
                    <a:pt x="200126" y="18376"/>
                  </a:lnTo>
                  <a:lnTo>
                    <a:pt x="206984" y="16090"/>
                  </a:lnTo>
                  <a:lnTo>
                    <a:pt x="213842" y="13804"/>
                  </a:lnTo>
                  <a:lnTo>
                    <a:pt x="220740" y="11491"/>
                  </a:lnTo>
                  <a:lnTo>
                    <a:pt x="227798" y="9345"/>
                  </a:lnTo>
                  <a:lnTo>
                    <a:pt x="271945" y="1523"/>
                  </a:lnTo>
                  <a:lnTo>
                    <a:pt x="279041" y="1285"/>
                  </a:lnTo>
                  <a:lnTo>
                    <a:pt x="286423" y="761"/>
                  </a:lnTo>
                  <a:lnTo>
                    <a:pt x="293804" y="238"/>
                  </a:lnTo>
                  <a:lnTo>
                    <a:pt x="300901" y="0"/>
                  </a:lnTo>
                  <a:lnTo>
                    <a:pt x="2886557" y="0"/>
                  </a:lnTo>
                  <a:lnTo>
                    <a:pt x="2894320" y="238"/>
                  </a:lnTo>
                  <a:lnTo>
                    <a:pt x="2901797" y="761"/>
                  </a:lnTo>
                  <a:lnTo>
                    <a:pt x="2909274" y="1285"/>
                  </a:lnTo>
                  <a:lnTo>
                    <a:pt x="2917037" y="1523"/>
                  </a:lnTo>
                  <a:lnTo>
                    <a:pt x="2923976" y="2666"/>
                  </a:lnTo>
                  <a:lnTo>
                    <a:pt x="2931028" y="3809"/>
                  </a:lnTo>
                  <a:lnTo>
                    <a:pt x="2938349" y="4952"/>
                  </a:lnTo>
                  <a:lnTo>
                    <a:pt x="2946095" y="6095"/>
                  </a:lnTo>
                  <a:lnTo>
                    <a:pt x="2952961" y="7502"/>
                  </a:lnTo>
                  <a:lnTo>
                    <a:pt x="2959850" y="9345"/>
                  </a:lnTo>
                  <a:lnTo>
                    <a:pt x="2966742" y="11491"/>
                  </a:lnTo>
                  <a:lnTo>
                    <a:pt x="2973616" y="13804"/>
                  </a:lnTo>
                  <a:lnTo>
                    <a:pt x="2981355" y="16090"/>
                  </a:lnTo>
                  <a:lnTo>
                    <a:pt x="2988665" y="18376"/>
                  </a:lnTo>
                  <a:lnTo>
                    <a:pt x="2995690" y="20662"/>
                  </a:lnTo>
                  <a:lnTo>
                    <a:pt x="3002572" y="22948"/>
                  </a:lnTo>
                  <a:lnTo>
                    <a:pt x="3008600" y="26377"/>
                  </a:lnTo>
                  <a:lnTo>
                    <a:pt x="3015032" y="29806"/>
                  </a:lnTo>
                  <a:lnTo>
                    <a:pt x="3021733" y="33235"/>
                  </a:lnTo>
                  <a:lnTo>
                    <a:pt x="3028568" y="36664"/>
                  </a:lnTo>
                  <a:lnTo>
                    <a:pt x="3035192" y="40117"/>
                  </a:lnTo>
                  <a:lnTo>
                    <a:pt x="3041540" y="43713"/>
                  </a:lnTo>
                  <a:lnTo>
                    <a:pt x="3047905" y="47594"/>
                  </a:lnTo>
                  <a:lnTo>
                    <a:pt x="3054578" y="51904"/>
                  </a:lnTo>
                  <a:lnTo>
                    <a:pt x="3060293" y="55595"/>
                  </a:lnTo>
                  <a:lnTo>
                    <a:pt x="3093978" y="83756"/>
                  </a:lnTo>
                  <a:lnTo>
                    <a:pt x="3123252" y="115871"/>
                  </a:lnTo>
                  <a:lnTo>
                    <a:pt x="3132393" y="128349"/>
                  </a:lnTo>
                  <a:lnTo>
                    <a:pt x="3136963" y="134302"/>
                  </a:lnTo>
                  <a:lnTo>
                    <a:pt x="3140689" y="140293"/>
                  </a:lnTo>
                  <a:lnTo>
                    <a:pt x="3144672" y="146729"/>
                  </a:lnTo>
                  <a:lnTo>
                    <a:pt x="3148636" y="153451"/>
                  </a:lnTo>
                  <a:lnTo>
                    <a:pt x="3152305" y="160299"/>
                  </a:lnTo>
                  <a:lnTo>
                    <a:pt x="3155710" y="166276"/>
                  </a:lnTo>
                  <a:lnTo>
                    <a:pt x="3158972" y="172681"/>
                  </a:lnTo>
                  <a:lnTo>
                    <a:pt x="3161949" y="179373"/>
                  </a:lnTo>
                  <a:lnTo>
                    <a:pt x="3164497" y="186207"/>
                  </a:lnTo>
                  <a:lnTo>
                    <a:pt x="3167664" y="193066"/>
                  </a:lnTo>
                  <a:lnTo>
                    <a:pt x="3170402" y="199936"/>
                  </a:lnTo>
                  <a:lnTo>
                    <a:pt x="3172855" y="206824"/>
                  </a:lnTo>
                  <a:lnTo>
                    <a:pt x="3175165" y="213740"/>
                  </a:lnTo>
                  <a:lnTo>
                    <a:pt x="3176546" y="220837"/>
                  </a:lnTo>
                  <a:lnTo>
                    <a:pt x="3178213" y="228218"/>
                  </a:lnTo>
                  <a:lnTo>
                    <a:pt x="3179879" y="235600"/>
                  </a:lnTo>
                  <a:lnTo>
                    <a:pt x="3181261" y="242696"/>
                  </a:lnTo>
                  <a:lnTo>
                    <a:pt x="3182404" y="249793"/>
                  </a:lnTo>
                  <a:lnTo>
                    <a:pt x="3183547" y="257175"/>
                  </a:lnTo>
                  <a:lnTo>
                    <a:pt x="3184690" y="264556"/>
                  </a:lnTo>
                  <a:lnTo>
                    <a:pt x="3187458" y="300697"/>
                  </a:lnTo>
                  <a:lnTo>
                    <a:pt x="3187458" y="2075586"/>
                  </a:lnTo>
                  <a:lnTo>
                    <a:pt x="3184690" y="2111740"/>
                  </a:lnTo>
                  <a:lnTo>
                    <a:pt x="3183547" y="2119122"/>
                  </a:lnTo>
                  <a:lnTo>
                    <a:pt x="3182404" y="2126503"/>
                  </a:lnTo>
                  <a:lnTo>
                    <a:pt x="3181261" y="2133600"/>
                  </a:lnTo>
                  <a:lnTo>
                    <a:pt x="3179879" y="2140710"/>
                  </a:lnTo>
                  <a:lnTo>
                    <a:pt x="3178213" y="2148122"/>
                  </a:lnTo>
                  <a:lnTo>
                    <a:pt x="3176546" y="2155534"/>
                  </a:lnTo>
                  <a:lnTo>
                    <a:pt x="3164497" y="2190076"/>
                  </a:lnTo>
                  <a:lnTo>
                    <a:pt x="3161949" y="2196912"/>
                  </a:lnTo>
                  <a:lnTo>
                    <a:pt x="3158972" y="2203615"/>
                  </a:lnTo>
                  <a:lnTo>
                    <a:pt x="3155710" y="2210050"/>
                  </a:lnTo>
                  <a:lnTo>
                    <a:pt x="3152305" y="2216086"/>
                  </a:lnTo>
                  <a:lnTo>
                    <a:pt x="3148636" y="2222920"/>
                  </a:lnTo>
                  <a:lnTo>
                    <a:pt x="3144672" y="2229611"/>
                  </a:lnTo>
                  <a:lnTo>
                    <a:pt x="3140689" y="2236017"/>
                  </a:lnTo>
                  <a:lnTo>
                    <a:pt x="3136963" y="2241994"/>
                  </a:lnTo>
                  <a:lnTo>
                    <a:pt x="3132393" y="2247947"/>
                  </a:lnTo>
                  <a:lnTo>
                    <a:pt x="3127824" y="2254186"/>
                  </a:lnTo>
                  <a:lnTo>
                    <a:pt x="3123252" y="2260425"/>
                  </a:lnTo>
                  <a:lnTo>
                    <a:pt x="3118675" y="2266378"/>
                  </a:lnTo>
                  <a:lnTo>
                    <a:pt x="3114081" y="2271213"/>
                  </a:lnTo>
                  <a:lnTo>
                    <a:pt x="3109345" y="2276486"/>
                  </a:lnTo>
                  <a:lnTo>
                    <a:pt x="3077438" y="2307615"/>
                  </a:lnTo>
                  <a:lnTo>
                    <a:pt x="3054578" y="2324379"/>
                  </a:lnTo>
                  <a:lnTo>
                    <a:pt x="3047905" y="2328689"/>
                  </a:lnTo>
                  <a:lnTo>
                    <a:pt x="3008600" y="2349306"/>
                  </a:lnTo>
                  <a:lnTo>
                    <a:pt x="3002572" y="2351912"/>
                  </a:lnTo>
                  <a:lnTo>
                    <a:pt x="2995690" y="2355080"/>
                  </a:lnTo>
                  <a:lnTo>
                    <a:pt x="2959850" y="2366390"/>
                  </a:lnTo>
                  <a:lnTo>
                    <a:pt x="2952961" y="2368153"/>
                  </a:lnTo>
                  <a:lnTo>
                    <a:pt x="2946095" y="2370200"/>
                  </a:lnTo>
                  <a:lnTo>
                    <a:pt x="2938349" y="2371343"/>
                  </a:lnTo>
                  <a:lnTo>
                    <a:pt x="2931028" y="2372486"/>
                  </a:lnTo>
                  <a:lnTo>
                    <a:pt x="2923976" y="2373629"/>
                  </a:lnTo>
                  <a:lnTo>
                    <a:pt x="2917037" y="2374772"/>
                  </a:lnTo>
                  <a:lnTo>
                    <a:pt x="2909274" y="2374772"/>
                  </a:lnTo>
                  <a:lnTo>
                    <a:pt x="271945" y="2374772"/>
                  </a:lnTo>
                  <a:lnTo>
                    <a:pt x="264147" y="2373629"/>
                  </a:lnTo>
                  <a:lnTo>
                    <a:pt x="256806" y="2372486"/>
                  </a:lnTo>
                  <a:lnTo>
                    <a:pt x="249770" y="2371343"/>
                  </a:lnTo>
                  <a:lnTo>
                    <a:pt x="242887" y="2370200"/>
                  </a:lnTo>
                  <a:lnTo>
                    <a:pt x="235139" y="2368153"/>
                  </a:lnTo>
                  <a:lnTo>
                    <a:pt x="227798" y="2366390"/>
                  </a:lnTo>
                  <a:lnTo>
                    <a:pt x="186410" y="2351912"/>
                  </a:lnTo>
                  <a:lnTo>
                    <a:pt x="179495" y="2349306"/>
                  </a:lnTo>
                  <a:lnTo>
                    <a:pt x="172612" y="2346299"/>
                  </a:lnTo>
                  <a:lnTo>
                    <a:pt x="165747" y="2343026"/>
                  </a:lnTo>
                  <a:lnTo>
                    <a:pt x="158889" y="2339619"/>
                  </a:lnTo>
                  <a:lnTo>
                    <a:pt x="152933" y="2336166"/>
                  </a:lnTo>
                  <a:lnTo>
                    <a:pt x="146680" y="2332570"/>
                  </a:lnTo>
                  <a:lnTo>
                    <a:pt x="140410" y="2328689"/>
                  </a:lnTo>
                  <a:lnTo>
                    <a:pt x="134404" y="2324379"/>
                  </a:lnTo>
                  <a:lnTo>
                    <a:pt x="127808" y="2320688"/>
                  </a:lnTo>
                  <a:lnTo>
                    <a:pt x="99340" y="2297709"/>
                  </a:lnTo>
                  <a:lnTo>
                    <a:pt x="94123" y="2292613"/>
                  </a:lnTo>
                  <a:lnTo>
                    <a:pt x="88595" y="2287803"/>
                  </a:lnTo>
                  <a:lnTo>
                    <a:pt x="83134" y="2282060"/>
                  </a:lnTo>
                  <a:lnTo>
                    <a:pt x="78108" y="2276486"/>
                  </a:lnTo>
                  <a:lnTo>
                    <a:pt x="73371" y="2271213"/>
                  </a:lnTo>
                  <a:lnTo>
                    <a:pt x="68783" y="2266378"/>
                  </a:lnTo>
                  <a:lnTo>
                    <a:pt x="64227" y="2260425"/>
                  </a:lnTo>
                  <a:lnTo>
                    <a:pt x="59818" y="2254186"/>
                  </a:lnTo>
                  <a:lnTo>
                    <a:pt x="55697" y="2247947"/>
                  </a:lnTo>
                  <a:lnTo>
                    <a:pt x="52006" y="2241994"/>
                  </a:lnTo>
                  <a:lnTo>
                    <a:pt x="47645" y="2236017"/>
                  </a:lnTo>
                  <a:lnTo>
                    <a:pt x="43737" y="2229611"/>
                  </a:lnTo>
                  <a:lnTo>
                    <a:pt x="40131" y="2222920"/>
                  </a:lnTo>
                  <a:lnTo>
                    <a:pt x="36677" y="2216086"/>
                  </a:lnTo>
                  <a:lnTo>
                    <a:pt x="33248" y="2210050"/>
                  </a:lnTo>
                  <a:lnTo>
                    <a:pt x="29819" y="2203615"/>
                  </a:lnTo>
                  <a:lnTo>
                    <a:pt x="26390" y="2196912"/>
                  </a:lnTo>
                  <a:lnTo>
                    <a:pt x="22961" y="2190076"/>
                  </a:lnTo>
                  <a:lnTo>
                    <a:pt x="20675" y="2183218"/>
                  </a:lnTo>
                  <a:lnTo>
                    <a:pt x="18389" y="2176360"/>
                  </a:lnTo>
                  <a:lnTo>
                    <a:pt x="6197" y="2133600"/>
                  </a:lnTo>
                  <a:lnTo>
                    <a:pt x="3898" y="2119121"/>
                  </a:lnTo>
                  <a:lnTo>
                    <a:pt x="2725" y="2111740"/>
                  </a:lnTo>
                  <a:lnTo>
                    <a:pt x="1524" y="2104643"/>
                  </a:lnTo>
                  <a:lnTo>
                    <a:pt x="1285" y="2097546"/>
                  </a:lnTo>
                  <a:lnTo>
                    <a:pt x="762" y="2090153"/>
                  </a:lnTo>
                  <a:lnTo>
                    <a:pt x="238" y="2082741"/>
                  </a:lnTo>
                  <a:lnTo>
                    <a:pt x="0" y="2075586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4028122" y="2089213"/>
              <a:ext cx="2796540" cy="1630045"/>
            </a:xfrm>
            <a:custGeom>
              <a:avLst/>
              <a:gdLst/>
              <a:ahLst/>
              <a:cxnLst/>
              <a:rect l="l" t="t" r="r" b="b"/>
              <a:pathLst>
                <a:path w="2796540" h="1630045">
                  <a:moveTo>
                    <a:pt x="2585567" y="0"/>
                  </a:moveTo>
                  <a:lnTo>
                    <a:pt x="233641" y="0"/>
                  </a:lnTo>
                  <a:lnTo>
                    <a:pt x="210781" y="0"/>
                  </a:lnTo>
                  <a:lnTo>
                    <a:pt x="195452" y="3048"/>
                  </a:lnTo>
                  <a:lnTo>
                    <a:pt x="187832" y="3048"/>
                  </a:lnTo>
                  <a:lnTo>
                    <a:pt x="180212" y="4572"/>
                  </a:lnTo>
                  <a:lnTo>
                    <a:pt x="174116" y="7620"/>
                  </a:lnTo>
                  <a:lnTo>
                    <a:pt x="166497" y="9144"/>
                  </a:lnTo>
                  <a:lnTo>
                    <a:pt x="158775" y="12192"/>
                  </a:lnTo>
                  <a:lnTo>
                    <a:pt x="151155" y="13716"/>
                  </a:lnTo>
                  <a:lnTo>
                    <a:pt x="145072" y="16865"/>
                  </a:lnTo>
                  <a:lnTo>
                    <a:pt x="137439" y="19913"/>
                  </a:lnTo>
                  <a:lnTo>
                    <a:pt x="131343" y="22961"/>
                  </a:lnTo>
                  <a:lnTo>
                    <a:pt x="123723" y="27533"/>
                  </a:lnTo>
                  <a:lnTo>
                    <a:pt x="117538" y="30581"/>
                  </a:lnTo>
                  <a:lnTo>
                    <a:pt x="109918" y="33629"/>
                  </a:lnTo>
                  <a:lnTo>
                    <a:pt x="79438" y="56489"/>
                  </a:lnTo>
                  <a:lnTo>
                    <a:pt x="74777" y="62585"/>
                  </a:lnTo>
                  <a:lnTo>
                    <a:pt x="68668" y="67157"/>
                  </a:lnTo>
                  <a:lnTo>
                    <a:pt x="64109" y="73253"/>
                  </a:lnTo>
                  <a:lnTo>
                    <a:pt x="58000" y="77825"/>
                  </a:lnTo>
                  <a:lnTo>
                    <a:pt x="39712" y="102298"/>
                  </a:lnTo>
                  <a:lnTo>
                    <a:pt x="35153" y="109918"/>
                  </a:lnTo>
                  <a:lnTo>
                    <a:pt x="28955" y="122110"/>
                  </a:lnTo>
                  <a:lnTo>
                    <a:pt x="24384" y="129730"/>
                  </a:lnTo>
                  <a:lnTo>
                    <a:pt x="21336" y="135826"/>
                  </a:lnTo>
                  <a:lnTo>
                    <a:pt x="18287" y="143446"/>
                  </a:lnTo>
                  <a:lnTo>
                    <a:pt x="15239" y="149644"/>
                  </a:lnTo>
                  <a:lnTo>
                    <a:pt x="13715" y="157264"/>
                  </a:lnTo>
                  <a:lnTo>
                    <a:pt x="10667" y="164884"/>
                  </a:lnTo>
                  <a:lnTo>
                    <a:pt x="9143" y="172504"/>
                  </a:lnTo>
                  <a:lnTo>
                    <a:pt x="6095" y="178600"/>
                  </a:lnTo>
                  <a:lnTo>
                    <a:pt x="3048" y="193840"/>
                  </a:lnTo>
                  <a:lnTo>
                    <a:pt x="3048" y="201460"/>
                  </a:lnTo>
                  <a:lnTo>
                    <a:pt x="1524" y="209080"/>
                  </a:lnTo>
                  <a:lnTo>
                    <a:pt x="1524" y="216788"/>
                  </a:lnTo>
                  <a:lnTo>
                    <a:pt x="0" y="224408"/>
                  </a:lnTo>
                  <a:lnTo>
                    <a:pt x="0" y="1404086"/>
                  </a:lnTo>
                  <a:lnTo>
                    <a:pt x="1524" y="1411706"/>
                  </a:lnTo>
                  <a:lnTo>
                    <a:pt x="1524" y="1419415"/>
                  </a:lnTo>
                  <a:lnTo>
                    <a:pt x="3048" y="1427035"/>
                  </a:lnTo>
                  <a:lnTo>
                    <a:pt x="3048" y="1434655"/>
                  </a:lnTo>
                  <a:lnTo>
                    <a:pt x="6095" y="1449895"/>
                  </a:lnTo>
                  <a:lnTo>
                    <a:pt x="9143" y="1457515"/>
                  </a:lnTo>
                  <a:lnTo>
                    <a:pt x="10667" y="1463611"/>
                  </a:lnTo>
                  <a:lnTo>
                    <a:pt x="13715" y="1471231"/>
                  </a:lnTo>
                  <a:lnTo>
                    <a:pt x="15239" y="1478851"/>
                  </a:lnTo>
                  <a:lnTo>
                    <a:pt x="18287" y="1485049"/>
                  </a:lnTo>
                  <a:lnTo>
                    <a:pt x="24384" y="1500289"/>
                  </a:lnTo>
                  <a:lnTo>
                    <a:pt x="28955" y="1506385"/>
                  </a:lnTo>
                  <a:lnTo>
                    <a:pt x="32092" y="1512481"/>
                  </a:lnTo>
                  <a:lnTo>
                    <a:pt x="35153" y="1520101"/>
                  </a:lnTo>
                  <a:lnTo>
                    <a:pt x="58000" y="1550581"/>
                  </a:lnTo>
                  <a:lnTo>
                    <a:pt x="64109" y="1555242"/>
                  </a:lnTo>
                  <a:lnTo>
                    <a:pt x="68668" y="1561337"/>
                  </a:lnTo>
                  <a:lnTo>
                    <a:pt x="74777" y="1565909"/>
                  </a:lnTo>
                  <a:lnTo>
                    <a:pt x="79438" y="1572005"/>
                  </a:lnTo>
                  <a:lnTo>
                    <a:pt x="109918" y="1594866"/>
                  </a:lnTo>
                  <a:lnTo>
                    <a:pt x="117538" y="1597913"/>
                  </a:lnTo>
                  <a:lnTo>
                    <a:pt x="123723" y="1602485"/>
                  </a:lnTo>
                  <a:lnTo>
                    <a:pt x="131343" y="1605533"/>
                  </a:lnTo>
                  <a:lnTo>
                    <a:pt x="137439" y="1608581"/>
                  </a:lnTo>
                  <a:lnTo>
                    <a:pt x="145072" y="1611629"/>
                  </a:lnTo>
                  <a:lnTo>
                    <a:pt x="151155" y="1614677"/>
                  </a:lnTo>
                  <a:lnTo>
                    <a:pt x="158775" y="1617827"/>
                  </a:lnTo>
                  <a:lnTo>
                    <a:pt x="174116" y="1620875"/>
                  </a:lnTo>
                  <a:lnTo>
                    <a:pt x="180212" y="1623923"/>
                  </a:lnTo>
                  <a:lnTo>
                    <a:pt x="195452" y="1626971"/>
                  </a:lnTo>
                  <a:lnTo>
                    <a:pt x="203073" y="1626971"/>
                  </a:lnTo>
                  <a:lnTo>
                    <a:pt x="210781" y="1628495"/>
                  </a:lnTo>
                  <a:lnTo>
                    <a:pt x="218401" y="1628495"/>
                  </a:lnTo>
                  <a:lnTo>
                    <a:pt x="226034" y="1630019"/>
                  </a:lnTo>
                  <a:lnTo>
                    <a:pt x="2570327" y="1630019"/>
                  </a:lnTo>
                  <a:lnTo>
                    <a:pt x="2577934" y="1628495"/>
                  </a:lnTo>
                  <a:lnTo>
                    <a:pt x="2585567" y="1628495"/>
                  </a:lnTo>
                  <a:lnTo>
                    <a:pt x="2593276" y="1626971"/>
                  </a:lnTo>
                  <a:lnTo>
                    <a:pt x="2600896" y="1626971"/>
                  </a:lnTo>
                  <a:lnTo>
                    <a:pt x="2616136" y="1623923"/>
                  </a:lnTo>
                  <a:lnTo>
                    <a:pt x="2623756" y="1620875"/>
                  </a:lnTo>
                  <a:lnTo>
                    <a:pt x="2631376" y="1619351"/>
                  </a:lnTo>
                  <a:lnTo>
                    <a:pt x="2637561" y="1617827"/>
                  </a:lnTo>
                  <a:lnTo>
                    <a:pt x="2652801" y="1611629"/>
                  </a:lnTo>
                  <a:lnTo>
                    <a:pt x="2658897" y="1608581"/>
                  </a:lnTo>
                  <a:lnTo>
                    <a:pt x="2666530" y="1605533"/>
                  </a:lnTo>
                  <a:lnTo>
                    <a:pt x="2672613" y="1602485"/>
                  </a:lnTo>
                  <a:lnTo>
                    <a:pt x="2680335" y="1597913"/>
                  </a:lnTo>
                  <a:lnTo>
                    <a:pt x="2686431" y="1594866"/>
                  </a:lnTo>
                  <a:lnTo>
                    <a:pt x="2716911" y="1572005"/>
                  </a:lnTo>
                  <a:lnTo>
                    <a:pt x="2761195" y="1520101"/>
                  </a:lnTo>
                  <a:lnTo>
                    <a:pt x="2778061" y="1485049"/>
                  </a:lnTo>
                  <a:lnTo>
                    <a:pt x="2781109" y="1478851"/>
                  </a:lnTo>
                  <a:lnTo>
                    <a:pt x="2784157" y="1471231"/>
                  </a:lnTo>
                  <a:lnTo>
                    <a:pt x="2785681" y="1463611"/>
                  </a:lnTo>
                  <a:lnTo>
                    <a:pt x="2788729" y="1457515"/>
                  </a:lnTo>
                  <a:lnTo>
                    <a:pt x="2794825" y="1427035"/>
                  </a:lnTo>
                  <a:lnTo>
                    <a:pt x="2794825" y="1419415"/>
                  </a:lnTo>
                  <a:lnTo>
                    <a:pt x="2796349" y="1411706"/>
                  </a:lnTo>
                  <a:lnTo>
                    <a:pt x="2796349" y="216788"/>
                  </a:lnTo>
                  <a:lnTo>
                    <a:pt x="2794825" y="209080"/>
                  </a:lnTo>
                  <a:lnTo>
                    <a:pt x="2794825" y="201460"/>
                  </a:lnTo>
                  <a:lnTo>
                    <a:pt x="2790253" y="178600"/>
                  </a:lnTo>
                  <a:lnTo>
                    <a:pt x="2788729" y="172504"/>
                  </a:lnTo>
                  <a:lnTo>
                    <a:pt x="2785681" y="164884"/>
                  </a:lnTo>
                  <a:lnTo>
                    <a:pt x="2784157" y="157264"/>
                  </a:lnTo>
                  <a:lnTo>
                    <a:pt x="2781109" y="149644"/>
                  </a:lnTo>
                  <a:lnTo>
                    <a:pt x="2778061" y="143446"/>
                  </a:lnTo>
                  <a:lnTo>
                    <a:pt x="2775013" y="135826"/>
                  </a:lnTo>
                  <a:lnTo>
                    <a:pt x="2771965" y="129730"/>
                  </a:lnTo>
                  <a:lnTo>
                    <a:pt x="2768917" y="122110"/>
                  </a:lnTo>
                  <a:lnTo>
                    <a:pt x="2765780" y="116014"/>
                  </a:lnTo>
                  <a:lnTo>
                    <a:pt x="2761195" y="109918"/>
                  </a:lnTo>
                  <a:lnTo>
                    <a:pt x="2756623" y="102298"/>
                  </a:lnTo>
                  <a:lnTo>
                    <a:pt x="2738335" y="77825"/>
                  </a:lnTo>
                  <a:lnTo>
                    <a:pt x="2716911" y="56489"/>
                  </a:lnTo>
                  <a:lnTo>
                    <a:pt x="2686431" y="33629"/>
                  </a:lnTo>
                  <a:lnTo>
                    <a:pt x="2680335" y="30581"/>
                  </a:lnTo>
                  <a:lnTo>
                    <a:pt x="2672613" y="27533"/>
                  </a:lnTo>
                  <a:lnTo>
                    <a:pt x="2666530" y="22961"/>
                  </a:lnTo>
                  <a:lnTo>
                    <a:pt x="2658897" y="19913"/>
                  </a:lnTo>
                  <a:lnTo>
                    <a:pt x="2652801" y="16865"/>
                  </a:lnTo>
                  <a:lnTo>
                    <a:pt x="2645181" y="13716"/>
                  </a:lnTo>
                  <a:lnTo>
                    <a:pt x="2637561" y="12192"/>
                  </a:lnTo>
                  <a:lnTo>
                    <a:pt x="2631376" y="9144"/>
                  </a:lnTo>
                  <a:lnTo>
                    <a:pt x="2623756" y="7620"/>
                  </a:lnTo>
                  <a:lnTo>
                    <a:pt x="2616136" y="4572"/>
                  </a:lnTo>
                  <a:lnTo>
                    <a:pt x="2608516" y="3048"/>
                  </a:lnTo>
                  <a:lnTo>
                    <a:pt x="2600896" y="3048"/>
                  </a:lnTo>
                  <a:lnTo>
                    <a:pt x="2585567" y="0"/>
                  </a:lnTo>
                  <a:close/>
                </a:path>
              </a:pathLst>
            </a:custGeom>
            <a:solidFill>
              <a:srgbClr val="EAF1D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401312" y="2499360"/>
              <a:ext cx="170687" cy="211835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655820" y="2515082"/>
              <a:ext cx="646430" cy="181610"/>
            </a:xfrm>
            <a:custGeom>
              <a:avLst/>
              <a:gdLst/>
              <a:ahLst/>
              <a:cxnLst/>
              <a:rect l="l" t="t" r="r" b="b"/>
              <a:pathLst>
                <a:path w="646429" h="181610">
                  <a:moveTo>
                    <a:pt x="82486" y="102196"/>
                  </a:moveTo>
                  <a:lnTo>
                    <a:pt x="80962" y="97624"/>
                  </a:lnTo>
                  <a:lnTo>
                    <a:pt x="77914" y="93052"/>
                  </a:lnTo>
                  <a:lnTo>
                    <a:pt x="76390" y="88480"/>
                  </a:lnTo>
                  <a:lnTo>
                    <a:pt x="74815" y="86956"/>
                  </a:lnTo>
                  <a:lnTo>
                    <a:pt x="73240" y="85432"/>
                  </a:lnTo>
                  <a:lnTo>
                    <a:pt x="70205" y="80860"/>
                  </a:lnTo>
                  <a:lnTo>
                    <a:pt x="67144" y="79844"/>
                  </a:lnTo>
                  <a:lnTo>
                    <a:pt x="67144" y="106768"/>
                  </a:lnTo>
                  <a:lnTo>
                    <a:pt x="67144" y="123634"/>
                  </a:lnTo>
                  <a:lnTo>
                    <a:pt x="65620" y="128206"/>
                  </a:lnTo>
                  <a:lnTo>
                    <a:pt x="61061" y="137350"/>
                  </a:lnTo>
                  <a:lnTo>
                    <a:pt x="58000" y="138874"/>
                  </a:lnTo>
                  <a:lnTo>
                    <a:pt x="56476" y="141922"/>
                  </a:lnTo>
                  <a:lnTo>
                    <a:pt x="50393" y="144970"/>
                  </a:lnTo>
                  <a:lnTo>
                    <a:pt x="35140" y="144970"/>
                  </a:lnTo>
                  <a:lnTo>
                    <a:pt x="32105" y="141922"/>
                  </a:lnTo>
                  <a:lnTo>
                    <a:pt x="28956" y="140398"/>
                  </a:lnTo>
                  <a:lnTo>
                    <a:pt x="25908" y="138874"/>
                  </a:lnTo>
                  <a:lnTo>
                    <a:pt x="24384" y="135826"/>
                  </a:lnTo>
                  <a:lnTo>
                    <a:pt x="21336" y="132778"/>
                  </a:lnTo>
                  <a:lnTo>
                    <a:pt x="19812" y="129730"/>
                  </a:lnTo>
                  <a:lnTo>
                    <a:pt x="18288" y="125158"/>
                  </a:lnTo>
                  <a:lnTo>
                    <a:pt x="16764" y="122008"/>
                  </a:lnTo>
                  <a:lnTo>
                    <a:pt x="16764" y="105244"/>
                  </a:lnTo>
                  <a:lnTo>
                    <a:pt x="21336" y="96100"/>
                  </a:lnTo>
                  <a:lnTo>
                    <a:pt x="24384" y="94576"/>
                  </a:lnTo>
                  <a:lnTo>
                    <a:pt x="25908" y="91528"/>
                  </a:lnTo>
                  <a:lnTo>
                    <a:pt x="28956" y="90004"/>
                  </a:lnTo>
                  <a:lnTo>
                    <a:pt x="32105" y="88480"/>
                  </a:lnTo>
                  <a:lnTo>
                    <a:pt x="35140" y="86956"/>
                  </a:lnTo>
                  <a:lnTo>
                    <a:pt x="50393" y="86956"/>
                  </a:lnTo>
                  <a:lnTo>
                    <a:pt x="59537" y="91528"/>
                  </a:lnTo>
                  <a:lnTo>
                    <a:pt x="67144" y="106768"/>
                  </a:lnTo>
                  <a:lnTo>
                    <a:pt x="67144" y="79844"/>
                  </a:lnTo>
                  <a:lnTo>
                    <a:pt x="65620" y="79336"/>
                  </a:lnTo>
                  <a:lnTo>
                    <a:pt x="61061" y="76288"/>
                  </a:lnTo>
                  <a:lnTo>
                    <a:pt x="51917" y="73240"/>
                  </a:lnTo>
                  <a:lnTo>
                    <a:pt x="45808" y="73240"/>
                  </a:lnTo>
                  <a:lnTo>
                    <a:pt x="36106" y="74371"/>
                  </a:lnTo>
                  <a:lnTo>
                    <a:pt x="27660" y="77622"/>
                  </a:lnTo>
                  <a:lnTo>
                    <a:pt x="20650" y="82892"/>
                  </a:lnTo>
                  <a:lnTo>
                    <a:pt x="15240" y="90004"/>
                  </a:lnTo>
                  <a:lnTo>
                    <a:pt x="15354" y="81813"/>
                  </a:lnTo>
                  <a:lnTo>
                    <a:pt x="28956" y="45720"/>
                  </a:lnTo>
                  <a:lnTo>
                    <a:pt x="33616" y="42672"/>
                  </a:lnTo>
                  <a:lnTo>
                    <a:pt x="42760" y="36576"/>
                  </a:lnTo>
                  <a:lnTo>
                    <a:pt x="47332" y="35052"/>
                  </a:lnTo>
                  <a:lnTo>
                    <a:pt x="61061" y="35052"/>
                  </a:lnTo>
                  <a:lnTo>
                    <a:pt x="68668" y="36576"/>
                  </a:lnTo>
                  <a:lnTo>
                    <a:pt x="74764" y="41148"/>
                  </a:lnTo>
                  <a:lnTo>
                    <a:pt x="74764" y="35052"/>
                  </a:lnTo>
                  <a:lnTo>
                    <a:pt x="74764" y="27432"/>
                  </a:lnTo>
                  <a:lnTo>
                    <a:pt x="70205" y="24384"/>
                  </a:lnTo>
                  <a:lnTo>
                    <a:pt x="62572" y="22860"/>
                  </a:lnTo>
                  <a:lnTo>
                    <a:pt x="45808" y="22860"/>
                  </a:lnTo>
                  <a:lnTo>
                    <a:pt x="38188" y="24384"/>
                  </a:lnTo>
                  <a:lnTo>
                    <a:pt x="32105" y="28956"/>
                  </a:lnTo>
                  <a:lnTo>
                    <a:pt x="24384" y="32004"/>
                  </a:lnTo>
                  <a:lnTo>
                    <a:pt x="19812" y="36576"/>
                  </a:lnTo>
                  <a:lnTo>
                    <a:pt x="15240" y="44196"/>
                  </a:lnTo>
                  <a:lnTo>
                    <a:pt x="10668" y="50292"/>
                  </a:lnTo>
                  <a:lnTo>
                    <a:pt x="6096" y="58000"/>
                  </a:lnTo>
                  <a:lnTo>
                    <a:pt x="4572" y="67144"/>
                  </a:lnTo>
                  <a:lnTo>
                    <a:pt x="2552" y="74371"/>
                  </a:lnTo>
                  <a:lnTo>
                    <a:pt x="1143" y="81813"/>
                  </a:lnTo>
                  <a:lnTo>
                    <a:pt x="279" y="89649"/>
                  </a:lnTo>
                  <a:lnTo>
                    <a:pt x="215" y="91528"/>
                  </a:lnTo>
                  <a:lnTo>
                    <a:pt x="101" y="94576"/>
                  </a:lnTo>
                  <a:lnTo>
                    <a:pt x="7620" y="137350"/>
                  </a:lnTo>
                  <a:lnTo>
                    <a:pt x="28956" y="157162"/>
                  </a:lnTo>
                  <a:lnTo>
                    <a:pt x="53428" y="157162"/>
                  </a:lnTo>
                  <a:lnTo>
                    <a:pt x="58000" y="154114"/>
                  </a:lnTo>
                  <a:lnTo>
                    <a:pt x="64096" y="152590"/>
                  </a:lnTo>
                  <a:lnTo>
                    <a:pt x="71716" y="144970"/>
                  </a:lnTo>
                  <a:lnTo>
                    <a:pt x="74764" y="141922"/>
                  </a:lnTo>
                  <a:lnTo>
                    <a:pt x="77914" y="137350"/>
                  </a:lnTo>
                  <a:lnTo>
                    <a:pt x="79438" y="131254"/>
                  </a:lnTo>
                  <a:lnTo>
                    <a:pt x="82486" y="126682"/>
                  </a:lnTo>
                  <a:lnTo>
                    <a:pt x="82486" y="102196"/>
                  </a:lnTo>
                  <a:close/>
                </a:path>
                <a:path w="646429" h="181610">
                  <a:moveTo>
                    <a:pt x="274891" y="161734"/>
                  </a:moveTo>
                  <a:lnTo>
                    <a:pt x="242862" y="146507"/>
                  </a:lnTo>
                  <a:lnTo>
                    <a:pt x="217982" y="125679"/>
                  </a:lnTo>
                  <a:lnTo>
                    <a:pt x="200558" y="98856"/>
                  </a:lnTo>
                  <a:lnTo>
                    <a:pt x="190881" y="65620"/>
                  </a:lnTo>
                  <a:lnTo>
                    <a:pt x="271843" y="65620"/>
                  </a:lnTo>
                  <a:lnTo>
                    <a:pt x="271843" y="50292"/>
                  </a:lnTo>
                  <a:lnTo>
                    <a:pt x="190881" y="50292"/>
                  </a:lnTo>
                  <a:lnTo>
                    <a:pt x="190881" y="1524"/>
                  </a:lnTo>
                  <a:lnTo>
                    <a:pt x="175641" y="1524"/>
                  </a:lnTo>
                  <a:lnTo>
                    <a:pt x="175437" y="26479"/>
                  </a:lnTo>
                  <a:lnTo>
                    <a:pt x="174993" y="38608"/>
                  </a:lnTo>
                  <a:lnTo>
                    <a:pt x="174117" y="50292"/>
                  </a:lnTo>
                  <a:lnTo>
                    <a:pt x="96202" y="50292"/>
                  </a:lnTo>
                  <a:lnTo>
                    <a:pt x="96202" y="65620"/>
                  </a:lnTo>
                  <a:lnTo>
                    <a:pt x="174117" y="65620"/>
                  </a:lnTo>
                  <a:lnTo>
                    <a:pt x="166611" y="96761"/>
                  </a:lnTo>
                  <a:lnTo>
                    <a:pt x="150812" y="123774"/>
                  </a:lnTo>
                  <a:lnTo>
                    <a:pt x="126415" y="146507"/>
                  </a:lnTo>
                  <a:lnTo>
                    <a:pt x="93154" y="164782"/>
                  </a:lnTo>
                  <a:lnTo>
                    <a:pt x="97726" y="170878"/>
                  </a:lnTo>
                  <a:lnTo>
                    <a:pt x="102298" y="175450"/>
                  </a:lnTo>
                  <a:lnTo>
                    <a:pt x="103822" y="180022"/>
                  </a:lnTo>
                  <a:lnTo>
                    <a:pt x="133629" y="161709"/>
                  </a:lnTo>
                  <a:lnTo>
                    <a:pt x="156718" y="140957"/>
                  </a:lnTo>
                  <a:lnTo>
                    <a:pt x="173215" y="117614"/>
                  </a:lnTo>
                  <a:lnTo>
                    <a:pt x="183261" y="91528"/>
                  </a:lnTo>
                  <a:lnTo>
                    <a:pt x="194983" y="119265"/>
                  </a:lnTo>
                  <a:lnTo>
                    <a:pt x="211886" y="142671"/>
                  </a:lnTo>
                  <a:lnTo>
                    <a:pt x="233959" y="161505"/>
                  </a:lnTo>
                  <a:lnTo>
                    <a:pt x="261175" y="175450"/>
                  </a:lnTo>
                  <a:lnTo>
                    <a:pt x="264223" y="172402"/>
                  </a:lnTo>
                  <a:lnTo>
                    <a:pt x="268795" y="166306"/>
                  </a:lnTo>
                  <a:lnTo>
                    <a:pt x="274891" y="161734"/>
                  </a:lnTo>
                  <a:close/>
                </a:path>
                <a:path w="646429" h="181610">
                  <a:moveTo>
                    <a:pt x="384810" y="25908"/>
                  </a:moveTo>
                  <a:lnTo>
                    <a:pt x="381965" y="20789"/>
                  </a:lnTo>
                  <a:lnTo>
                    <a:pt x="378142" y="14668"/>
                  </a:lnTo>
                  <a:lnTo>
                    <a:pt x="373443" y="7696"/>
                  </a:lnTo>
                  <a:lnTo>
                    <a:pt x="368046" y="0"/>
                  </a:lnTo>
                  <a:lnTo>
                    <a:pt x="355739" y="7696"/>
                  </a:lnTo>
                  <a:lnTo>
                    <a:pt x="355892" y="7696"/>
                  </a:lnTo>
                  <a:lnTo>
                    <a:pt x="358444" y="11887"/>
                  </a:lnTo>
                  <a:lnTo>
                    <a:pt x="361759" y="17716"/>
                  </a:lnTo>
                  <a:lnTo>
                    <a:pt x="365925" y="24980"/>
                  </a:lnTo>
                  <a:lnTo>
                    <a:pt x="371094" y="33528"/>
                  </a:lnTo>
                  <a:lnTo>
                    <a:pt x="384810" y="25908"/>
                  </a:lnTo>
                  <a:close/>
                </a:path>
                <a:path w="646429" h="181610">
                  <a:moveTo>
                    <a:pt x="458152" y="155638"/>
                  </a:moveTo>
                  <a:lnTo>
                    <a:pt x="377190" y="155638"/>
                  </a:lnTo>
                  <a:lnTo>
                    <a:pt x="377190" y="102196"/>
                  </a:lnTo>
                  <a:lnTo>
                    <a:pt x="444436" y="102196"/>
                  </a:lnTo>
                  <a:lnTo>
                    <a:pt x="444436" y="88480"/>
                  </a:lnTo>
                  <a:lnTo>
                    <a:pt x="377190" y="88480"/>
                  </a:lnTo>
                  <a:lnTo>
                    <a:pt x="377190" y="47244"/>
                  </a:lnTo>
                  <a:lnTo>
                    <a:pt x="450532" y="47244"/>
                  </a:lnTo>
                  <a:lnTo>
                    <a:pt x="450532" y="33528"/>
                  </a:lnTo>
                  <a:lnTo>
                    <a:pt x="371094" y="33528"/>
                  </a:lnTo>
                  <a:lnTo>
                    <a:pt x="288607" y="33528"/>
                  </a:lnTo>
                  <a:lnTo>
                    <a:pt x="288607" y="47244"/>
                  </a:lnTo>
                  <a:lnTo>
                    <a:pt x="361950" y="47244"/>
                  </a:lnTo>
                  <a:lnTo>
                    <a:pt x="361950" y="88480"/>
                  </a:lnTo>
                  <a:lnTo>
                    <a:pt x="296227" y="88480"/>
                  </a:lnTo>
                  <a:lnTo>
                    <a:pt x="296227" y="102196"/>
                  </a:lnTo>
                  <a:lnTo>
                    <a:pt x="361950" y="102196"/>
                  </a:lnTo>
                  <a:lnTo>
                    <a:pt x="361950" y="155638"/>
                  </a:lnTo>
                  <a:lnTo>
                    <a:pt x="280987" y="155638"/>
                  </a:lnTo>
                  <a:lnTo>
                    <a:pt x="280987" y="169354"/>
                  </a:lnTo>
                  <a:lnTo>
                    <a:pt x="458152" y="169354"/>
                  </a:lnTo>
                  <a:lnTo>
                    <a:pt x="458152" y="155638"/>
                  </a:lnTo>
                  <a:close/>
                </a:path>
                <a:path w="646429" h="181610">
                  <a:moveTo>
                    <a:pt x="542163" y="9144"/>
                  </a:moveTo>
                  <a:lnTo>
                    <a:pt x="529971" y="9144"/>
                  </a:lnTo>
                  <a:lnTo>
                    <a:pt x="529971" y="19812"/>
                  </a:lnTo>
                  <a:lnTo>
                    <a:pt x="529971" y="35052"/>
                  </a:lnTo>
                  <a:lnTo>
                    <a:pt x="529971" y="45720"/>
                  </a:lnTo>
                  <a:lnTo>
                    <a:pt x="529971" y="62572"/>
                  </a:lnTo>
                  <a:lnTo>
                    <a:pt x="490245" y="62572"/>
                  </a:lnTo>
                  <a:lnTo>
                    <a:pt x="490245" y="45720"/>
                  </a:lnTo>
                  <a:lnTo>
                    <a:pt x="529971" y="45720"/>
                  </a:lnTo>
                  <a:lnTo>
                    <a:pt x="529971" y="35052"/>
                  </a:lnTo>
                  <a:lnTo>
                    <a:pt x="490245" y="35052"/>
                  </a:lnTo>
                  <a:lnTo>
                    <a:pt x="490245" y="19812"/>
                  </a:lnTo>
                  <a:lnTo>
                    <a:pt x="529971" y="19812"/>
                  </a:lnTo>
                  <a:lnTo>
                    <a:pt x="529971" y="9144"/>
                  </a:lnTo>
                  <a:lnTo>
                    <a:pt x="477964" y="9144"/>
                  </a:lnTo>
                  <a:lnTo>
                    <a:pt x="477964" y="79336"/>
                  </a:lnTo>
                  <a:lnTo>
                    <a:pt x="490245" y="79336"/>
                  </a:lnTo>
                  <a:lnTo>
                    <a:pt x="490245" y="73240"/>
                  </a:lnTo>
                  <a:lnTo>
                    <a:pt x="529971" y="73240"/>
                  </a:lnTo>
                  <a:lnTo>
                    <a:pt x="529971" y="79336"/>
                  </a:lnTo>
                  <a:lnTo>
                    <a:pt x="542163" y="79336"/>
                  </a:lnTo>
                  <a:lnTo>
                    <a:pt x="542163" y="73240"/>
                  </a:lnTo>
                  <a:lnTo>
                    <a:pt x="542163" y="62572"/>
                  </a:lnTo>
                  <a:lnTo>
                    <a:pt x="542163" y="45720"/>
                  </a:lnTo>
                  <a:lnTo>
                    <a:pt x="542163" y="35052"/>
                  </a:lnTo>
                  <a:lnTo>
                    <a:pt x="542163" y="19812"/>
                  </a:lnTo>
                  <a:lnTo>
                    <a:pt x="542163" y="9144"/>
                  </a:lnTo>
                  <a:close/>
                </a:path>
                <a:path w="646429" h="181610">
                  <a:moveTo>
                    <a:pt x="639889" y="148018"/>
                  </a:moveTo>
                  <a:lnTo>
                    <a:pt x="632167" y="141732"/>
                  </a:lnTo>
                  <a:lnTo>
                    <a:pt x="622719" y="134289"/>
                  </a:lnTo>
                  <a:lnTo>
                    <a:pt x="612838" y="126682"/>
                  </a:lnTo>
                  <a:lnTo>
                    <a:pt x="598639" y="115912"/>
                  </a:lnTo>
                  <a:lnTo>
                    <a:pt x="599757" y="109016"/>
                  </a:lnTo>
                  <a:lnTo>
                    <a:pt x="600735" y="101815"/>
                  </a:lnTo>
                  <a:lnTo>
                    <a:pt x="601421" y="94056"/>
                  </a:lnTo>
                  <a:lnTo>
                    <a:pt x="601586" y="88480"/>
                  </a:lnTo>
                  <a:lnTo>
                    <a:pt x="601687" y="62572"/>
                  </a:lnTo>
                  <a:lnTo>
                    <a:pt x="589495" y="62572"/>
                  </a:lnTo>
                  <a:lnTo>
                    <a:pt x="589419" y="85432"/>
                  </a:lnTo>
                  <a:lnTo>
                    <a:pt x="589038" y="94056"/>
                  </a:lnTo>
                  <a:lnTo>
                    <a:pt x="574001" y="131737"/>
                  </a:lnTo>
                  <a:lnTo>
                    <a:pt x="545211" y="148018"/>
                  </a:lnTo>
                  <a:lnTo>
                    <a:pt x="548259" y="151066"/>
                  </a:lnTo>
                  <a:lnTo>
                    <a:pt x="551307" y="155638"/>
                  </a:lnTo>
                  <a:lnTo>
                    <a:pt x="554355" y="158686"/>
                  </a:lnTo>
                  <a:lnTo>
                    <a:pt x="566166" y="153619"/>
                  </a:lnTo>
                  <a:lnTo>
                    <a:pt x="576719" y="147256"/>
                  </a:lnTo>
                  <a:lnTo>
                    <a:pt x="585089" y="139827"/>
                  </a:lnTo>
                  <a:lnTo>
                    <a:pt x="591019" y="131254"/>
                  </a:lnTo>
                  <a:lnTo>
                    <a:pt x="592543" y="129730"/>
                  </a:lnTo>
                  <a:lnTo>
                    <a:pt x="592543" y="128206"/>
                  </a:lnTo>
                  <a:lnTo>
                    <a:pt x="594080" y="126682"/>
                  </a:lnTo>
                  <a:lnTo>
                    <a:pt x="604062" y="134670"/>
                  </a:lnTo>
                  <a:lnTo>
                    <a:pt x="613359" y="142494"/>
                  </a:lnTo>
                  <a:lnTo>
                    <a:pt x="621792" y="150050"/>
                  </a:lnTo>
                  <a:lnTo>
                    <a:pt x="629259" y="157213"/>
                  </a:lnTo>
                  <a:lnTo>
                    <a:pt x="630986" y="155638"/>
                  </a:lnTo>
                  <a:lnTo>
                    <a:pt x="639889" y="148018"/>
                  </a:lnTo>
                  <a:close/>
                </a:path>
                <a:path w="646429" h="181610">
                  <a:moveTo>
                    <a:pt x="642937" y="10668"/>
                  </a:moveTo>
                  <a:lnTo>
                    <a:pt x="551307" y="10668"/>
                  </a:lnTo>
                  <a:lnTo>
                    <a:pt x="551307" y="21336"/>
                  </a:lnTo>
                  <a:lnTo>
                    <a:pt x="587971" y="21336"/>
                  </a:lnTo>
                  <a:lnTo>
                    <a:pt x="586447" y="28956"/>
                  </a:lnTo>
                  <a:lnTo>
                    <a:pt x="586447" y="35052"/>
                  </a:lnTo>
                  <a:lnTo>
                    <a:pt x="584936" y="42672"/>
                  </a:lnTo>
                  <a:lnTo>
                    <a:pt x="557403" y="42672"/>
                  </a:lnTo>
                  <a:lnTo>
                    <a:pt x="557403" y="120484"/>
                  </a:lnTo>
                  <a:lnTo>
                    <a:pt x="569683" y="120484"/>
                  </a:lnTo>
                  <a:lnTo>
                    <a:pt x="569683" y="54864"/>
                  </a:lnTo>
                  <a:lnTo>
                    <a:pt x="621601" y="54864"/>
                  </a:lnTo>
                  <a:lnTo>
                    <a:pt x="621601" y="120484"/>
                  </a:lnTo>
                  <a:lnTo>
                    <a:pt x="633793" y="120484"/>
                  </a:lnTo>
                  <a:lnTo>
                    <a:pt x="633793" y="54864"/>
                  </a:lnTo>
                  <a:lnTo>
                    <a:pt x="633793" y="42672"/>
                  </a:lnTo>
                  <a:lnTo>
                    <a:pt x="597115" y="42672"/>
                  </a:lnTo>
                  <a:lnTo>
                    <a:pt x="598639" y="36576"/>
                  </a:lnTo>
                  <a:lnTo>
                    <a:pt x="601687" y="21336"/>
                  </a:lnTo>
                  <a:lnTo>
                    <a:pt x="642937" y="21336"/>
                  </a:lnTo>
                  <a:lnTo>
                    <a:pt x="642937" y="10668"/>
                  </a:lnTo>
                  <a:close/>
                </a:path>
                <a:path w="646429" h="181610">
                  <a:moveTo>
                    <a:pt x="645985" y="160210"/>
                  </a:moveTo>
                  <a:lnTo>
                    <a:pt x="588543" y="162128"/>
                  </a:lnTo>
                  <a:lnTo>
                    <a:pt x="566331" y="162356"/>
                  </a:lnTo>
                  <a:lnTo>
                    <a:pt x="548259" y="161734"/>
                  </a:lnTo>
                  <a:lnTo>
                    <a:pt x="541921" y="161315"/>
                  </a:lnTo>
                  <a:lnTo>
                    <a:pt x="541020" y="161315"/>
                  </a:lnTo>
                  <a:lnTo>
                    <a:pt x="533196" y="159842"/>
                  </a:lnTo>
                  <a:lnTo>
                    <a:pt x="526135" y="157886"/>
                  </a:lnTo>
                  <a:lnTo>
                    <a:pt x="519201" y="155638"/>
                  </a:lnTo>
                  <a:lnTo>
                    <a:pt x="519201" y="149542"/>
                  </a:lnTo>
                  <a:lnTo>
                    <a:pt x="519201" y="131254"/>
                  </a:lnTo>
                  <a:lnTo>
                    <a:pt x="549783" y="131254"/>
                  </a:lnTo>
                  <a:lnTo>
                    <a:pt x="549783" y="118960"/>
                  </a:lnTo>
                  <a:lnTo>
                    <a:pt x="519201" y="118960"/>
                  </a:lnTo>
                  <a:lnTo>
                    <a:pt x="519201" y="99148"/>
                  </a:lnTo>
                  <a:lnTo>
                    <a:pt x="551307" y="99148"/>
                  </a:lnTo>
                  <a:lnTo>
                    <a:pt x="551307" y="88480"/>
                  </a:lnTo>
                  <a:lnTo>
                    <a:pt x="467296" y="88480"/>
                  </a:lnTo>
                  <a:lnTo>
                    <a:pt x="467296" y="99148"/>
                  </a:lnTo>
                  <a:lnTo>
                    <a:pt x="508533" y="99148"/>
                  </a:lnTo>
                  <a:lnTo>
                    <a:pt x="508533" y="149542"/>
                  </a:lnTo>
                  <a:lnTo>
                    <a:pt x="503097" y="145592"/>
                  </a:lnTo>
                  <a:lnTo>
                    <a:pt x="502475" y="144970"/>
                  </a:lnTo>
                  <a:lnTo>
                    <a:pt x="498246" y="140779"/>
                  </a:lnTo>
                  <a:lnTo>
                    <a:pt x="493953" y="135407"/>
                  </a:lnTo>
                  <a:lnTo>
                    <a:pt x="490245" y="129730"/>
                  </a:lnTo>
                  <a:lnTo>
                    <a:pt x="491769" y="123634"/>
                  </a:lnTo>
                  <a:lnTo>
                    <a:pt x="491769" y="115912"/>
                  </a:lnTo>
                  <a:lnTo>
                    <a:pt x="493306" y="108292"/>
                  </a:lnTo>
                  <a:lnTo>
                    <a:pt x="479577" y="108292"/>
                  </a:lnTo>
                  <a:lnTo>
                    <a:pt x="478802" y="123634"/>
                  </a:lnTo>
                  <a:lnTo>
                    <a:pt x="478701" y="125717"/>
                  </a:lnTo>
                  <a:lnTo>
                    <a:pt x="476123" y="140779"/>
                  </a:lnTo>
                  <a:lnTo>
                    <a:pt x="476097" y="140957"/>
                  </a:lnTo>
                  <a:lnTo>
                    <a:pt x="471779" y="153619"/>
                  </a:lnTo>
                  <a:lnTo>
                    <a:pt x="465772" y="163258"/>
                  </a:lnTo>
                  <a:lnTo>
                    <a:pt x="471766" y="175260"/>
                  </a:lnTo>
                  <a:lnTo>
                    <a:pt x="471868" y="175450"/>
                  </a:lnTo>
                  <a:lnTo>
                    <a:pt x="473392" y="181546"/>
                  </a:lnTo>
                  <a:lnTo>
                    <a:pt x="477723" y="173266"/>
                  </a:lnTo>
                  <a:lnTo>
                    <a:pt x="481469" y="164401"/>
                  </a:lnTo>
                  <a:lnTo>
                    <a:pt x="484619" y="154978"/>
                  </a:lnTo>
                  <a:lnTo>
                    <a:pt x="487197" y="144970"/>
                  </a:lnTo>
                  <a:lnTo>
                    <a:pt x="498652" y="157213"/>
                  </a:lnTo>
                  <a:lnTo>
                    <a:pt x="548259" y="173926"/>
                  </a:lnTo>
                  <a:lnTo>
                    <a:pt x="615048" y="175450"/>
                  </a:lnTo>
                  <a:lnTo>
                    <a:pt x="641413" y="175450"/>
                  </a:lnTo>
                  <a:lnTo>
                    <a:pt x="642937" y="169354"/>
                  </a:lnTo>
                  <a:lnTo>
                    <a:pt x="645985" y="164782"/>
                  </a:lnTo>
                  <a:lnTo>
                    <a:pt x="645985" y="162356"/>
                  </a:lnTo>
                  <a:lnTo>
                    <a:pt x="645985" y="160210"/>
                  </a:lnTo>
                  <a:close/>
                </a:path>
              </a:pathLst>
            </a:custGeom>
            <a:solidFill>
              <a:srgbClr val="2D7C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9" name="object 6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396168" y="2934754"/>
              <a:ext cx="74866" cy="74764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535144" y="2882836"/>
              <a:ext cx="647700" cy="159385"/>
            </a:xfrm>
            <a:custGeom>
              <a:avLst/>
              <a:gdLst/>
              <a:ahLst/>
              <a:cxnLst/>
              <a:rect l="l" t="t" r="r" b="b"/>
              <a:pathLst>
                <a:path w="647700" h="159385">
                  <a:moveTo>
                    <a:pt x="71818" y="120586"/>
                  </a:moveTo>
                  <a:lnTo>
                    <a:pt x="66979" y="102844"/>
                  </a:lnTo>
                  <a:lnTo>
                    <a:pt x="61849" y="86067"/>
                  </a:lnTo>
                  <a:lnTo>
                    <a:pt x="56718" y="70154"/>
                  </a:lnTo>
                  <a:lnTo>
                    <a:pt x="51904" y="54965"/>
                  </a:lnTo>
                  <a:lnTo>
                    <a:pt x="39712" y="59537"/>
                  </a:lnTo>
                  <a:lnTo>
                    <a:pt x="45135" y="75768"/>
                  </a:lnTo>
                  <a:lnTo>
                    <a:pt x="49987" y="92163"/>
                  </a:lnTo>
                  <a:lnTo>
                    <a:pt x="54279" y="108267"/>
                  </a:lnTo>
                  <a:lnTo>
                    <a:pt x="58000" y="123647"/>
                  </a:lnTo>
                  <a:lnTo>
                    <a:pt x="71818" y="120586"/>
                  </a:lnTo>
                  <a:close/>
                </a:path>
                <a:path w="647700" h="159385">
                  <a:moveTo>
                    <a:pt x="105333" y="111442"/>
                  </a:moveTo>
                  <a:lnTo>
                    <a:pt x="101879" y="94538"/>
                  </a:lnTo>
                  <a:lnTo>
                    <a:pt x="98285" y="78219"/>
                  </a:lnTo>
                  <a:lnTo>
                    <a:pt x="94399" y="62496"/>
                  </a:lnTo>
                  <a:lnTo>
                    <a:pt x="90106" y="47345"/>
                  </a:lnTo>
                  <a:lnTo>
                    <a:pt x="77901" y="51917"/>
                  </a:lnTo>
                  <a:lnTo>
                    <a:pt x="82181" y="67945"/>
                  </a:lnTo>
                  <a:lnTo>
                    <a:pt x="85902" y="83972"/>
                  </a:lnTo>
                  <a:lnTo>
                    <a:pt x="88874" y="99123"/>
                  </a:lnTo>
                  <a:lnTo>
                    <a:pt x="88963" y="99593"/>
                  </a:lnTo>
                  <a:lnTo>
                    <a:pt x="89039" y="99999"/>
                  </a:lnTo>
                  <a:lnTo>
                    <a:pt x="91630" y="116014"/>
                  </a:lnTo>
                  <a:lnTo>
                    <a:pt x="105333" y="111442"/>
                  </a:lnTo>
                  <a:close/>
                </a:path>
                <a:path w="647700" h="159385">
                  <a:moveTo>
                    <a:pt x="155816" y="22961"/>
                  </a:moveTo>
                  <a:lnTo>
                    <a:pt x="91630" y="22961"/>
                  </a:lnTo>
                  <a:lnTo>
                    <a:pt x="99250" y="18288"/>
                  </a:lnTo>
                  <a:lnTo>
                    <a:pt x="94665" y="12192"/>
                  </a:lnTo>
                  <a:lnTo>
                    <a:pt x="91630" y="6096"/>
                  </a:lnTo>
                  <a:lnTo>
                    <a:pt x="87045" y="0"/>
                  </a:lnTo>
                  <a:lnTo>
                    <a:pt x="74853" y="6096"/>
                  </a:lnTo>
                  <a:lnTo>
                    <a:pt x="79425" y="12192"/>
                  </a:lnTo>
                  <a:lnTo>
                    <a:pt x="82473" y="18288"/>
                  </a:lnTo>
                  <a:lnTo>
                    <a:pt x="87045" y="22961"/>
                  </a:lnTo>
                  <a:lnTo>
                    <a:pt x="18376" y="22961"/>
                  </a:lnTo>
                  <a:lnTo>
                    <a:pt x="18326" y="75768"/>
                  </a:lnTo>
                  <a:lnTo>
                    <a:pt x="17208" y="99123"/>
                  </a:lnTo>
                  <a:lnTo>
                    <a:pt x="13754" y="119443"/>
                  </a:lnTo>
                  <a:lnTo>
                    <a:pt x="8001" y="135737"/>
                  </a:lnTo>
                  <a:lnTo>
                    <a:pt x="0" y="148018"/>
                  </a:lnTo>
                  <a:lnTo>
                    <a:pt x="3035" y="151066"/>
                  </a:lnTo>
                  <a:lnTo>
                    <a:pt x="6083" y="155638"/>
                  </a:lnTo>
                  <a:lnTo>
                    <a:pt x="9144" y="158788"/>
                  </a:lnTo>
                  <a:lnTo>
                    <a:pt x="19189" y="143065"/>
                  </a:lnTo>
                  <a:lnTo>
                    <a:pt x="26365" y="123647"/>
                  </a:lnTo>
                  <a:lnTo>
                    <a:pt x="30556" y="101307"/>
                  </a:lnTo>
                  <a:lnTo>
                    <a:pt x="30657" y="100787"/>
                  </a:lnTo>
                  <a:lnTo>
                    <a:pt x="31838" y="79197"/>
                  </a:lnTo>
                  <a:lnTo>
                    <a:pt x="31902" y="78219"/>
                  </a:lnTo>
                  <a:lnTo>
                    <a:pt x="31991" y="76415"/>
                  </a:lnTo>
                  <a:lnTo>
                    <a:pt x="32092" y="35153"/>
                  </a:lnTo>
                  <a:lnTo>
                    <a:pt x="155816" y="35153"/>
                  </a:lnTo>
                  <a:lnTo>
                    <a:pt x="155816" y="22961"/>
                  </a:lnTo>
                  <a:close/>
                </a:path>
                <a:path w="647700" h="159385">
                  <a:moveTo>
                    <a:pt x="158864" y="137350"/>
                  </a:moveTo>
                  <a:lnTo>
                    <a:pt x="119151" y="137350"/>
                  </a:lnTo>
                  <a:lnTo>
                    <a:pt x="125120" y="120840"/>
                  </a:lnTo>
                  <a:lnTo>
                    <a:pt x="131533" y="101307"/>
                  </a:lnTo>
                  <a:lnTo>
                    <a:pt x="138214" y="79197"/>
                  </a:lnTo>
                  <a:lnTo>
                    <a:pt x="145059" y="54965"/>
                  </a:lnTo>
                  <a:lnTo>
                    <a:pt x="131343" y="50393"/>
                  </a:lnTo>
                  <a:lnTo>
                    <a:pt x="124498" y="76415"/>
                  </a:lnTo>
                  <a:lnTo>
                    <a:pt x="117805" y="99593"/>
                  </a:lnTo>
                  <a:lnTo>
                    <a:pt x="111366" y="119913"/>
                  </a:lnTo>
                  <a:lnTo>
                    <a:pt x="105333" y="137350"/>
                  </a:lnTo>
                  <a:lnTo>
                    <a:pt x="32092" y="137350"/>
                  </a:lnTo>
                  <a:lnTo>
                    <a:pt x="32092" y="149542"/>
                  </a:lnTo>
                  <a:lnTo>
                    <a:pt x="158864" y="149542"/>
                  </a:lnTo>
                  <a:lnTo>
                    <a:pt x="158864" y="137350"/>
                  </a:lnTo>
                  <a:close/>
                </a:path>
                <a:path w="647700" h="159385">
                  <a:moveTo>
                    <a:pt x="192392" y="112966"/>
                  </a:moveTo>
                  <a:lnTo>
                    <a:pt x="180213" y="109918"/>
                  </a:lnTo>
                  <a:lnTo>
                    <a:pt x="177723" y="118503"/>
                  </a:lnTo>
                  <a:lnTo>
                    <a:pt x="177634" y="118808"/>
                  </a:lnTo>
                  <a:lnTo>
                    <a:pt x="174485" y="127254"/>
                  </a:lnTo>
                  <a:lnTo>
                    <a:pt x="170764" y="135432"/>
                  </a:lnTo>
                  <a:lnTo>
                    <a:pt x="166484" y="143446"/>
                  </a:lnTo>
                  <a:lnTo>
                    <a:pt x="171069" y="144970"/>
                  </a:lnTo>
                  <a:lnTo>
                    <a:pt x="174104" y="148018"/>
                  </a:lnTo>
                  <a:lnTo>
                    <a:pt x="177152" y="149542"/>
                  </a:lnTo>
                  <a:lnTo>
                    <a:pt x="182308" y="139763"/>
                  </a:lnTo>
                  <a:lnTo>
                    <a:pt x="186474" y="130695"/>
                  </a:lnTo>
                  <a:lnTo>
                    <a:pt x="189712" y="122110"/>
                  </a:lnTo>
                  <a:lnTo>
                    <a:pt x="189788" y="121907"/>
                  </a:lnTo>
                  <a:lnTo>
                    <a:pt x="192316" y="113233"/>
                  </a:lnTo>
                  <a:lnTo>
                    <a:pt x="192392" y="112966"/>
                  </a:lnTo>
                  <a:close/>
                </a:path>
                <a:path w="647700" h="159385">
                  <a:moveTo>
                    <a:pt x="290220" y="122110"/>
                  </a:moveTo>
                  <a:lnTo>
                    <a:pt x="280987" y="119062"/>
                  </a:lnTo>
                  <a:lnTo>
                    <a:pt x="277926" y="117538"/>
                  </a:lnTo>
                  <a:lnTo>
                    <a:pt x="276402" y="125158"/>
                  </a:lnTo>
                  <a:lnTo>
                    <a:pt x="276402" y="131254"/>
                  </a:lnTo>
                  <a:lnTo>
                    <a:pt x="274878" y="135826"/>
                  </a:lnTo>
                  <a:lnTo>
                    <a:pt x="273354" y="141922"/>
                  </a:lnTo>
                  <a:lnTo>
                    <a:pt x="268782" y="143446"/>
                  </a:lnTo>
                  <a:lnTo>
                    <a:pt x="221449" y="143446"/>
                  </a:lnTo>
                  <a:lnTo>
                    <a:pt x="218401" y="140398"/>
                  </a:lnTo>
                  <a:lnTo>
                    <a:pt x="218401" y="111442"/>
                  </a:lnTo>
                  <a:lnTo>
                    <a:pt x="204685" y="111442"/>
                  </a:lnTo>
                  <a:lnTo>
                    <a:pt x="204685" y="134302"/>
                  </a:lnTo>
                  <a:lnTo>
                    <a:pt x="205854" y="143446"/>
                  </a:lnTo>
                  <a:lnTo>
                    <a:pt x="209448" y="150114"/>
                  </a:lnTo>
                  <a:lnTo>
                    <a:pt x="215607" y="154241"/>
                  </a:lnTo>
                  <a:lnTo>
                    <a:pt x="224497" y="155638"/>
                  </a:lnTo>
                  <a:lnTo>
                    <a:pt x="276402" y="155638"/>
                  </a:lnTo>
                  <a:lnTo>
                    <a:pt x="284022" y="151066"/>
                  </a:lnTo>
                  <a:lnTo>
                    <a:pt x="285102" y="143446"/>
                  </a:lnTo>
                  <a:lnTo>
                    <a:pt x="285546" y="140398"/>
                  </a:lnTo>
                  <a:lnTo>
                    <a:pt x="287172" y="137350"/>
                  </a:lnTo>
                  <a:lnTo>
                    <a:pt x="288696" y="131254"/>
                  </a:lnTo>
                  <a:lnTo>
                    <a:pt x="290220" y="122110"/>
                  </a:lnTo>
                  <a:close/>
                </a:path>
                <a:path w="647700" h="159385">
                  <a:moveTo>
                    <a:pt x="306984" y="41249"/>
                  </a:moveTo>
                  <a:lnTo>
                    <a:pt x="264210" y="41249"/>
                  </a:lnTo>
                  <a:lnTo>
                    <a:pt x="270306" y="33629"/>
                  </a:lnTo>
                  <a:lnTo>
                    <a:pt x="274878" y="29057"/>
                  </a:lnTo>
                  <a:lnTo>
                    <a:pt x="279450" y="26009"/>
                  </a:lnTo>
                  <a:lnTo>
                    <a:pt x="279450" y="15240"/>
                  </a:lnTo>
                  <a:lnTo>
                    <a:pt x="262699" y="15240"/>
                  </a:lnTo>
                  <a:lnTo>
                    <a:pt x="262699" y="26009"/>
                  </a:lnTo>
                  <a:lnTo>
                    <a:pt x="253555" y="35153"/>
                  </a:lnTo>
                  <a:lnTo>
                    <a:pt x="248970" y="41249"/>
                  </a:lnTo>
                  <a:lnTo>
                    <a:pt x="193916" y="41249"/>
                  </a:lnTo>
                  <a:lnTo>
                    <a:pt x="200113" y="36677"/>
                  </a:lnTo>
                  <a:lnTo>
                    <a:pt x="204685" y="30581"/>
                  </a:lnTo>
                  <a:lnTo>
                    <a:pt x="209257" y="26009"/>
                  </a:lnTo>
                  <a:lnTo>
                    <a:pt x="262699" y="26009"/>
                  </a:lnTo>
                  <a:lnTo>
                    <a:pt x="262699" y="15240"/>
                  </a:lnTo>
                  <a:lnTo>
                    <a:pt x="218401" y="15240"/>
                  </a:lnTo>
                  <a:lnTo>
                    <a:pt x="221449" y="10668"/>
                  </a:lnTo>
                  <a:lnTo>
                    <a:pt x="224497" y="7620"/>
                  </a:lnTo>
                  <a:lnTo>
                    <a:pt x="227545" y="3048"/>
                  </a:lnTo>
                  <a:lnTo>
                    <a:pt x="213829" y="0"/>
                  </a:lnTo>
                  <a:lnTo>
                    <a:pt x="204711" y="13208"/>
                  </a:lnTo>
                  <a:lnTo>
                    <a:pt x="193586" y="25577"/>
                  </a:lnTo>
                  <a:lnTo>
                    <a:pt x="180733" y="37376"/>
                  </a:lnTo>
                  <a:lnTo>
                    <a:pt x="166484" y="48869"/>
                  </a:lnTo>
                  <a:lnTo>
                    <a:pt x="169532" y="51917"/>
                  </a:lnTo>
                  <a:lnTo>
                    <a:pt x="172593" y="53441"/>
                  </a:lnTo>
                  <a:lnTo>
                    <a:pt x="175628" y="56489"/>
                  </a:lnTo>
                  <a:lnTo>
                    <a:pt x="180213" y="53441"/>
                  </a:lnTo>
                  <a:lnTo>
                    <a:pt x="184772" y="48869"/>
                  </a:lnTo>
                  <a:lnTo>
                    <a:pt x="189344" y="45821"/>
                  </a:lnTo>
                  <a:lnTo>
                    <a:pt x="189344" y="51917"/>
                  </a:lnTo>
                  <a:lnTo>
                    <a:pt x="294792" y="51917"/>
                  </a:lnTo>
                  <a:lnTo>
                    <a:pt x="294792" y="65633"/>
                  </a:lnTo>
                  <a:lnTo>
                    <a:pt x="186296" y="65633"/>
                  </a:lnTo>
                  <a:lnTo>
                    <a:pt x="186296" y="76301"/>
                  </a:lnTo>
                  <a:lnTo>
                    <a:pt x="294792" y="76301"/>
                  </a:lnTo>
                  <a:lnTo>
                    <a:pt x="294792" y="91630"/>
                  </a:lnTo>
                  <a:lnTo>
                    <a:pt x="183248" y="91630"/>
                  </a:lnTo>
                  <a:lnTo>
                    <a:pt x="183248" y="102298"/>
                  </a:lnTo>
                  <a:lnTo>
                    <a:pt x="238213" y="102298"/>
                  </a:lnTo>
                  <a:lnTo>
                    <a:pt x="230593" y="108394"/>
                  </a:lnTo>
                  <a:lnTo>
                    <a:pt x="236029" y="113233"/>
                  </a:lnTo>
                  <a:lnTo>
                    <a:pt x="240919" y="118503"/>
                  </a:lnTo>
                  <a:lnTo>
                    <a:pt x="245237" y="124040"/>
                  </a:lnTo>
                  <a:lnTo>
                    <a:pt x="248970" y="129730"/>
                  </a:lnTo>
                  <a:lnTo>
                    <a:pt x="259638" y="122110"/>
                  </a:lnTo>
                  <a:lnTo>
                    <a:pt x="255181" y="116801"/>
                  </a:lnTo>
                  <a:lnTo>
                    <a:pt x="250494" y="111633"/>
                  </a:lnTo>
                  <a:lnTo>
                    <a:pt x="245922" y="106895"/>
                  </a:lnTo>
                  <a:lnTo>
                    <a:pt x="241350" y="102298"/>
                  </a:lnTo>
                  <a:lnTo>
                    <a:pt x="294792" y="102298"/>
                  </a:lnTo>
                  <a:lnTo>
                    <a:pt x="294792" y="106895"/>
                  </a:lnTo>
                  <a:lnTo>
                    <a:pt x="306984" y="106895"/>
                  </a:lnTo>
                  <a:lnTo>
                    <a:pt x="306984" y="45821"/>
                  </a:lnTo>
                  <a:lnTo>
                    <a:pt x="306984" y="41249"/>
                  </a:lnTo>
                  <a:close/>
                </a:path>
                <a:path w="647700" h="159385">
                  <a:moveTo>
                    <a:pt x="323748" y="138874"/>
                  </a:moveTo>
                  <a:lnTo>
                    <a:pt x="319214" y="131254"/>
                  </a:lnTo>
                  <a:lnTo>
                    <a:pt x="314401" y="123825"/>
                  </a:lnTo>
                  <a:lnTo>
                    <a:pt x="309384" y="116801"/>
                  </a:lnTo>
                  <a:lnTo>
                    <a:pt x="303936" y="109918"/>
                  </a:lnTo>
                  <a:lnTo>
                    <a:pt x="293268" y="116014"/>
                  </a:lnTo>
                  <a:lnTo>
                    <a:pt x="298716" y="123139"/>
                  </a:lnTo>
                  <a:lnTo>
                    <a:pt x="303745" y="130695"/>
                  </a:lnTo>
                  <a:lnTo>
                    <a:pt x="308483" y="138518"/>
                  </a:lnTo>
                  <a:lnTo>
                    <a:pt x="313080" y="146494"/>
                  </a:lnTo>
                  <a:lnTo>
                    <a:pt x="323748" y="138874"/>
                  </a:lnTo>
                  <a:close/>
                </a:path>
                <a:path w="647700" h="159385">
                  <a:moveTo>
                    <a:pt x="361950" y="96202"/>
                  </a:moveTo>
                  <a:lnTo>
                    <a:pt x="357365" y="94678"/>
                  </a:lnTo>
                  <a:lnTo>
                    <a:pt x="354317" y="93154"/>
                  </a:lnTo>
                  <a:lnTo>
                    <a:pt x="349745" y="91630"/>
                  </a:lnTo>
                  <a:lnTo>
                    <a:pt x="346049" y="107378"/>
                  </a:lnTo>
                  <a:lnTo>
                    <a:pt x="341934" y="122682"/>
                  </a:lnTo>
                  <a:lnTo>
                    <a:pt x="337527" y="137718"/>
                  </a:lnTo>
                  <a:lnTo>
                    <a:pt x="332994" y="152590"/>
                  </a:lnTo>
                  <a:lnTo>
                    <a:pt x="346697" y="157264"/>
                  </a:lnTo>
                  <a:lnTo>
                    <a:pt x="350354" y="141465"/>
                  </a:lnTo>
                  <a:lnTo>
                    <a:pt x="354317" y="126123"/>
                  </a:lnTo>
                  <a:lnTo>
                    <a:pt x="358267" y="111086"/>
                  </a:lnTo>
                  <a:lnTo>
                    <a:pt x="361950" y="96202"/>
                  </a:lnTo>
                  <a:close/>
                </a:path>
                <a:path w="647700" h="159385">
                  <a:moveTo>
                    <a:pt x="363461" y="65633"/>
                  </a:moveTo>
                  <a:lnTo>
                    <a:pt x="356603" y="60833"/>
                  </a:lnTo>
                  <a:lnTo>
                    <a:pt x="342887" y="50634"/>
                  </a:lnTo>
                  <a:lnTo>
                    <a:pt x="336029" y="45821"/>
                  </a:lnTo>
                  <a:lnTo>
                    <a:pt x="326796" y="54965"/>
                  </a:lnTo>
                  <a:lnTo>
                    <a:pt x="333489" y="58953"/>
                  </a:lnTo>
                  <a:lnTo>
                    <a:pt x="340017" y="63919"/>
                  </a:lnTo>
                  <a:lnTo>
                    <a:pt x="346811" y="69761"/>
                  </a:lnTo>
                  <a:lnTo>
                    <a:pt x="354317" y="76301"/>
                  </a:lnTo>
                  <a:lnTo>
                    <a:pt x="355841" y="73253"/>
                  </a:lnTo>
                  <a:lnTo>
                    <a:pt x="363461" y="65633"/>
                  </a:lnTo>
                  <a:close/>
                </a:path>
                <a:path w="647700" h="159385">
                  <a:moveTo>
                    <a:pt x="369557" y="27533"/>
                  </a:moveTo>
                  <a:lnTo>
                    <a:pt x="360984" y="20053"/>
                  </a:lnTo>
                  <a:lnTo>
                    <a:pt x="353555" y="13728"/>
                  </a:lnTo>
                  <a:lnTo>
                    <a:pt x="347268" y="8585"/>
                  </a:lnTo>
                  <a:lnTo>
                    <a:pt x="342138" y="4572"/>
                  </a:lnTo>
                  <a:lnTo>
                    <a:pt x="332994" y="12192"/>
                  </a:lnTo>
                  <a:lnTo>
                    <a:pt x="338772" y="17094"/>
                  </a:lnTo>
                  <a:lnTo>
                    <a:pt x="344982" y="22720"/>
                  </a:lnTo>
                  <a:lnTo>
                    <a:pt x="352044" y="29210"/>
                  </a:lnTo>
                  <a:lnTo>
                    <a:pt x="360413" y="36677"/>
                  </a:lnTo>
                  <a:lnTo>
                    <a:pt x="361950" y="33629"/>
                  </a:lnTo>
                  <a:lnTo>
                    <a:pt x="364985" y="30581"/>
                  </a:lnTo>
                  <a:lnTo>
                    <a:pt x="369557" y="27533"/>
                  </a:lnTo>
                  <a:close/>
                </a:path>
                <a:path w="647700" h="159385">
                  <a:moveTo>
                    <a:pt x="475005" y="76301"/>
                  </a:moveTo>
                  <a:lnTo>
                    <a:pt x="462724" y="76301"/>
                  </a:lnTo>
                  <a:lnTo>
                    <a:pt x="462724" y="86969"/>
                  </a:lnTo>
                  <a:lnTo>
                    <a:pt x="462724" y="97726"/>
                  </a:lnTo>
                  <a:lnTo>
                    <a:pt x="462724" y="106870"/>
                  </a:lnTo>
                  <a:lnTo>
                    <a:pt x="462724" y="119062"/>
                  </a:lnTo>
                  <a:lnTo>
                    <a:pt x="392518" y="119062"/>
                  </a:lnTo>
                  <a:lnTo>
                    <a:pt x="392518" y="106870"/>
                  </a:lnTo>
                  <a:lnTo>
                    <a:pt x="462724" y="106870"/>
                  </a:lnTo>
                  <a:lnTo>
                    <a:pt x="462724" y="97726"/>
                  </a:lnTo>
                  <a:lnTo>
                    <a:pt x="392518" y="97726"/>
                  </a:lnTo>
                  <a:lnTo>
                    <a:pt x="392518" y="86969"/>
                  </a:lnTo>
                  <a:lnTo>
                    <a:pt x="462724" y="86969"/>
                  </a:lnTo>
                  <a:lnTo>
                    <a:pt x="462724" y="76301"/>
                  </a:lnTo>
                  <a:lnTo>
                    <a:pt x="380326" y="76301"/>
                  </a:lnTo>
                  <a:lnTo>
                    <a:pt x="380326" y="157264"/>
                  </a:lnTo>
                  <a:lnTo>
                    <a:pt x="392518" y="157264"/>
                  </a:lnTo>
                  <a:lnTo>
                    <a:pt x="392518" y="128206"/>
                  </a:lnTo>
                  <a:lnTo>
                    <a:pt x="462724" y="128206"/>
                  </a:lnTo>
                  <a:lnTo>
                    <a:pt x="462724" y="141922"/>
                  </a:lnTo>
                  <a:lnTo>
                    <a:pt x="459663" y="144970"/>
                  </a:lnTo>
                  <a:lnTo>
                    <a:pt x="438327" y="144970"/>
                  </a:lnTo>
                  <a:lnTo>
                    <a:pt x="429183" y="143446"/>
                  </a:lnTo>
                  <a:lnTo>
                    <a:pt x="429183" y="148018"/>
                  </a:lnTo>
                  <a:lnTo>
                    <a:pt x="430707" y="152590"/>
                  </a:lnTo>
                  <a:lnTo>
                    <a:pt x="430707" y="155638"/>
                  </a:lnTo>
                  <a:lnTo>
                    <a:pt x="468909" y="155638"/>
                  </a:lnTo>
                  <a:lnTo>
                    <a:pt x="475005" y="149542"/>
                  </a:lnTo>
                  <a:lnTo>
                    <a:pt x="475005" y="144970"/>
                  </a:lnTo>
                  <a:lnTo>
                    <a:pt x="475005" y="128206"/>
                  </a:lnTo>
                  <a:lnTo>
                    <a:pt x="475005" y="119062"/>
                  </a:lnTo>
                  <a:lnTo>
                    <a:pt x="475005" y="106870"/>
                  </a:lnTo>
                  <a:lnTo>
                    <a:pt x="475005" y="97726"/>
                  </a:lnTo>
                  <a:lnTo>
                    <a:pt x="475005" y="86969"/>
                  </a:lnTo>
                  <a:lnTo>
                    <a:pt x="475005" y="76301"/>
                  </a:lnTo>
                  <a:close/>
                </a:path>
                <a:path w="647700" h="159385">
                  <a:moveTo>
                    <a:pt x="485673" y="56489"/>
                  </a:moveTo>
                  <a:lnTo>
                    <a:pt x="433768" y="56489"/>
                  </a:lnTo>
                  <a:lnTo>
                    <a:pt x="433768" y="45821"/>
                  </a:lnTo>
                  <a:lnTo>
                    <a:pt x="479577" y="45821"/>
                  </a:lnTo>
                  <a:lnTo>
                    <a:pt x="479577" y="36677"/>
                  </a:lnTo>
                  <a:lnTo>
                    <a:pt x="433768" y="36677"/>
                  </a:lnTo>
                  <a:lnTo>
                    <a:pt x="433768" y="24485"/>
                  </a:lnTo>
                  <a:lnTo>
                    <a:pt x="484149" y="24485"/>
                  </a:lnTo>
                  <a:lnTo>
                    <a:pt x="484149" y="15240"/>
                  </a:lnTo>
                  <a:lnTo>
                    <a:pt x="433768" y="15240"/>
                  </a:lnTo>
                  <a:lnTo>
                    <a:pt x="433768" y="0"/>
                  </a:lnTo>
                  <a:lnTo>
                    <a:pt x="421563" y="0"/>
                  </a:lnTo>
                  <a:lnTo>
                    <a:pt x="421563" y="15240"/>
                  </a:lnTo>
                  <a:lnTo>
                    <a:pt x="374129" y="15240"/>
                  </a:lnTo>
                  <a:lnTo>
                    <a:pt x="374129" y="24485"/>
                  </a:lnTo>
                  <a:lnTo>
                    <a:pt x="421563" y="24485"/>
                  </a:lnTo>
                  <a:lnTo>
                    <a:pt x="421563" y="36677"/>
                  </a:lnTo>
                  <a:lnTo>
                    <a:pt x="380326" y="36677"/>
                  </a:lnTo>
                  <a:lnTo>
                    <a:pt x="380326" y="45821"/>
                  </a:lnTo>
                  <a:lnTo>
                    <a:pt x="421563" y="45821"/>
                  </a:lnTo>
                  <a:lnTo>
                    <a:pt x="421563" y="56489"/>
                  </a:lnTo>
                  <a:lnTo>
                    <a:pt x="369557" y="56489"/>
                  </a:lnTo>
                  <a:lnTo>
                    <a:pt x="369557" y="67157"/>
                  </a:lnTo>
                  <a:lnTo>
                    <a:pt x="485673" y="67157"/>
                  </a:lnTo>
                  <a:lnTo>
                    <a:pt x="485673" y="56489"/>
                  </a:lnTo>
                  <a:close/>
                </a:path>
                <a:path w="647700" h="159385">
                  <a:moveTo>
                    <a:pt x="647598" y="114490"/>
                  </a:moveTo>
                  <a:lnTo>
                    <a:pt x="575779" y="114490"/>
                  </a:lnTo>
                  <a:lnTo>
                    <a:pt x="575779" y="96202"/>
                  </a:lnTo>
                  <a:lnTo>
                    <a:pt x="620064" y="96202"/>
                  </a:lnTo>
                  <a:lnTo>
                    <a:pt x="620064" y="103822"/>
                  </a:lnTo>
                  <a:lnTo>
                    <a:pt x="632256" y="103822"/>
                  </a:lnTo>
                  <a:lnTo>
                    <a:pt x="632256" y="26009"/>
                  </a:lnTo>
                  <a:lnTo>
                    <a:pt x="620064" y="26009"/>
                  </a:lnTo>
                  <a:lnTo>
                    <a:pt x="620064" y="36677"/>
                  </a:lnTo>
                  <a:lnTo>
                    <a:pt x="620064" y="54965"/>
                  </a:lnTo>
                  <a:lnTo>
                    <a:pt x="620064" y="65633"/>
                  </a:lnTo>
                  <a:lnTo>
                    <a:pt x="620064" y="85445"/>
                  </a:lnTo>
                  <a:lnTo>
                    <a:pt x="575779" y="85445"/>
                  </a:lnTo>
                  <a:lnTo>
                    <a:pt x="575779" y="65633"/>
                  </a:lnTo>
                  <a:lnTo>
                    <a:pt x="620064" y="65633"/>
                  </a:lnTo>
                  <a:lnTo>
                    <a:pt x="620064" y="54965"/>
                  </a:lnTo>
                  <a:lnTo>
                    <a:pt x="575779" y="54965"/>
                  </a:lnTo>
                  <a:lnTo>
                    <a:pt x="575779" y="36677"/>
                  </a:lnTo>
                  <a:lnTo>
                    <a:pt x="620064" y="36677"/>
                  </a:lnTo>
                  <a:lnTo>
                    <a:pt x="620064" y="26009"/>
                  </a:lnTo>
                  <a:lnTo>
                    <a:pt x="600252" y="26009"/>
                  </a:lnTo>
                  <a:lnTo>
                    <a:pt x="604837" y="19812"/>
                  </a:lnTo>
                  <a:lnTo>
                    <a:pt x="610920" y="13716"/>
                  </a:lnTo>
                  <a:lnTo>
                    <a:pt x="615505" y="7620"/>
                  </a:lnTo>
                  <a:lnTo>
                    <a:pt x="603300" y="1524"/>
                  </a:lnTo>
                  <a:lnTo>
                    <a:pt x="598665" y="8128"/>
                  </a:lnTo>
                  <a:lnTo>
                    <a:pt x="594067" y="14300"/>
                  </a:lnTo>
                  <a:lnTo>
                    <a:pt x="589495" y="20218"/>
                  </a:lnTo>
                  <a:lnTo>
                    <a:pt x="584923" y="26009"/>
                  </a:lnTo>
                  <a:lnTo>
                    <a:pt x="563587" y="26009"/>
                  </a:lnTo>
                  <a:lnTo>
                    <a:pt x="563587" y="36677"/>
                  </a:lnTo>
                  <a:lnTo>
                    <a:pt x="563587" y="54965"/>
                  </a:lnTo>
                  <a:lnTo>
                    <a:pt x="563587" y="65633"/>
                  </a:lnTo>
                  <a:lnTo>
                    <a:pt x="563587" y="85445"/>
                  </a:lnTo>
                  <a:lnTo>
                    <a:pt x="519290" y="85445"/>
                  </a:lnTo>
                  <a:lnTo>
                    <a:pt x="519290" y="65633"/>
                  </a:lnTo>
                  <a:lnTo>
                    <a:pt x="563587" y="65633"/>
                  </a:lnTo>
                  <a:lnTo>
                    <a:pt x="563587" y="54965"/>
                  </a:lnTo>
                  <a:lnTo>
                    <a:pt x="519290" y="54965"/>
                  </a:lnTo>
                  <a:lnTo>
                    <a:pt x="519290" y="36677"/>
                  </a:lnTo>
                  <a:lnTo>
                    <a:pt x="563587" y="36677"/>
                  </a:lnTo>
                  <a:lnTo>
                    <a:pt x="563587" y="26009"/>
                  </a:lnTo>
                  <a:lnTo>
                    <a:pt x="548246" y="26009"/>
                  </a:lnTo>
                  <a:lnTo>
                    <a:pt x="554342" y="21336"/>
                  </a:lnTo>
                  <a:lnTo>
                    <a:pt x="533019" y="0"/>
                  </a:lnTo>
                  <a:lnTo>
                    <a:pt x="523875" y="7620"/>
                  </a:lnTo>
                  <a:lnTo>
                    <a:pt x="536054" y="19812"/>
                  </a:lnTo>
                  <a:lnTo>
                    <a:pt x="540626" y="26009"/>
                  </a:lnTo>
                  <a:lnTo>
                    <a:pt x="507009" y="26009"/>
                  </a:lnTo>
                  <a:lnTo>
                    <a:pt x="507009" y="103822"/>
                  </a:lnTo>
                  <a:lnTo>
                    <a:pt x="519290" y="103822"/>
                  </a:lnTo>
                  <a:lnTo>
                    <a:pt x="519290" y="96202"/>
                  </a:lnTo>
                  <a:lnTo>
                    <a:pt x="563587" y="96202"/>
                  </a:lnTo>
                  <a:lnTo>
                    <a:pt x="563587" y="114490"/>
                  </a:lnTo>
                  <a:lnTo>
                    <a:pt x="491769" y="114490"/>
                  </a:lnTo>
                  <a:lnTo>
                    <a:pt x="491769" y="125158"/>
                  </a:lnTo>
                  <a:lnTo>
                    <a:pt x="563587" y="125158"/>
                  </a:lnTo>
                  <a:lnTo>
                    <a:pt x="563587" y="158788"/>
                  </a:lnTo>
                  <a:lnTo>
                    <a:pt x="575779" y="158788"/>
                  </a:lnTo>
                  <a:lnTo>
                    <a:pt x="575779" y="125158"/>
                  </a:lnTo>
                  <a:lnTo>
                    <a:pt x="647598" y="125158"/>
                  </a:lnTo>
                  <a:lnTo>
                    <a:pt x="647598" y="114490"/>
                  </a:lnTo>
                  <a:close/>
                </a:path>
              </a:pathLst>
            </a:custGeom>
            <a:solidFill>
              <a:srgbClr val="5A6D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5775287" y="2670745"/>
              <a:ext cx="699770" cy="699135"/>
            </a:xfrm>
            <a:custGeom>
              <a:avLst/>
              <a:gdLst/>
              <a:ahLst/>
              <a:cxnLst/>
              <a:rect l="l" t="t" r="r" b="b"/>
              <a:pathLst>
                <a:path w="699770" h="699135">
                  <a:moveTo>
                    <a:pt x="358663" y="0"/>
                  </a:moveTo>
                  <a:lnTo>
                    <a:pt x="316141" y="1500"/>
                  </a:lnTo>
                  <a:lnTo>
                    <a:pt x="265169" y="10644"/>
                  </a:lnTo>
                  <a:lnTo>
                    <a:pt x="224891" y="23360"/>
                  </a:lnTo>
                  <a:lnTo>
                    <a:pt x="216890" y="25884"/>
                  </a:lnTo>
                  <a:lnTo>
                    <a:pt x="162850" y="54286"/>
                  </a:lnTo>
                  <a:lnTo>
                    <a:pt x="155740" y="59501"/>
                  </a:lnTo>
                  <a:lnTo>
                    <a:pt x="148882" y="64096"/>
                  </a:lnTo>
                  <a:lnTo>
                    <a:pt x="115455" y="90755"/>
                  </a:lnTo>
                  <a:lnTo>
                    <a:pt x="103822" y="102274"/>
                  </a:lnTo>
                  <a:lnTo>
                    <a:pt x="97226" y="108251"/>
                  </a:lnTo>
                  <a:lnTo>
                    <a:pt x="69456" y="140755"/>
                  </a:lnTo>
                  <a:lnTo>
                    <a:pt x="46464" y="176906"/>
                  </a:lnTo>
                  <a:lnTo>
                    <a:pt x="42773" y="184659"/>
                  </a:lnTo>
                  <a:lnTo>
                    <a:pt x="34532" y="199899"/>
                  </a:lnTo>
                  <a:lnTo>
                    <a:pt x="30906" y="207376"/>
                  </a:lnTo>
                  <a:lnTo>
                    <a:pt x="27444" y="215139"/>
                  </a:lnTo>
                  <a:lnTo>
                    <a:pt x="24246" y="223156"/>
                  </a:lnTo>
                  <a:lnTo>
                    <a:pt x="18431" y="239228"/>
                  </a:lnTo>
                  <a:lnTo>
                    <a:pt x="15239" y="247245"/>
                  </a:lnTo>
                  <a:lnTo>
                    <a:pt x="9030" y="272748"/>
                  </a:lnTo>
                  <a:lnTo>
                    <a:pt x="7632" y="280773"/>
                  </a:lnTo>
                  <a:lnTo>
                    <a:pt x="5625" y="289669"/>
                  </a:lnTo>
                  <a:lnTo>
                    <a:pt x="4192" y="298153"/>
                  </a:lnTo>
                  <a:lnTo>
                    <a:pt x="3333" y="306351"/>
                  </a:lnTo>
                  <a:lnTo>
                    <a:pt x="3048" y="314390"/>
                  </a:lnTo>
                  <a:lnTo>
                    <a:pt x="952" y="331916"/>
                  </a:lnTo>
                  <a:lnTo>
                    <a:pt x="261" y="340536"/>
                  </a:lnTo>
                  <a:lnTo>
                    <a:pt x="0" y="349442"/>
                  </a:lnTo>
                  <a:lnTo>
                    <a:pt x="261" y="357697"/>
                  </a:lnTo>
                  <a:lnTo>
                    <a:pt x="952" y="366256"/>
                  </a:lnTo>
                  <a:lnTo>
                    <a:pt x="3048" y="383071"/>
                  </a:lnTo>
                  <a:lnTo>
                    <a:pt x="3333" y="391953"/>
                  </a:lnTo>
                  <a:lnTo>
                    <a:pt x="4192" y="400407"/>
                  </a:lnTo>
                  <a:lnTo>
                    <a:pt x="5625" y="408574"/>
                  </a:lnTo>
                  <a:lnTo>
                    <a:pt x="7632" y="416599"/>
                  </a:lnTo>
                  <a:lnTo>
                    <a:pt x="9030" y="425495"/>
                  </a:lnTo>
                  <a:lnTo>
                    <a:pt x="10860" y="433979"/>
                  </a:lnTo>
                  <a:lnTo>
                    <a:pt x="15239" y="450216"/>
                  </a:lnTo>
                  <a:lnTo>
                    <a:pt x="18431" y="458431"/>
                  </a:lnTo>
                  <a:lnTo>
                    <a:pt x="24246" y="474862"/>
                  </a:lnTo>
                  <a:lnTo>
                    <a:pt x="46464" y="521422"/>
                  </a:lnTo>
                  <a:lnTo>
                    <a:pt x="79451" y="570803"/>
                  </a:lnTo>
                  <a:lnTo>
                    <a:pt x="109562" y="602426"/>
                  </a:lnTo>
                  <a:lnTo>
                    <a:pt x="142024" y="630061"/>
                  </a:lnTo>
                  <a:lnTo>
                    <a:pt x="184785" y="657772"/>
                  </a:lnTo>
                  <a:lnTo>
                    <a:pt x="232892" y="678156"/>
                  </a:lnTo>
                  <a:lnTo>
                    <a:pt x="273633" y="689895"/>
                  </a:lnTo>
                  <a:lnTo>
                    <a:pt x="282511" y="691300"/>
                  </a:lnTo>
                  <a:lnTo>
                    <a:pt x="290552" y="693324"/>
                  </a:lnTo>
                  <a:lnTo>
                    <a:pt x="298754" y="694920"/>
                  </a:lnTo>
                  <a:lnTo>
                    <a:pt x="316141" y="697396"/>
                  </a:lnTo>
                  <a:lnTo>
                    <a:pt x="324381" y="697634"/>
                  </a:lnTo>
                  <a:lnTo>
                    <a:pt x="341467" y="698682"/>
                  </a:lnTo>
                  <a:lnTo>
                    <a:pt x="349757" y="698920"/>
                  </a:lnTo>
                  <a:lnTo>
                    <a:pt x="358663" y="698682"/>
                  </a:lnTo>
                  <a:lnTo>
                    <a:pt x="375904" y="697634"/>
                  </a:lnTo>
                  <a:lnTo>
                    <a:pt x="384810" y="697396"/>
                  </a:lnTo>
                  <a:lnTo>
                    <a:pt x="401662" y="694920"/>
                  </a:lnTo>
                  <a:lnTo>
                    <a:pt x="410198" y="693324"/>
                  </a:lnTo>
                  <a:lnTo>
                    <a:pt x="418439" y="691300"/>
                  </a:lnTo>
                  <a:lnTo>
                    <a:pt x="426694" y="689895"/>
                  </a:lnTo>
                  <a:lnTo>
                    <a:pt x="468071" y="678156"/>
                  </a:lnTo>
                  <a:lnTo>
                    <a:pt x="514642" y="657772"/>
                  </a:lnTo>
                  <a:lnTo>
                    <a:pt x="543687" y="639484"/>
                  </a:lnTo>
                  <a:lnTo>
                    <a:pt x="551403" y="634830"/>
                  </a:lnTo>
                  <a:lnTo>
                    <a:pt x="558558" y="630061"/>
                  </a:lnTo>
                  <a:lnTo>
                    <a:pt x="565161" y="625025"/>
                  </a:lnTo>
                  <a:lnTo>
                    <a:pt x="571220" y="619571"/>
                  </a:lnTo>
                  <a:lnTo>
                    <a:pt x="591151" y="602426"/>
                  </a:lnTo>
                  <a:lnTo>
                    <a:pt x="620077" y="570803"/>
                  </a:lnTo>
                  <a:lnTo>
                    <a:pt x="645967" y="536186"/>
                  </a:lnTo>
                  <a:lnTo>
                    <a:pt x="666457" y="498273"/>
                  </a:lnTo>
                  <a:lnTo>
                    <a:pt x="681877" y="458431"/>
                  </a:lnTo>
                  <a:lnTo>
                    <a:pt x="693331" y="416599"/>
                  </a:lnTo>
                  <a:lnTo>
                    <a:pt x="698784" y="374816"/>
                  </a:lnTo>
                  <a:lnTo>
                    <a:pt x="699427" y="349442"/>
                  </a:lnTo>
                  <a:lnTo>
                    <a:pt x="699236" y="331916"/>
                  </a:lnTo>
                  <a:lnTo>
                    <a:pt x="693331" y="280773"/>
                  </a:lnTo>
                  <a:lnTo>
                    <a:pt x="679424" y="231192"/>
                  </a:lnTo>
                  <a:lnTo>
                    <a:pt x="662546" y="192422"/>
                  </a:lnTo>
                  <a:lnTo>
                    <a:pt x="658177" y="184659"/>
                  </a:lnTo>
                  <a:lnTo>
                    <a:pt x="654486" y="176906"/>
                  </a:lnTo>
                  <a:lnTo>
                    <a:pt x="630747" y="140755"/>
                  </a:lnTo>
                  <a:lnTo>
                    <a:pt x="620077" y="128182"/>
                  </a:lnTo>
                  <a:lnTo>
                    <a:pt x="602844" y="108251"/>
                  </a:lnTo>
                  <a:lnTo>
                    <a:pt x="597128" y="102274"/>
                  </a:lnTo>
                  <a:lnTo>
                    <a:pt x="591151" y="96500"/>
                  </a:lnTo>
                  <a:lnTo>
                    <a:pt x="584746" y="90755"/>
                  </a:lnTo>
                  <a:lnTo>
                    <a:pt x="571220" y="79313"/>
                  </a:lnTo>
                  <a:lnTo>
                    <a:pt x="565161" y="73860"/>
                  </a:lnTo>
                  <a:lnTo>
                    <a:pt x="558558" y="68835"/>
                  </a:lnTo>
                  <a:lnTo>
                    <a:pt x="551403" y="64096"/>
                  </a:lnTo>
                  <a:lnTo>
                    <a:pt x="543687" y="59501"/>
                  </a:lnTo>
                  <a:lnTo>
                    <a:pt x="536791" y="54286"/>
                  </a:lnTo>
                  <a:lnTo>
                    <a:pt x="529736" y="49785"/>
                  </a:lnTo>
                  <a:lnTo>
                    <a:pt x="514642" y="41213"/>
                  </a:lnTo>
                  <a:lnTo>
                    <a:pt x="507522" y="36889"/>
                  </a:lnTo>
                  <a:lnTo>
                    <a:pt x="499973" y="32977"/>
                  </a:lnTo>
                  <a:lnTo>
                    <a:pt x="484162" y="25884"/>
                  </a:lnTo>
                  <a:lnTo>
                    <a:pt x="476102" y="23360"/>
                  </a:lnTo>
                  <a:lnTo>
                    <a:pt x="460059" y="17740"/>
                  </a:lnTo>
                  <a:lnTo>
                    <a:pt x="418439" y="6072"/>
                  </a:lnTo>
                  <a:lnTo>
                    <a:pt x="375904" y="619"/>
                  </a:lnTo>
                  <a:lnTo>
                    <a:pt x="367283" y="166"/>
                  </a:lnTo>
                  <a:lnTo>
                    <a:pt x="358663" y="0"/>
                  </a:lnTo>
                  <a:close/>
                </a:path>
              </a:pathLst>
            </a:custGeom>
            <a:solidFill>
              <a:srgbClr val="FFE0B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35040" y="2887980"/>
              <a:ext cx="236220" cy="234696"/>
            </a:xfrm>
            <a:prstGeom prst="rect">
              <a:avLst/>
            </a:prstGeom>
          </p:spPr>
        </p:pic>
      </p:grpSp>
      <p:pic>
        <p:nvPicPr>
          <p:cNvPr id="73" name="object 7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841247" y="4887468"/>
            <a:ext cx="118872" cy="172212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22502" y="4897374"/>
            <a:ext cx="1876996" cy="149644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3007893" y="4897373"/>
            <a:ext cx="655320" cy="149860"/>
          </a:xfrm>
          <a:custGeom>
            <a:avLst/>
            <a:gdLst/>
            <a:ahLst/>
            <a:cxnLst/>
            <a:rect l="l" t="t" r="r" b="b"/>
            <a:pathLst>
              <a:path w="655320" h="149860">
                <a:moveTo>
                  <a:pt x="140500" y="19913"/>
                </a:moveTo>
                <a:lnTo>
                  <a:pt x="79438" y="19913"/>
                </a:lnTo>
                <a:lnTo>
                  <a:pt x="87058" y="16865"/>
                </a:lnTo>
                <a:lnTo>
                  <a:pt x="82486" y="10668"/>
                </a:lnTo>
                <a:lnTo>
                  <a:pt x="73342" y="1524"/>
                </a:lnTo>
                <a:lnTo>
                  <a:pt x="62585" y="7620"/>
                </a:lnTo>
                <a:lnTo>
                  <a:pt x="65735" y="10668"/>
                </a:lnTo>
                <a:lnTo>
                  <a:pt x="68770" y="15341"/>
                </a:lnTo>
                <a:lnTo>
                  <a:pt x="71818" y="19913"/>
                </a:lnTo>
                <a:lnTo>
                  <a:pt x="7620" y="19913"/>
                </a:lnTo>
                <a:lnTo>
                  <a:pt x="7620" y="47345"/>
                </a:lnTo>
                <a:lnTo>
                  <a:pt x="19913" y="47345"/>
                </a:lnTo>
                <a:lnTo>
                  <a:pt x="19913" y="30581"/>
                </a:lnTo>
                <a:lnTo>
                  <a:pt x="128308" y="30581"/>
                </a:lnTo>
                <a:lnTo>
                  <a:pt x="128308" y="48869"/>
                </a:lnTo>
                <a:lnTo>
                  <a:pt x="140500" y="48869"/>
                </a:lnTo>
                <a:lnTo>
                  <a:pt x="140500" y="30581"/>
                </a:lnTo>
                <a:lnTo>
                  <a:pt x="140500" y="19913"/>
                </a:lnTo>
                <a:close/>
              </a:path>
              <a:path w="655320" h="149860">
                <a:moveTo>
                  <a:pt x="148120" y="131254"/>
                </a:moveTo>
                <a:lnTo>
                  <a:pt x="131241" y="132118"/>
                </a:lnTo>
                <a:lnTo>
                  <a:pt x="114922" y="132397"/>
                </a:lnTo>
                <a:lnTo>
                  <a:pt x="99174" y="132118"/>
                </a:lnTo>
                <a:lnTo>
                  <a:pt x="84010" y="131254"/>
                </a:lnTo>
                <a:lnTo>
                  <a:pt x="84010" y="100774"/>
                </a:lnTo>
                <a:lnTo>
                  <a:pt x="135928" y="100774"/>
                </a:lnTo>
                <a:lnTo>
                  <a:pt x="135928" y="90106"/>
                </a:lnTo>
                <a:lnTo>
                  <a:pt x="84010" y="90106"/>
                </a:lnTo>
                <a:lnTo>
                  <a:pt x="84010" y="65633"/>
                </a:lnTo>
                <a:lnTo>
                  <a:pt x="145072" y="65633"/>
                </a:lnTo>
                <a:lnTo>
                  <a:pt x="145072" y="54965"/>
                </a:lnTo>
                <a:lnTo>
                  <a:pt x="3048" y="54965"/>
                </a:lnTo>
                <a:lnTo>
                  <a:pt x="3048" y="65633"/>
                </a:lnTo>
                <a:lnTo>
                  <a:pt x="71818" y="65633"/>
                </a:lnTo>
                <a:lnTo>
                  <a:pt x="71818" y="131254"/>
                </a:lnTo>
                <a:lnTo>
                  <a:pt x="60045" y="127812"/>
                </a:lnTo>
                <a:lnTo>
                  <a:pt x="50012" y="121920"/>
                </a:lnTo>
                <a:lnTo>
                  <a:pt x="44221" y="116014"/>
                </a:lnTo>
                <a:lnTo>
                  <a:pt x="41719" y="113474"/>
                </a:lnTo>
                <a:lnTo>
                  <a:pt x="35153" y="102298"/>
                </a:lnTo>
                <a:lnTo>
                  <a:pt x="38201" y="94678"/>
                </a:lnTo>
                <a:lnTo>
                  <a:pt x="39725" y="87058"/>
                </a:lnTo>
                <a:lnTo>
                  <a:pt x="41249" y="77825"/>
                </a:lnTo>
                <a:lnTo>
                  <a:pt x="27533" y="74777"/>
                </a:lnTo>
                <a:lnTo>
                  <a:pt x="24726" y="94246"/>
                </a:lnTo>
                <a:lnTo>
                  <a:pt x="18910" y="111252"/>
                </a:lnTo>
                <a:lnTo>
                  <a:pt x="12687" y="121920"/>
                </a:lnTo>
                <a:lnTo>
                  <a:pt x="10426" y="125755"/>
                </a:lnTo>
                <a:lnTo>
                  <a:pt x="0" y="137350"/>
                </a:lnTo>
                <a:lnTo>
                  <a:pt x="2921" y="141732"/>
                </a:lnTo>
                <a:lnTo>
                  <a:pt x="3048" y="141922"/>
                </a:lnTo>
                <a:lnTo>
                  <a:pt x="4572" y="144970"/>
                </a:lnTo>
                <a:lnTo>
                  <a:pt x="7620" y="149644"/>
                </a:lnTo>
                <a:lnTo>
                  <a:pt x="14198" y="142417"/>
                </a:lnTo>
                <a:lnTo>
                  <a:pt x="20243" y="134505"/>
                </a:lnTo>
                <a:lnTo>
                  <a:pt x="25704" y="125755"/>
                </a:lnTo>
                <a:lnTo>
                  <a:pt x="30581" y="116014"/>
                </a:lnTo>
                <a:lnTo>
                  <a:pt x="39700" y="128016"/>
                </a:lnTo>
                <a:lnTo>
                  <a:pt x="50965" y="136588"/>
                </a:lnTo>
                <a:lnTo>
                  <a:pt x="64262" y="141732"/>
                </a:lnTo>
                <a:lnTo>
                  <a:pt x="79438" y="143446"/>
                </a:lnTo>
                <a:lnTo>
                  <a:pt x="143548" y="143446"/>
                </a:lnTo>
                <a:lnTo>
                  <a:pt x="145072" y="138874"/>
                </a:lnTo>
                <a:lnTo>
                  <a:pt x="146596" y="135826"/>
                </a:lnTo>
                <a:lnTo>
                  <a:pt x="147739" y="132397"/>
                </a:lnTo>
                <a:lnTo>
                  <a:pt x="148120" y="131254"/>
                </a:lnTo>
                <a:close/>
              </a:path>
              <a:path w="655320" h="149860">
                <a:moveTo>
                  <a:pt x="187833" y="122110"/>
                </a:moveTo>
                <a:lnTo>
                  <a:pt x="178689" y="114490"/>
                </a:lnTo>
                <a:lnTo>
                  <a:pt x="172059" y="121335"/>
                </a:lnTo>
                <a:lnTo>
                  <a:pt x="165722" y="128016"/>
                </a:lnTo>
                <a:lnTo>
                  <a:pt x="159359" y="134429"/>
                </a:lnTo>
                <a:lnTo>
                  <a:pt x="152692" y="140398"/>
                </a:lnTo>
                <a:lnTo>
                  <a:pt x="155829" y="143446"/>
                </a:lnTo>
                <a:lnTo>
                  <a:pt x="157353" y="146596"/>
                </a:lnTo>
                <a:lnTo>
                  <a:pt x="160401" y="149644"/>
                </a:lnTo>
                <a:lnTo>
                  <a:pt x="187833" y="122110"/>
                </a:lnTo>
                <a:close/>
              </a:path>
              <a:path w="655320" h="149860">
                <a:moveTo>
                  <a:pt x="224510" y="129730"/>
                </a:moveTo>
                <a:lnTo>
                  <a:pt x="218414" y="125158"/>
                </a:lnTo>
                <a:lnTo>
                  <a:pt x="212318" y="119062"/>
                </a:lnTo>
                <a:lnTo>
                  <a:pt x="204698" y="114490"/>
                </a:lnTo>
                <a:lnTo>
                  <a:pt x="198602" y="122110"/>
                </a:lnTo>
                <a:lnTo>
                  <a:pt x="204698" y="126682"/>
                </a:lnTo>
                <a:lnTo>
                  <a:pt x="216890" y="138874"/>
                </a:lnTo>
                <a:lnTo>
                  <a:pt x="224510" y="129730"/>
                </a:lnTo>
                <a:close/>
              </a:path>
              <a:path w="655320" h="149860">
                <a:moveTo>
                  <a:pt x="232130" y="22961"/>
                </a:moveTo>
                <a:lnTo>
                  <a:pt x="219938" y="22961"/>
                </a:lnTo>
                <a:lnTo>
                  <a:pt x="219938" y="3048"/>
                </a:lnTo>
                <a:lnTo>
                  <a:pt x="209270" y="3048"/>
                </a:lnTo>
                <a:lnTo>
                  <a:pt x="209270" y="100774"/>
                </a:lnTo>
                <a:lnTo>
                  <a:pt x="178689" y="100774"/>
                </a:lnTo>
                <a:lnTo>
                  <a:pt x="178689" y="85534"/>
                </a:lnTo>
                <a:lnTo>
                  <a:pt x="209270" y="85534"/>
                </a:lnTo>
                <a:lnTo>
                  <a:pt x="209270" y="74777"/>
                </a:lnTo>
                <a:lnTo>
                  <a:pt x="178689" y="74777"/>
                </a:lnTo>
                <a:lnTo>
                  <a:pt x="178689" y="58013"/>
                </a:lnTo>
                <a:lnTo>
                  <a:pt x="209270" y="58013"/>
                </a:lnTo>
                <a:lnTo>
                  <a:pt x="209270" y="48869"/>
                </a:lnTo>
                <a:lnTo>
                  <a:pt x="178689" y="48869"/>
                </a:lnTo>
                <a:lnTo>
                  <a:pt x="178689" y="32105"/>
                </a:lnTo>
                <a:lnTo>
                  <a:pt x="209270" y="32105"/>
                </a:lnTo>
                <a:lnTo>
                  <a:pt x="209270" y="22961"/>
                </a:lnTo>
                <a:lnTo>
                  <a:pt x="178689" y="22961"/>
                </a:lnTo>
                <a:lnTo>
                  <a:pt x="178689" y="4572"/>
                </a:lnTo>
                <a:lnTo>
                  <a:pt x="168021" y="4572"/>
                </a:lnTo>
                <a:lnTo>
                  <a:pt x="168021" y="22961"/>
                </a:lnTo>
                <a:lnTo>
                  <a:pt x="155829" y="22961"/>
                </a:lnTo>
                <a:lnTo>
                  <a:pt x="155829" y="32105"/>
                </a:lnTo>
                <a:lnTo>
                  <a:pt x="168021" y="32105"/>
                </a:lnTo>
                <a:lnTo>
                  <a:pt x="168021" y="100774"/>
                </a:lnTo>
                <a:lnTo>
                  <a:pt x="152692" y="100774"/>
                </a:lnTo>
                <a:lnTo>
                  <a:pt x="152692" y="111442"/>
                </a:lnTo>
                <a:lnTo>
                  <a:pt x="232130" y="111442"/>
                </a:lnTo>
                <a:lnTo>
                  <a:pt x="232130" y="100774"/>
                </a:lnTo>
                <a:lnTo>
                  <a:pt x="219938" y="100774"/>
                </a:lnTo>
                <a:lnTo>
                  <a:pt x="219938" y="85534"/>
                </a:lnTo>
                <a:lnTo>
                  <a:pt x="219938" y="74777"/>
                </a:lnTo>
                <a:lnTo>
                  <a:pt x="219938" y="58013"/>
                </a:lnTo>
                <a:lnTo>
                  <a:pt x="219938" y="48869"/>
                </a:lnTo>
                <a:lnTo>
                  <a:pt x="219938" y="32105"/>
                </a:lnTo>
                <a:lnTo>
                  <a:pt x="232130" y="32105"/>
                </a:lnTo>
                <a:lnTo>
                  <a:pt x="232130" y="22961"/>
                </a:lnTo>
                <a:close/>
              </a:path>
              <a:path w="655320" h="149860">
                <a:moveTo>
                  <a:pt x="293281" y="7620"/>
                </a:moveTo>
                <a:lnTo>
                  <a:pt x="282511" y="7620"/>
                </a:lnTo>
                <a:lnTo>
                  <a:pt x="282511" y="18389"/>
                </a:lnTo>
                <a:lnTo>
                  <a:pt x="282511" y="47345"/>
                </a:lnTo>
                <a:lnTo>
                  <a:pt x="282511" y="56489"/>
                </a:lnTo>
                <a:lnTo>
                  <a:pt x="282511" y="85534"/>
                </a:lnTo>
                <a:lnTo>
                  <a:pt x="250507" y="85534"/>
                </a:lnTo>
                <a:lnTo>
                  <a:pt x="250723" y="80365"/>
                </a:lnTo>
                <a:lnTo>
                  <a:pt x="251040" y="74777"/>
                </a:lnTo>
                <a:lnTo>
                  <a:pt x="251155" y="65963"/>
                </a:lnTo>
                <a:lnTo>
                  <a:pt x="250621" y="58013"/>
                </a:lnTo>
                <a:lnTo>
                  <a:pt x="250507" y="56489"/>
                </a:lnTo>
                <a:lnTo>
                  <a:pt x="282511" y="56489"/>
                </a:lnTo>
                <a:lnTo>
                  <a:pt x="282511" y="47345"/>
                </a:lnTo>
                <a:lnTo>
                  <a:pt x="250507" y="47345"/>
                </a:lnTo>
                <a:lnTo>
                  <a:pt x="250507" y="18389"/>
                </a:lnTo>
                <a:lnTo>
                  <a:pt x="282511" y="18389"/>
                </a:lnTo>
                <a:lnTo>
                  <a:pt x="282511" y="7620"/>
                </a:lnTo>
                <a:lnTo>
                  <a:pt x="239750" y="7620"/>
                </a:lnTo>
                <a:lnTo>
                  <a:pt x="239687" y="65963"/>
                </a:lnTo>
                <a:lnTo>
                  <a:pt x="239572" y="73875"/>
                </a:lnTo>
                <a:lnTo>
                  <a:pt x="236702" y="112966"/>
                </a:lnTo>
                <a:lnTo>
                  <a:pt x="221462" y="141922"/>
                </a:lnTo>
                <a:lnTo>
                  <a:pt x="224510" y="144970"/>
                </a:lnTo>
                <a:lnTo>
                  <a:pt x="227558" y="148120"/>
                </a:lnTo>
                <a:lnTo>
                  <a:pt x="230606" y="149644"/>
                </a:lnTo>
                <a:lnTo>
                  <a:pt x="238633" y="138468"/>
                </a:lnTo>
                <a:lnTo>
                  <a:pt x="244551" y="125742"/>
                </a:lnTo>
                <a:lnTo>
                  <a:pt x="248462" y="111620"/>
                </a:lnTo>
                <a:lnTo>
                  <a:pt x="250507" y="96202"/>
                </a:lnTo>
                <a:lnTo>
                  <a:pt x="282511" y="96202"/>
                </a:lnTo>
                <a:lnTo>
                  <a:pt x="282511" y="132778"/>
                </a:lnTo>
                <a:lnTo>
                  <a:pt x="279476" y="135826"/>
                </a:lnTo>
                <a:lnTo>
                  <a:pt x="270332" y="135826"/>
                </a:lnTo>
                <a:lnTo>
                  <a:pt x="266103" y="134429"/>
                </a:lnTo>
                <a:lnTo>
                  <a:pt x="258165" y="134429"/>
                </a:lnTo>
                <a:lnTo>
                  <a:pt x="259664" y="138874"/>
                </a:lnTo>
                <a:lnTo>
                  <a:pt x="259664" y="146596"/>
                </a:lnTo>
                <a:lnTo>
                  <a:pt x="287083" y="146596"/>
                </a:lnTo>
                <a:lnTo>
                  <a:pt x="293281" y="140398"/>
                </a:lnTo>
                <a:lnTo>
                  <a:pt x="293281" y="135826"/>
                </a:lnTo>
                <a:lnTo>
                  <a:pt x="293281" y="96202"/>
                </a:lnTo>
                <a:lnTo>
                  <a:pt x="293281" y="85534"/>
                </a:lnTo>
                <a:lnTo>
                  <a:pt x="293281" y="56489"/>
                </a:lnTo>
                <a:lnTo>
                  <a:pt x="293281" y="47345"/>
                </a:lnTo>
                <a:lnTo>
                  <a:pt x="293281" y="18389"/>
                </a:lnTo>
                <a:lnTo>
                  <a:pt x="293281" y="7620"/>
                </a:lnTo>
                <a:close/>
              </a:path>
              <a:path w="655320" h="149860">
                <a:moveTo>
                  <a:pt x="339090" y="91630"/>
                </a:moveTo>
                <a:lnTo>
                  <a:pt x="329857" y="88582"/>
                </a:lnTo>
                <a:lnTo>
                  <a:pt x="326809" y="87058"/>
                </a:lnTo>
                <a:lnTo>
                  <a:pt x="323113" y="100774"/>
                </a:lnTo>
                <a:lnTo>
                  <a:pt x="318998" y="114490"/>
                </a:lnTo>
                <a:lnTo>
                  <a:pt x="314591" y="128206"/>
                </a:lnTo>
                <a:lnTo>
                  <a:pt x="310045" y="141922"/>
                </a:lnTo>
                <a:lnTo>
                  <a:pt x="322237" y="146596"/>
                </a:lnTo>
                <a:lnTo>
                  <a:pt x="325755" y="134289"/>
                </a:lnTo>
                <a:lnTo>
                  <a:pt x="329933" y="120586"/>
                </a:lnTo>
                <a:lnTo>
                  <a:pt x="339090" y="91630"/>
                </a:lnTo>
                <a:close/>
              </a:path>
              <a:path w="655320" h="149860">
                <a:moveTo>
                  <a:pt x="339090" y="62585"/>
                </a:moveTo>
                <a:lnTo>
                  <a:pt x="333057" y="58000"/>
                </a:lnTo>
                <a:lnTo>
                  <a:pt x="326618" y="53251"/>
                </a:lnTo>
                <a:lnTo>
                  <a:pt x="319925" y="48234"/>
                </a:lnTo>
                <a:lnTo>
                  <a:pt x="313093" y="42773"/>
                </a:lnTo>
                <a:lnTo>
                  <a:pt x="305460" y="51917"/>
                </a:lnTo>
                <a:lnTo>
                  <a:pt x="311200" y="56756"/>
                </a:lnTo>
                <a:lnTo>
                  <a:pt x="323253" y="67564"/>
                </a:lnTo>
                <a:lnTo>
                  <a:pt x="329857" y="73253"/>
                </a:lnTo>
                <a:lnTo>
                  <a:pt x="339090" y="62585"/>
                </a:lnTo>
                <a:close/>
              </a:path>
              <a:path w="655320" h="149860">
                <a:moveTo>
                  <a:pt x="343662" y="24485"/>
                </a:moveTo>
                <a:lnTo>
                  <a:pt x="338759" y="19900"/>
                </a:lnTo>
                <a:lnTo>
                  <a:pt x="333133" y="15138"/>
                </a:lnTo>
                <a:lnTo>
                  <a:pt x="326644" y="10083"/>
                </a:lnTo>
                <a:lnTo>
                  <a:pt x="319189" y="4572"/>
                </a:lnTo>
                <a:lnTo>
                  <a:pt x="311569" y="12293"/>
                </a:lnTo>
                <a:lnTo>
                  <a:pt x="317296" y="17132"/>
                </a:lnTo>
                <a:lnTo>
                  <a:pt x="329387" y="27940"/>
                </a:lnTo>
                <a:lnTo>
                  <a:pt x="336042" y="33629"/>
                </a:lnTo>
                <a:lnTo>
                  <a:pt x="343662" y="24485"/>
                </a:lnTo>
                <a:close/>
              </a:path>
              <a:path w="655320" h="149860">
                <a:moveTo>
                  <a:pt x="387959" y="128206"/>
                </a:moveTo>
                <a:lnTo>
                  <a:pt x="380339" y="119062"/>
                </a:lnTo>
                <a:lnTo>
                  <a:pt x="371995" y="124523"/>
                </a:lnTo>
                <a:lnTo>
                  <a:pt x="363105" y="129540"/>
                </a:lnTo>
                <a:lnTo>
                  <a:pt x="353656" y="134289"/>
                </a:lnTo>
                <a:lnTo>
                  <a:pt x="343662" y="138874"/>
                </a:lnTo>
                <a:lnTo>
                  <a:pt x="346710" y="141922"/>
                </a:lnTo>
                <a:lnTo>
                  <a:pt x="348234" y="144970"/>
                </a:lnTo>
                <a:lnTo>
                  <a:pt x="351294" y="149644"/>
                </a:lnTo>
                <a:lnTo>
                  <a:pt x="378536" y="133908"/>
                </a:lnTo>
                <a:lnTo>
                  <a:pt x="387959" y="128206"/>
                </a:lnTo>
                <a:close/>
              </a:path>
              <a:path w="655320" h="149860">
                <a:moveTo>
                  <a:pt x="438340" y="61061"/>
                </a:moveTo>
                <a:lnTo>
                  <a:pt x="427672" y="61061"/>
                </a:lnTo>
                <a:lnTo>
                  <a:pt x="427672" y="70205"/>
                </a:lnTo>
                <a:lnTo>
                  <a:pt x="427672" y="84010"/>
                </a:lnTo>
                <a:lnTo>
                  <a:pt x="427672" y="93154"/>
                </a:lnTo>
                <a:lnTo>
                  <a:pt x="427672" y="105346"/>
                </a:lnTo>
                <a:lnTo>
                  <a:pt x="401675" y="105346"/>
                </a:lnTo>
                <a:lnTo>
                  <a:pt x="401675" y="93154"/>
                </a:lnTo>
                <a:lnTo>
                  <a:pt x="427672" y="93154"/>
                </a:lnTo>
                <a:lnTo>
                  <a:pt x="427672" y="84010"/>
                </a:lnTo>
                <a:lnTo>
                  <a:pt x="401675" y="84010"/>
                </a:lnTo>
                <a:lnTo>
                  <a:pt x="401675" y="70205"/>
                </a:lnTo>
                <a:lnTo>
                  <a:pt x="427672" y="70205"/>
                </a:lnTo>
                <a:lnTo>
                  <a:pt x="427672" y="61061"/>
                </a:lnTo>
                <a:lnTo>
                  <a:pt x="401675" y="61061"/>
                </a:lnTo>
                <a:lnTo>
                  <a:pt x="401675" y="50393"/>
                </a:lnTo>
                <a:lnTo>
                  <a:pt x="432257" y="50393"/>
                </a:lnTo>
                <a:lnTo>
                  <a:pt x="432257" y="39725"/>
                </a:lnTo>
                <a:lnTo>
                  <a:pt x="360438" y="39725"/>
                </a:lnTo>
                <a:lnTo>
                  <a:pt x="360438" y="50393"/>
                </a:lnTo>
                <a:lnTo>
                  <a:pt x="391007" y="50393"/>
                </a:lnTo>
                <a:lnTo>
                  <a:pt x="391007" y="61061"/>
                </a:lnTo>
                <a:lnTo>
                  <a:pt x="391007" y="70205"/>
                </a:lnTo>
                <a:lnTo>
                  <a:pt x="391007" y="84010"/>
                </a:lnTo>
                <a:lnTo>
                  <a:pt x="391007" y="93154"/>
                </a:lnTo>
                <a:lnTo>
                  <a:pt x="391007" y="105346"/>
                </a:lnTo>
                <a:lnTo>
                  <a:pt x="363474" y="105346"/>
                </a:lnTo>
                <a:lnTo>
                  <a:pt x="363474" y="93154"/>
                </a:lnTo>
                <a:lnTo>
                  <a:pt x="391007" y="93154"/>
                </a:lnTo>
                <a:lnTo>
                  <a:pt x="391007" y="84010"/>
                </a:lnTo>
                <a:lnTo>
                  <a:pt x="363474" y="84010"/>
                </a:lnTo>
                <a:lnTo>
                  <a:pt x="363474" y="70205"/>
                </a:lnTo>
                <a:lnTo>
                  <a:pt x="391007" y="70205"/>
                </a:lnTo>
                <a:lnTo>
                  <a:pt x="391007" y="61061"/>
                </a:lnTo>
                <a:lnTo>
                  <a:pt x="354330" y="61061"/>
                </a:lnTo>
                <a:lnTo>
                  <a:pt x="354330" y="120586"/>
                </a:lnTo>
                <a:lnTo>
                  <a:pt x="363474" y="120586"/>
                </a:lnTo>
                <a:lnTo>
                  <a:pt x="363474" y="114490"/>
                </a:lnTo>
                <a:lnTo>
                  <a:pt x="427672" y="114490"/>
                </a:lnTo>
                <a:lnTo>
                  <a:pt x="427672" y="120586"/>
                </a:lnTo>
                <a:lnTo>
                  <a:pt x="438340" y="120586"/>
                </a:lnTo>
                <a:lnTo>
                  <a:pt x="438340" y="114490"/>
                </a:lnTo>
                <a:lnTo>
                  <a:pt x="438340" y="105346"/>
                </a:lnTo>
                <a:lnTo>
                  <a:pt x="438340" y="93154"/>
                </a:lnTo>
                <a:lnTo>
                  <a:pt x="438340" y="84010"/>
                </a:lnTo>
                <a:lnTo>
                  <a:pt x="438340" y="70205"/>
                </a:lnTo>
                <a:lnTo>
                  <a:pt x="438340" y="61061"/>
                </a:lnTo>
                <a:close/>
              </a:path>
              <a:path w="655320" h="149860">
                <a:moveTo>
                  <a:pt x="447484" y="137350"/>
                </a:moveTo>
                <a:lnTo>
                  <a:pt x="439229" y="133680"/>
                </a:lnTo>
                <a:lnTo>
                  <a:pt x="420865" y="125145"/>
                </a:lnTo>
                <a:lnTo>
                  <a:pt x="410819" y="120586"/>
                </a:lnTo>
                <a:lnTo>
                  <a:pt x="404723" y="128206"/>
                </a:lnTo>
                <a:lnTo>
                  <a:pt x="413880" y="132803"/>
                </a:lnTo>
                <a:lnTo>
                  <a:pt x="423049" y="137566"/>
                </a:lnTo>
                <a:lnTo>
                  <a:pt x="432231" y="142608"/>
                </a:lnTo>
                <a:lnTo>
                  <a:pt x="441401" y="148120"/>
                </a:lnTo>
                <a:lnTo>
                  <a:pt x="447357" y="137566"/>
                </a:lnTo>
                <a:lnTo>
                  <a:pt x="447484" y="137350"/>
                </a:lnTo>
                <a:close/>
              </a:path>
              <a:path w="655320" h="149860">
                <a:moveTo>
                  <a:pt x="447484" y="18389"/>
                </a:moveTo>
                <a:lnTo>
                  <a:pt x="404723" y="18389"/>
                </a:lnTo>
                <a:lnTo>
                  <a:pt x="401675" y="13817"/>
                </a:lnTo>
                <a:lnTo>
                  <a:pt x="398627" y="7620"/>
                </a:lnTo>
                <a:lnTo>
                  <a:pt x="394055" y="1524"/>
                </a:lnTo>
                <a:lnTo>
                  <a:pt x="384911" y="6096"/>
                </a:lnTo>
                <a:lnTo>
                  <a:pt x="386435" y="10668"/>
                </a:lnTo>
                <a:lnTo>
                  <a:pt x="389483" y="13817"/>
                </a:lnTo>
                <a:lnTo>
                  <a:pt x="391007" y="18389"/>
                </a:lnTo>
                <a:lnTo>
                  <a:pt x="345186" y="18389"/>
                </a:lnTo>
                <a:lnTo>
                  <a:pt x="345186" y="42773"/>
                </a:lnTo>
                <a:lnTo>
                  <a:pt x="357378" y="42773"/>
                </a:lnTo>
                <a:lnTo>
                  <a:pt x="357378" y="27533"/>
                </a:lnTo>
                <a:lnTo>
                  <a:pt x="436816" y="27533"/>
                </a:lnTo>
                <a:lnTo>
                  <a:pt x="436816" y="42773"/>
                </a:lnTo>
                <a:lnTo>
                  <a:pt x="447484" y="42773"/>
                </a:lnTo>
                <a:lnTo>
                  <a:pt x="447484" y="27533"/>
                </a:lnTo>
                <a:lnTo>
                  <a:pt x="447484" y="18389"/>
                </a:lnTo>
                <a:close/>
              </a:path>
              <a:path w="655320" h="149860">
                <a:moveTo>
                  <a:pt x="508546" y="116014"/>
                </a:moveTo>
                <a:lnTo>
                  <a:pt x="495109" y="118516"/>
                </a:lnTo>
                <a:lnTo>
                  <a:pt x="482231" y="121158"/>
                </a:lnTo>
                <a:lnTo>
                  <a:pt x="469925" y="123520"/>
                </a:lnTo>
                <a:lnTo>
                  <a:pt x="458152" y="125158"/>
                </a:lnTo>
                <a:lnTo>
                  <a:pt x="461213" y="137350"/>
                </a:lnTo>
                <a:lnTo>
                  <a:pt x="472490" y="134302"/>
                </a:lnTo>
                <a:lnTo>
                  <a:pt x="484911" y="131445"/>
                </a:lnTo>
                <a:lnTo>
                  <a:pt x="508546" y="126682"/>
                </a:lnTo>
                <a:lnTo>
                  <a:pt x="508546" y="116014"/>
                </a:lnTo>
                <a:close/>
              </a:path>
              <a:path w="655320" h="149860">
                <a:moveTo>
                  <a:pt x="513219" y="35153"/>
                </a:moveTo>
                <a:lnTo>
                  <a:pt x="500926" y="29057"/>
                </a:lnTo>
                <a:lnTo>
                  <a:pt x="498373" y="35636"/>
                </a:lnTo>
                <a:lnTo>
                  <a:pt x="495401" y="41630"/>
                </a:lnTo>
                <a:lnTo>
                  <a:pt x="492137" y="47066"/>
                </a:lnTo>
                <a:lnTo>
                  <a:pt x="488734" y="51917"/>
                </a:lnTo>
                <a:lnTo>
                  <a:pt x="478066" y="51917"/>
                </a:lnTo>
                <a:lnTo>
                  <a:pt x="470446" y="53441"/>
                </a:lnTo>
                <a:lnTo>
                  <a:pt x="476440" y="43688"/>
                </a:lnTo>
                <a:lnTo>
                  <a:pt x="483019" y="32473"/>
                </a:lnTo>
                <a:lnTo>
                  <a:pt x="490156" y="19545"/>
                </a:lnTo>
                <a:lnTo>
                  <a:pt x="497878" y="4572"/>
                </a:lnTo>
                <a:lnTo>
                  <a:pt x="487210" y="0"/>
                </a:lnTo>
                <a:lnTo>
                  <a:pt x="479450" y="16332"/>
                </a:lnTo>
                <a:lnTo>
                  <a:pt x="472109" y="30759"/>
                </a:lnTo>
                <a:lnTo>
                  <a:pt x="465048" y="43180"/>
                </a:lnTo>
                <a:lnTo>
                  <a:pt x="458152" y="53441"/>
                </a:lnTo>
                <a:lnTo>
                  <a:pt x="461149" y="63931"/>
                </a:lnTo>
                <a:lnTo>
                  <a:pt x="461213" y="64109"/>
                </a:lnTo>
                <a:lnTo>
                  <a:pt x="467296" y="62585"/>
                </a:lnTo>
                <a:lnTo>
                  <a:pt x="484162" y="62585"/>
                </a:lnTo>
                <a:lnTo>
                  <a:pt x="471538" y="79590"/>
                </a:lnTo>
                <a:lnTo>
                  <a:pt x="466077" y="86880"/>
                </a:lnTo>
                <a:lnTo>
                  <a:pt x="461213" y="93154"/>
                </a:lnTo>
                <a:lnTo>
                  <a:pt x="462724" y="105346"/>
                </a:lnTo>
                <a:lnTo>
                  <a:pt x="477393" y="102450"/>
                </a:lnTo>
                <a:lnTo>
                  <a:pt x="489470" y="100393"/>
                </a:lnTo>
                <a:lnTo>
                  <a:pt x="507022" y="97726"/>
                </a:lnTo>
                <a:lnTo>
                  <a:pt x="507022" y="93154"/>
                </a:lnTo>
                <a:lnTo>
                  <a:pt x="507784" y="91630"/>
                </a:lnTo>
                <a:lnTo>
                  <a:pt x="508546" y="90106"/>
                </a:lnTo>
                <a:lnTo>
                  <a:pt x="508546" y="87058"/>
                </a:lnTo>
                <a:lnTo>
                  <a:pt x="476542" y="91630"/>
                </a:lnTo>
                <a:lnTo>
                  <a:pt x="485686" y="77851"/>
                </a:lnTo>
                <a:lnTo>
                  <a:pt x="495706" y="62585"/>
                </a:lnTo>
                <a:lnTo>
                  <a:pt x="501624" y="53441"/>
                </a:lnTo>
                <a:lnTo>
                  <a:pt x="504012" y="49758"/>
                </a:lnTo>
                <a:lnTo>
                  <a:pt x="513219" y="35153"/>
                </a:lnTo>
                <a:close/>
              </a:path>
              <a:path w="655320" h="149860">
                <a:moveTo>
                  <a:pt x="542175" y="103822"/>
                </a:moveTo>
                <a:lnTo>
                  <a:pt x="531507" y="97726"/>
                </a:lnTo>
                <a:lnTo>
                  <a:pt x="526656" y="107759"/>
                </a:lnTo>
                <a:lnTo>
                  <a:pt x="521385" y="117348"/>
                </a:lnTo>
                <a:lnTo>
                  <a:pt x="515797" y="126682"/>
                </a:lnTo>
                <a:lnTo>
                  <a:pt x="510070" y="135826"/>
                </a:lnTo>
                <a:lnTo>
                  <a:pt x="513219" y="137350"/>
                </a:lnTo>
                <a:lnTo>
                  <a:pt x="516255" y="138874"/>
                </a:lnTo>
                <a:lnTo>
                  <a:pt x="519303" y="141922"/>
                </a:lnTo>
                <a:lnTo>
                  <a:pt x="525856" y="132778"/>
                </a:lnTo>
                <a:lnTo>
                  <a:pt x="531825" y="123520"/>
                </a:lnTo>
                <a:lnTo>
                  <a:pt x="537298" y="113855"/>
                </a:lnTo>
                <a:lnTo>
                  <a:pt x="542175" y="103822"/>
                </a:lnTo>
                <a:close/>
              </a:path>
              <a:path w="655320" h="149860">
                <a:moveTo>
                  <a:pt x="598652" y="18389"/>
                </a:moveTo>
                <a:lnTo>
                  <a:pt x="551319" y="18389"/>
                </a:lnTo>
                <a:lnTo>
                  <a:pt x="554355" y="9144"/>
                </a:lnTo>
                <a:lnTo>
                  <a:pt x="555879" y="3048"/>
                </a:lnTo>
                <a:lnTo>
                  <a:pt x="543687" y="1524"/>
                </a:lnTo>
                <a:lnTo>
                  <a:pt x="542175" y="7620"/>
                </a:lnTo>
                <a:lnTo>
                  <a:pt x="540651" y="12293"/>
                </a:lnTo>
                <a:lnTo>
                  <a:pt x="539115" y="18389"/>
                </a:lnTo>
                <a:lnTo>
                  <a:pt x="508546" y="18389"/>
                </a:lnTo>
                <a:lnTo>
                  <a:pt x="508546" y="29057"/>
                </a:lnTo>
                <a:lnTo>
                  <a:pt x="536067" y="29057"/>
                </a:lnTo>
                <a:lnTo>
                  <a:pt x="533031" y="35153"/>
                </a:lnTo>
                <a:lnTo>
                  <a:pt x="531507" y="41249"/>
                </a:lnTo>
                <a:lnTo>
                  <a:pt x="528447" y="47345"/>
                </a:lnTo>
                <a:lnTo>
                  <a:pt x="511594" y="47345"/>
                </a:lnTo>
                <a:lnTo>
                  <a:pt x="511594" y="58013"/>
                </a:lnTo>
                <a:lnTo>
                  <a:pt x="525399" y="58013"/>
                </a:lnTo>
                <a:lnTo>
                  <a:pt x="520839" y="65633"/>
                </a:lnTo>
                <a:lnTo>
                  <a:pt x="517779" y="73253"/>
                </a:lnTo>
                <a:lnTo>
                  <a:pt x="514731" y="80962"/>
                </a:lnTo>
                <a:lnTo>
                  <a:pt x="514731" y="90106"/>
                </a:lnTo>
                <a:lnTo>
                  <a:pt x="557504" y="90106"/>
                </a:lnTo>
                <a:lnTo>
                  <a:pt x="557504" y="132778"/>
                </a:lnTo>
                <a:lnTo>
                  <a:pt x="555879" y="135826"/>
                </a:lnTo>
                <a:lnTo>
                  <a:pt x="545211" y="135826"/>
                </a:lnTo>
                <a:lnTo>
                  <a:pt x="539115" y="134302"/>
                </a:lnTo>
                <a:lnTo>
                  <a:pt x="533031" y="134302"/>
                </a:lnTo>
                <a:lnTo>
                  <a:pt x="534543" y="138874"/>
                </a:lnTo>
                <a:lnTo>
                  <a:pt x="536067" y="141922"/>
                </a:lnTo>
                <a:lnTo>
                  <a:pt x="536067" y="146596"/>
                </a:lnTo>
                <a:lnTo>
                  <a:pt x="563600" y="146596"/>
                </a:lnTo>
                <a:lnTo>
                  <a:pt x="569696" y="140398"/>
                </a:lnTo>
                <a:lnTo>
                  <a:pt x="569696" y="135826"/>
                </a:lnTo>
                <a:lnTo>
                  <a:pt x="569696" y="90106"/>
                </a:lnTo>
                <a:lnTo>
                  <a:pt x="598652" y="90106"/>
                </a:lnTo>
                <a:lnTo>
                  <a:pt x="598652" y="80962"/>
                </a:lnTo>
                <a:lnTo>
                  <a:pt x="569696" y="80962"/>
                </a:lnTo>
                <a:lnTo>
                  <a:pt x="569696" y="47345"/>
                </a:lnTo>
                <a:lnTo>
                  <a:pt x="557504" y="47345"/>
                </a:lnTo>
                <a:lnTo>
                  <a:pt x="557504" y="58013"/>
                </a:lnTo>
                <a:lnTo>
                  <a:pt x="557504" y="80962"/>
                </a:lnTo>
                <a:lnTo>
                  <a:pt x="526923" y="80962"/>
                </a:lnTo>
                <a:lnTo>
                  <a:pt x="529971" y="73253"/>
                </a:lnTo>
                <a:lnTo>
                  <a:pt x="536067" y="58013"/>
                </a:lnTo>
                <a:lnTo>
                  <a:pt x="557504" y="58013"/>
                </a:lnTo>
                <a:lnTo>
                  <a:pt x="557504" y="47345"/>
                </a:lnTo>
                <a:lnTo>
                  <a:pt x="540651" y="47345"/>
                </a:lnTo>
                <a:lnTo>
                  <a:pt x="542074" y="41630"/>
                </a:lnTo>
                <a:lnTo>
                  <a:pt x="542175" y="41249"/>
                </a:lnTo>
                <a:lnTo>
                  <a:pt x="545211" y="35153"/>
                </a:lnTo>
                <a:lnTo>
                  <a:pt x="546735" y="29057"/>
                </a:lnTo>
                <a:lnTo>
                  <a:pt x="598652" y="29057"/>
                </a:lnTo>
                <a:lnTo>
                  <a:pt x="598652" y="18389"/>
                </a:lnTo>
                <a:close/>
              </a:path>
              <a:path w="655320" h="149860">
                <a:moveTo>
                  <a:pt x="607885" y="131254"/>
                </a:moveTo>
                <a:lnTo>
                  <a:pt x="602996" y="123240"/>
                </a:lnTo>
                <a:lnTo>
                  <a:pt x="597700" y="115062"/>
                </a:lnTo>
                <a:lnTo>
                  <a:pt x="592150" y="106616"/>
                </a:lnTo>
                <a:lnTo>
                  <a:pt x="586460" y="97726"/>
                </a:lnTo>
                <a:lnTo>
                  <a:pt x="577316" y="103822"/>
                </a:lnTo>
                <a:lnTo>
                  <a:pt x="582764" y="112064"/>
                </a:lnTo>
                <a:lnTo>
                  <a:pt x="587794" y="120586"/>
                </a:lnTo>
                <a:lnTo>
                  <a:pt x="597128" y="137350"/>
                </a:lnTo>
                <a:lnTo>
                  <a:pt x="607885" y="131254"/>
                </a:lnTo>
                <a:close/>
              </a:path>
              <a:path w="655320" h="149860">
                <a:moveTo>
                  <a:pt x="655231" y="122110"/>
                </a:moveTo>
                <a:lnTo>
                  <a:pt x="654215" y="119062"/>
                </a:lnTo>
                <a:lnTo>
                  <a:pt x="653707" y="117538"/>
                </a:lnTo>
                <a:lnTo>
                  <a:pt x="650659" y="114490"/>
                </a:lnTo>
                <a:lnTo>
                  <a:pt x="645985" y="109918"/>
                </a:lnTo>
                <a:lnTo>
                  <a:pt x="644461" y="109410"/>
                </a:lnTo>
                <a:lnTo>
                  <a:pt x="644461" y="123634"/>
                </a:lnTo>
                <a:lnTo>
                  <a:pt x="644461" y="131254"/>
                </a:lnTo>
                <a:lnTo>
                  <a:pt x="641426" y="134302"/>
                </a:lnTo>
                <a:lnTo>
                  <a:pt x="638365" y="135826"/>
                </a:lnTo>
                <a:lnTo>
                  <a:pt x="635317" y="135826"/>
                </a:lnTo>
                <a:lnTo>
                  <a:pt x="632282" y="132778"/>
                </a:lnTo>
                <a:lnTo>
                  <a:pt x="629221" y="131254"/>
                </a:lnTo>
                <a:lnTo>
                  <a:pt x="629221" y="122110"/>
                </a:lnTo>
                <a:lnTo>
                  <a:pt x="630758" y="122110"/>
                </a:lnTo>
                <a:lnTo>
                  <a:pt x="633793" y="119062"/>
                </a:lnTo>
                <a:lnTo>
                  <a:pt x="638365" y="119062"/>
                </a:lnTo>
                <a:lnTo>
                  <a:pt x="641426" y="120586"/>
                </a:lnTo>
                <a:lnTo>
                  <a:pt x="644461" y="123634"/>
                </a:lnTo>
                <a:lnTo>
                  <a:pt x="644461" y="109410"/>
                </a:lnTo>
                <a:lnTo>
                  <a:pt x="641426" y="108394"/>
                </a:lnTo>
                <a:lnTo>
                  <a:pt x="632282" y="108394"/>
                </a:lnTo>
                <a:lnTo>
                  <a:pt x="627697" y="109918"/>
                </a:lnTo>
                <a:lnTo>
                  <a:pt x="620077" y="117538"/>
                </a:lnTo>
                <a:lnTo>
                  <a:pt x="618553" y="122110"/>
                </a:lnTo>
                <a:lnTo>
                  <a:pt x="618553" y="132778"/>
                </a:lnTo>
                <a:lnTo>
                  <a:pt x="620077" y="137350"/>
                </a:lnTo>
                <a:lnTo>
                  <a:pt x="627697" y="144970"/>
                </a:lnTo>
                <a:lnTo>
                  <a:pt x="632282" y="146596"/>
                </a:lnTo>
                <a:lnTo>
                  <a:pt x="641426" y="146596"/>
                </a:lnTo>
                <a:lnTo>
                  <a:pt x="645985" y="144970"/>
                </a:lnTo>
                <a:lnTo>
                  <a:pt x="650659" y="140398"/>
                </a:lnTo>
                <a:lnTo>
                  <a:pt x="653707" y="137350"/>
                </a:lnTo>
                <a:lnTo>
                  <a:pt x="654215" y="135826"/>
                </a:lnTo>
                <a:lnTo>
                  <a:pt x="655231" y="132778"/>
                </a:lnTo>
                <a:lnTo>
                  <a:pt x="655231" y="122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4" name="object 84"/>
          <p:cNvGrpSpPr/>
          <p:nvPr/>
        </p:nvGrpSpPr>
        <p:grpSpPr>
          <a:xfrm>
            <a:off x="7074979" y="10426737"/>
            <a:ext cx="191135" cy="74930"/>
            <a:chOff x="7074979" y="10426737"/>
            <a:chExt cx="191135" cy="74930"/>
          </a:xfrm>
        </p:grpSpPr>
        <p:pic>
          <p:nvPicPr>
            <p:cNvPr id="85" name="object 8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074979" y="10426737"/>
              <a:ext cx="120586" cy="74764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1475232"/>
            <a:ext cx="6844665" cy="2824480"/>
            <a:chOff x="371856" y="1475232"/>
            <a:chExt cx="6844665" cy="2824480"/>
          </a:xfrm>
        </p:grpSpPr>
        <p:sp>
          <p:nvSpPr>
            <p:cNvPr id="3" name="object 3"/>
            <p:cNvSpPr/>
            <p:nvPr/>
          </p:nvSpPr>
          <p:spPr>
            <a:xfrm>
              <a:off x="559689" y="1674114"/>
              <a:ext cx="6460490" cy="2413000"/>
            </a:xfrm>
            <a:custGeom>
              <a:avLst/>
              <a:gdLst/>
              <a:ahLst/>
              <a:cxnLst/>
              <a:rect l="l" t="t" r="r" b="b"/>
              <a:pathLst>
                <a:path w="6460490" h="2413000">
                  <a:moveTo>
                    <a:pt x="6167199" y="23"/>
                  </a:moveTo>
                  <a:lnTo>
                    <a:pt x="300888" y="0"/>
                  </a:lnTo>
                  <a:lnTo>
                    <a:pt x="286410" y="190"/>
                  </a:lnTo>
                  <a:lnTo>
                    <a:pt x="279028" y="642"/>
                  </a:lnTo>
                  <a:lnTo>
                    <a:pt x="271932" y="1524"/>
                  </a:lnTo>
                  <a:lnTo>
                    <a:pt x="264784" y="1809"/>
                  </a:lnTo>
                  <a:lnTo>
                    <a:pt x="257376" y="2667"/>
                  </a:lnTo>
                  <a:lnTo>
                    <a:pt x="249985" y="4095"/>
                  </a:lnTo>
                  <a:lnTo>
                    <a:pt x="242887" y="6096"/>
                  </a:lnTo>
                  <a:lnTo>
                    <a:pt x="228358" y="8572"/>
                  </a:lnTo>
                  <a:lnTo>
                    <a:pt x="186397" y="22860"/>
                  </a:lnTo>
                  <a:lnTo>
                    <a:pt x="179512" y="25423"/>
                  </a:lnTo>
                  <a:lnTo>
                    <a:pt x="172794" y="28435"/>
                  </a:lnTo>
                  <a:lnTo>
                    <a:pt x="166379" y="31732"/>
                  </a:lnTo>
                  <a:lnTo>
                    <a:pt x="160401" y="35153"/>
                  </a:lnTo>
                  <a:lnTo>
                    <a:pt x="146864" y="42202"/>
                  </a:lnTo>
                  <a:lnTo>
                    <a:pt x="140432" y="46083"/>
                  </a:lnTo>
                  <a:lnTo>
                    <a:pt x="134404" y="50393"/>
                  </a:lnTo>
                  <a:lnTo>
                    <a:pt x="128445" y="54084"/>
                  </a:lnTo>
                  <a:lnTo>
                    <a:pt x="115966" y="62609"/>
                  </a:lnTo>
                  <a:lnTo>
                    <a:pt x="110007" y="67157"/>
                  </a:lnTo>
                  <a:lnTo>
                    <a:pt x="104530" y="71967"/>
                  </a:lnTo>
                  <a:lnTo>
                    <a:pt x="94116" y="82159"/>
                  </a:lnTo>
                  <a:lnTo>
                    <a:pt x="88582" y="86969"/>
                  </a:lnTo>
                  <a:lnTo>
                    <a:pt x="83772" y="92698"/>
                  </a:lnTo>
                  <a:lnTo>
                    <a:pt x="73580" y="104189"/>
                  </a:lnTo>
                  <a:lnTo>
                    <a:pt x="64222" y="115633"/>
                  </a:lnTo>
                  <a:lnTo>
                    <a:pt x="55697" y="127063"/>
                  </a:lnTo>
                  <a:lnTo>
                    <a:pt x="47680" y="139398"/>
                  </a:lnTo>
                  <a:lnTo>
                    <a:pt x="40138" y="152066"/>
                  </a:lnTo>
                  <a:lnTo>
                    <a:pt x="36677" y="158686"/>
                  </a:lnTo>
                  <a:lnTo>
                    <a:pt x="33241" y="164722"/>
                  </a:lnTo>
                  <a:lnTo>
                    <a:pt x="22948" y="184696"/>
                  </a:lnTo>
                  <a:lnTo>
                    <a:pt x="13804" y="212128"/>
                  </a:lnTo>
                  <a:lnTo>
                    <a:pt x="8238" y="234277"/>
                  </a:lnTo>
                  <a:lnTo>
                    <a:pt x="6184" y="241173"/>
                  </a:lnTo>
                  <a:lnTo>
                    <a:pt x="1612" y="270129"/>
                  </a:lnTo>
                  <a:lnTo>
                    <a:pt x="1360" y="277893"/>
                  </a:lnTo>
                  <a:lnTo>
                    <a:pt x="252" y="292888"/>
                  </a:lnTo>
                  <a:lnTo>
                    <a:pt x="0" y="300710"/>
                  </a:lnTo>
                  <a:lnTo>
                    <a:pt x="0" y="2112264"/>
                  </a:lnTo>
                  <a:lnTo>
                    <a:pt x="252" y="2119360"/>
                  </a:lnTo>
                  <a:lnTo>
                    <a:pt x="1360" y="2134123"/>
                  </a:lnTo>
                  <a:lnTo>
                    <a:pt x="1612" y="2141220"/>
                  </a:lnTo>
                  <a:lnTo>
                    <a:pt x="11758" y="2192351"/>
                  </a:lnTo>
                  <a:lnTo>
                    <a:pt x="36677" y="2254186"/>
                  </a:lnTo>
                  <a:lnTo>
                    <a:pt x="52006" y="2278570"/>
                  </a:lnTo>
                  <a:lnTo>
                    <a:pt x="55697" y="2285168"/>
                  </a:lnTo>
                  <a:lnTo>
                    <a:pt x="88582" y="2324392"/>
                  </a:lnTo>
                  <a:lnTo>
                    <a:pt x="134404" y="2362492"/>
                  </a:lnTo>
                  <a:lnTo>
                    <a:pt x="153565" y="2373509"/>
                  </a:lnTo>
                  <a:lnTo>
                    <a:pt x="160401" y="2377821"/>
                  </a:lnTo>
                  <a:lnTo>
                    <a:pt x="213829" y="2399157"/>
                  </a:lnTo>
                  <a:lnTo>
                    <a:pt x="271932" y="2411349"/>
                  </a:lnTo>
                  <a:lnTo>
                    <a:pt x="279028" y="2411587"/>
                  </a:lnTo>
                  <a:lnTo>
                    <a:pt x="293792" y="2412634"/>
                  </a:lnTo>
                  <a:lnTo>
                    <a:pt x="300888" y="2412873"/>
                  </a:lnTo>
                  <a:lnTo>
                    <a:pt x="6159436" y="2412873"/>
                  </a:lnTo>
                  <a:lnTo>
                    <a:pt x="6167199" y="2412634"/>
                  </a:lnTo>
                  <a:lnTo>
                    <a:pt x="6182153" y="2411587"/>
                  </a:lnTo>
                  <a:lnTo>
                    <a:pt x="6189916" y="2411349"/>
                  </a:lnTo>
                  <a:lnTo>
                    <a:pt x="6232729" y="2403538"/>
                  </a:lnTo>
                  <a:lnTo>
                    <a:pt x="6275451" y="2390013"/>
                  </a:lnTo>
                  <a:lnTo>
                    <a:pt x="6281479" y="2386822"/>
                  </a:lnTo>
                  <a:lnTo>
                    <a:pt x="6301447" y="2377821"/>
                  </a:lnTo>
                  <a:lnTo>
                    <a:pt x="6314419" y="2369618"/>
                  </a:lnTo>
                  <a:lnTo>
                    <a:pt x="6327457" y="2362492"/>
                  </a:lnTo>
                  <a:lnTo>
                    <a:pt x="6361568" y="2334869"/>
                  </a:lnTo>
                  <a:lnTo>
                    <a:pt x="6366857" y="2329845"/>
                  </a:lnTo>
                  <a:lnTo>
                    <a:pt x="6371742" y="2324392"/>
                  </a:lnTo>
                  <a:lnTo>
                    <a:pt x="6377200" y="2319558"/>
                  </a:lnTo>
                  <a:lnTo>
                    <a:pt x="6409842" y="2278570"/>
                  </a:lnTo>
                  <a:lnTo>
                    <a:pt x="6431851" y="2240459"/>
                  </a:lnTo>
                  <a:lnTo>
                    <a:pt x="6437376" y="2226665"/>
                  </a:lnTo>
                  <a:lnTo>
                    <a:pt x="6440543" y="2219807"/>
                  </a:lnTo>
                  <a:lnTo>
                    <a:pt x="6443281" y="2212949"/>
                  </a:lnTo>
                  <a:lnTo>
                    <a:pt x="6448044" y="2199233"/>
                  </a:lnTo>
                  <a:lnTo>
                    <a:pt x="6449425" y="2192351"/>
                  </a:lnTo>
                  <a:lnTo>
                    <a:pt x="6452758" y="2178016"/>
                  </a:lnTo>
                  <a:lnTo>
                    <a:pt x="6459651" y="2134123"/>
                  </a:lnTo>
                  <a:lnTo>
                    <a:pt x="6460337" y="300710"/>
                  </a:lnTo>
                  <a:lnTo>
                    <a:pt x="6460134" y="285381"/>
                  </a:lnTo>
                  <a:lnTo>
                    <a:pt x="6454140" y="241173"/>
                  </a:lnTo>
                  <a:lnTo>
                    <a:pt x="6449425" y="219881"/>
                  </a:lnTo>
                  <a:lnTo>
                    <a:pt x="6448044" y="212128"/>
                  </a:lnTo>
                  <a:lnTo>
                    <a:pt x="6443281" y="198412"/>
                  </a:lnTo>
                  <a:lnTo>
                    <a:pt x="6440543" y="191554"/>
                  </a:lnTo>
                  <a:lnTo>
                    <a:pt x="6437376" y="184696"/>
                  </a:lnTo>
                  <a:lnTo>
                    <a:pt x="6434828" y="177860"/>
                  </a:lnTo>
                  <a:lnTo>
                    <a:pt x="6431851" y="171157"/>
                  </a:lnTo>
                  <a:lnTo>
                    <a:pt x="6428589" y="164722"/>
                  </a:lnTo>
                  <a:lnTo>
                    <a:pt x="6421515" y="152066"/>
                  </a:lnTo>
                  <a:lnTo>
                    <a:pt x="6413568" y="139398"/>
                  </a:lnTo>
                  <a:lnTo>
                    <a:pt x="6409842" y="132778"/>
                  </a:lnTo>
                  <a:lnTo>
                    <a:pt x="6377200" y="92698"/>
                  </a:lnTo>
                  <a:lnTo>
                    <a:pt x="6344602" y="62609"/>
                  </a:lnTo>
                  <a:lnTo>
                    <a:pt x="6308071" y="38606"/>
                  </a:lnTo>
                  <a:lnTo>
                    <a:pt x="6268569" y="19692"/>
                  </a:lnTo>
                  <a:lnTo>
                    <a:pt x="6218974" y="6096"/>
                  </a:lnTo>
                  <a:lnTo>
                    <a:pt x="6211228" y="4095"/>
                  </a:lnTo>
                  <a:lnTo>
                    <a:pt x="6203907" y="2667"/>
                  </a:lnTo>
                  <a:lnTo>
                    <a:pt x="6196855" y="1809"/>
                  </a:lnTo>
                  <a:lnTo>
                    <a:pt x="6189916" y="1524"/>
                  </a:lnTo>
                  <a:lnTo>
                    <a:pt x="6182153" y="642"/>
                  </a:lnTo>
                  <a:lnTo>
                    <a:pt x="6174676" y="190"/>
                  </a:lnTo>
                  <a:lnTo>
                    <a:pt x="6167199" y="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9689" y="1674114"/>
              <a:ext cx="6460490" cy="2413000"/>
            </a:xfrm>
            <a:custGeom>
              <a:avLst/>
              <a:gdLst/>
              <a:ahLst/>
              <a:cxnLst/>
              <a:rect l="l" t="t" r="r" b="b"/>
              <a:pathLst>
                <a:path w="6460490" h="2413000">
                  <a:moveTo>
                    <a:pt x="0" y="2112264"/>
                  </a:moveTo>
                  <a:lnTo>
                    <a:pt x="0" y="300710"/>
                  </a:lnTo>
                  <a:lnTo>
                    <a:pt x="252" y="292888"/>
                  </a:lnTo>
                  <a:lnTo>
                    <a:pt x="806" y="285381"/>
                  </a:lnTo>
                  <a:lnTo>
                    <a:pt x="1360" y="277893"/>
                  </a:lnTo>
                  <a:lnTo>
                    <a:pt x="1612" y="270129"/>
                  </a:lnTo>
                  <a:lnTo>
                    <a:pt x="2757" y="263032"/>
                  </a:lnTo>
                  <a:lnTo>
                    <a:pt x="3903" y="255650"/>
                  </a:lnTo>
                  <a:lnTo>
                    <a:pt x="5047" y="248269"/>
                  </a:lnTo>
                  <a:lnTo>
                    <a:pt x="6184" y="241173"/>
                  </a:lnTo>
                  <a:lnTo>
                    <a:pt x="8238" y="234277"/>
                  </a:lnTo>
                  <a:lnTo>
                    <a:pt x="9999" y="227222"/>
                  </a:lnTo>
                  <a:lnTo>
                    <a:pt x="11758" y="219881"/>
                  </a:lnTo>
                  <a:lnTo>
                    <a:pt x="13804" y="212128"/>
                  </a:lnTo>
                  <a:lnTo>
                    <a:pt x="16092" y="205270"/>
                  </a:lnTo>
                  <a:lnTo>
                    <a:pt x="18381" y="198412"/>
                  </a:lnTo>
                  <a:lnTo>
                    <a:pt x="20668" y="191554"/>
                  </a:lnTo>
                  <a:lnTo>
                    <a:pt x="36677" y="158686"/>
                  </a:lnTo>
                  <a:lnTo>
                    <a:pt x="40138" y="152066"/>
                  </a:lnTo>
                  <a:lnTo>
                    <a:pt x="43765" y="145732"/>
                  </a:lnTo>
                  <a:lnTo>
                    <a:pt x="47680" y="139398"/>
                  </a:lnTo>
                  <a:lnTo>
                    <a:pt x="52006" y="132778"/>
                  </a:lnTo>
                  <a:lnTo>
                    <a:pt x="55697" y="127063"/>
                  </a:lnTo>
                  <a:lnTo>
                    <a:pt x="78676" y="98444"/>
                  </a:lnTo>
                  <a:lnTo>
                    <a:pt x="83772" y="92698"/>
                  </a:lnTo>
                  <a:lnTo>
                    <a:pt x="88582" y="86969"/>
                  </a:lnTo>
                  <a:lnTo>
                    <a:pt x="94116" y="82159"/>
                  </a:lnTo>
                  <a:lnTo>
                    <a:pt x="99333" y="77063"/>
                  </a:lnTo>
                  <a:lnTo>
                    <a:pt x="134404" y="50393"/>
                  </a:lnTo>
                  <a:lnTo>
                    <a:pt x="140432" y="46083"/>
                  </a:lnTo>
                  <a:lnTo>
                    <a:pt x="146864" y="42202"/>
                  </a:lnTo>
                  <a:lnTo>
                    <a:pt x="153565" y="38606"/>
                  </a:lnTo>
                  <a:lnTo>
                    <a:pt x="160401" y="35153"/>
                  </a:lnTo>
                  <a:lnTo>
                    <a:pt x="166379" y="31732"/>
                  </a:lnTo>
                  <a:lnTo>
                    <a:pt x="172794" y="28435"/>
                  </a:lnTo>
                  <a:lnTo>
                    <a:pt x="179512" y="25423"/>
                  </a:lnTo>
                  <a:lnTo>
                    <a:pt x="186397" y="22860"/>
                  </a:lnTo>
                  <a:lnTo>
                    <a:pt x="193257" y="19692"/>
                  </a:lnTo>
                  <a:lnTo>
                    <a:pt x="235775" y="7262"/>
                  </a:lnTo>
                  <a:lnTo>
                    <a:pt x="242887" y="6096"/>
                  </a:lnTo>
                  <a:lnTo>
                    <a:pt x="249985" y="4095"/>
                  </a:lnTo>
                  <a:lnTo>
                    <a:pt x="257376" y="2667"/>
                  </a:lnTo>
                  <a:lnTo>
                    <a:pt x="264784" y="1809"/>
                  </a:lnTo>
                  <a:lnTo>
                    <a:pt x="271932" y="1524"/>
                  </a:lnTo>
                  <a:lnTo>
                    <a:pt x="279028" y="642"/>
                  </a:lnTo>
                  <a:lnTo>
                    <a:pt x="286410" y="190"/>
                  </a:lnTo>
                  <a:lnTo>
                    <a:pt x="293792" y="23"/>
                  </a:lnTo>
                  <a:lnTo>
                    <a:pt x="300888" y="0"/>
                  </a:lnTo>
                  <a:lnTo>
                    <a:pt x="6159436" y="0"/>
                  </a:lnTo>
                  <a:lnTo>
                    <a:pt x="6167199" y="23"/>
                  </a:lnTo>
                  <a:lnTo>
                    <a:pt x="6174676" y="190"/>
                  </a:lnTo>
                  <a:lnTo>
                    <a:pt x="6182153" y="642"/>
                  </a:lnTo>
                  <a:lnTo>
                    <a:pt x="6189916" y="1524"/>
                  </a:lnTo>
                  <a:lnTo>
                    <a:pt x="6196855" y="1809"/>
                  </a:lnTo>
                  <a:lnTo>
                    <a:pt x="6203907" y="2667"/>
                  </a:lnTo>
                  <a:lnTo>
                    <a:pt x="6211228" y="4095"/>
                  </a:lnTo>
                  <a:lnTo>
                    <a:pt x="6218974" y="6096"/>
                  </a:lnTo>
                  <a:lnTo>
                    <a:pt x="6225840" y="7262"/>
                  </a:lnTo>
                  <a:lnTo>
                    <a:pt x="6268569" y="19692"/>
                  </a:lnTo>
                  <a:lnTo>
                    <a:pt x="6275451" y="22860"/>
                  </a:lnTo>
                  <a:lnTo>
                    <a:pt x="6281479" y="25423"/>
                  </a:lnTo>
                  <a:lnTo>
                    <a:pt x="6320784" y="46083"/>
                  </a:lnTo>
                  <a:lnTo>
                    <a:pt x="6327457" y="50393"/>
                  </a:lnTo>
                  <a:lnTo>
                    <a:pt x="6333172" y="54084"/>
                  </a:lnTo>
                  <a:lnTo>
                    <a:pt x="6366857" y="82159"/>
                  </a:lnTo>
                  <a:lnTo>
                    <a:pt x="6396131" y="115633"/>
                  </a:lnTo>
                  <a:lnTo>
                    <a:pt x="6405272" y="127063"/>
                  </a:lnTo>
                  <a:lnTo>
                    <a:pt x="6409842" y="132778"/>
                  </a:lnTo>
                  <a:lnTo>
                    <a:pt x="6413568" y="139398"/>
                  </a:lnTo>
                  <a:lnTo>
                    <a:pt x="6417551" y="145732"/>
                  </a:lnTo>
                  <a:lnTo>
                    <a:pt x="6421515" y="152066"/>
                  </a:lnTo>
                  <a:lnTo>
                    <a:pt x="6425184" y="158686"/>
                  </a:lnTo>
                  <a:lnTo>
                    <a:pt x="6428589" y="164722"/>
                  </a:lnTo>
                  <a:lnTo>
                    <a:pt x="6431851" y="171157"/>
                  </a:lnTo>
                  <a:lnTo>
                    <a:pt x="6434828" y="177860"/>
                  </a:lnTo>
                  <a:lnTo>
                    <a:pt x="6437376" y="184696"/>
                  </a:lnTo>
                  <a:lnTo>
                    <a:pt x="6440543" y="191554"/>
                  </a:lnTo>
                  <a:lnTo>
                    <a:pt x="6443281" y="198412"/>
                  </a:lnTo>
                  <a:lnTo>
                    <a:pt x="6445734" y="205270"/>
                  </a:lnTo>
                  <a:lnTo>
                    <a:pt x="6448044" y="212128"/>
                  </a:lnTo>
                  <a:lnTo>
                    <a:pt x="6449425" y="219881"/>
                  </a:lnTo>
                  <a:lnTo>
                    <a:pt x="6451092" y="227222"/>
                  </a:lnTo>
                  <a:lnTo>
                    <a:pt x="6452758" y="234277"/>
                  </a:lnTo>
                  <a:lnTo>
                    <a:pt x="6454140" y="241173"/>
                  </a:lnTo>
                  <a:lnTo>
                    <a:pt x="6455283" y="248269"/>
                  </a:lnTo>
                  <a:lnTo>
                    <a:pt x="6456426" y="255651"/>
                  </a:lnTo>
                  <a:lnTo>
                    <a:pt x="6457569" y="263032"/>
                  </a:lnTo>
                  <a:lnTo>
                    <a:pt x="6460337" y="300710"/>
                  </a:lnTo>
                  <a:lnTo>
                    <a:pt x="6460337" y="2112264"/>
                  </a:lnTo>
                  <a:lnTo>
                    <a:pt x="6456425" y="2156282"/>
                  </a:lnTo>
                  <a:lnTo>
                    <a:pt x="6449425" y="2192351"/>
                  </a:lnTo>
                  <a:lnTo>
                    <a:pt x="6448044" y="2199233"/>
                  </a:lnTo>
                  <a:lnTo>
                    <a:pt x="6445734" y="2206091"/>
                  </a:lnTo>
                  <a:lnTo>
                    <a:pt x="6443281" y="2212949"/>
                  </a:lnTo>
                  <a:lnTo>
                    <a:pt x="6440543" y="2219807"/>
                  </a:lnTo>
                  <a:lnTo>
                    <a:pt x="6437376" y="2226665"/>
                  </a:lnTo>
                  <a:lnTo>
                    <a:pt x="6434828" y="2233574"/>
                  </a:lnTo>
                  <a:lnTo>
                    <a:pt x="6413568" y="2272617"/>
                  </a:lnTo>
                  <a:lnTo>
                    <a:pt x="6409842" y="2278570"/>
                  </a:lnTo>
                  <a:lnTo>
                    <a:pt x="6382224" y="2314295"/>
                  </a:lnTo>
                  <a:lnTo>
                    <a:pt x="6371742" y="2324392"/>
                  </a:lnTo>
                  <a:lnTo>
                    <a:pt x="6366857" y="2329845"/>
                  </a:lnTo>
                  <a:lnTo>
                    <a:pt x="6361568" y="2334869"/>
                  </a:lnTo>
                  <a:lnTo>
                    <a:pt x="6356010" y="2339608"/>
                  </a:lnTo>
                  <a:lnTo>
                    <a:pt x="6350317" y="2344204"/>
                  </a:lnTo>
                  <a:lnTo>
                    <a:pt x="6344602" y="2348776"/>
                  </a:lnTo>
                  <a:lnTo>
                    <a:pt x="6338887" y="2353348"/>
                  </a:lnTo>
                  <a:lnTo>
                    <a:pt x="6333172" y="2357920"/>
                  </a:lnTo>
                  <a:lnTo>
                    <a:pt x="6327457" y="2362492"/>
                  </a:lnTo>
                  <a:lnTo>
                    <a:pt x="6320784" y="2365996"/>
                  </a:lnTo>
                  <a:lnTo>
                    <a:pt x="6314419" y="2369618"/>
                  </a:lnTo>
                  <a:lnTo>
                    <a:pt x="6308071" y="2373509"/>
                  </a:lnTo>
                  <a:lnTo>
                    <a:pt x="6301447" y="2377821"/>
                  </a:lnTo>
                  <a:lnTo>
                    <a:pt x="6294612" y="2381011"/>
                  </a:lnTo>
                  <a:lnTo>
                    <a:pt x="6287911" y="2383917"/>
                  </a:lnTo>
                  <a:lnTo>
                    <a:pt x="6281479" y="2386822"/>
                  </a:lnTo>
                  <a:lnTo>
                    <a:pt x="6275451" y="2390013"/>
                  </a:lnTo>
                  <a:lnTo>
                    <a:pt x="6268569" y="2392299"/>
                  </a:lnTo>
                  <a:lnTo>
                    <a:pt x="6261544" y="2394585"/>
                  </a:lnTo>
                  <a:lnTo>
                    <a:pt x="6254234" y="2396871"/>
                  </a:lnTo>
                  <a:lnTo>
                    <a:pt x="6246495" y="2399157"/>
                  </a:lnTo>
                  <a:lnTo>
                    <a:pt x="6239621" y="2401419"/>
                  </a:lnTo>
                  <a:lnTo>
                    <a:pt x="6232729" y="2403538"/>
                  </a:lnTo>
                  <a:lnTo>
                    <a:pt x="6225840" y="2405372"/>
                  </a:lnTo>
                  <a:lnTo>
                    <a:pt x="6218974" y="2406777"/>
                  </a:lnTo>
                  <a:lnTo>
                    <a:pt x="6211228" y="2407920"/>
                  </a:lnTo>
                  <a:lnTo>
                    <a:pt x="6203907" y="2409062"/>
                  </a:lnTo>
                  <a:lnTo>
                    <a:pt x="6196855" y="2410205"/>
                  </a:lnTo>
                  <a:lnTo>
                    <a:pt x="6189916" y="2411349"/>
                  </a:lnTo>
                  <a:lnTo>
                    <a:pt x="6182153" y="2411587"/>
                  </a:lnTo>
                  <a:lnTo>
                    <a:pt x="6174676" y="2412110"/>
                  </a:lnTo>
                  <a:lnTo>
                    <a:pt x="6167199" y="2412634"/>
                  </a:lnTo>
                  <a:lnTo>
                    <a:pt x="6159436" y="2412873"/>
                  </a:lnTo>
                  <a:lnTo>
                    <a:pt x="300888" y="2412873"/>
                  </a:lnTo>
                  <a:lnTo>
                    <a:pt x="293792" y="2412634"/>
                  </a:lnTo>
                  <a:lnTo>
                    <a:pt x="286410" y="2412111"/>
                  </a:lnTo>
                  <a:lnTo>
                    <a:pt x="279028" y="2411587"/>
                  </a:lnTo>
                  <a:lnTo>
                    <a:pt x="271932" y="2411349"/>
                  </a:lnTo>
                  <a:lnTo>
                    <a:pt x="264784" y="2410205"/>
                  </a:lnTo>
                  <a:lnTo>
                    <a:pt x="257376" y="2409062"/>
                  </a:lnTo>
                  <a:lnTo>
                    <a:pt x="213829" y="2399157"/>
                  </a:lnTo>
                  <a:lnTo>
                    <a:pt x="206977" y="2396871"/>
                  </a:lnTo>
                  <a:lnTo>
                    <a:pt x="200118" y="2394585"/>
                  </a:lnTo>
                  <a:lnTo>
                    <a:pt x="193257" y="2392299"/>
                  </a:lnTo>
                  <a:lnTo>
                    <a:pt x="186397" y="2390013"/>
                  </a:lnTo>
                  <a:lnTo>
                    <a:pt x="179512" y="2386822"/>
                  </a:lnTo>
                  <a:lnTo>
                    <a:pt x="172794" y="2383917"/>
                  </a:lnTo>
                  <a:lnTo>
                    <a:pt x="166379" y="2381011"/>
                  </a:lnTo>
                  <a:lnTo>
                    <a:pt x="160401" y="2377821"/>
                  </a:lnTo>
                  <a:lnTo>
                    <a:pt x="153565" y="2373509"/>
                  </a:lnTo>
                  <a:lnTo>
                    <a:pt x="146864" y="2369618"/>
                  </a:lnTo>
                  <a:lnTo>
                    <a:pt x="140432" y="2365996"/>
                  </a:lnTo>
                  <a:lnTo>
                    <a:pt x="134404" y="2362492"/>
                  </a:lnTo>
                  <a:lnTo>
                    <a:pt x="128445" y="2357920"/>
                  </a:lnTo>
                  <a:lnTo>
                    <a:pt x="122205" y="2353348"/>
                  </a:lnTo>
                  <a:lnTo>
                    <a:pt x="88582" y="2324392"/>
                  </a:lnTo>
                  <a:lnTo>
                    <a:pt x="59817" y="2291346"/>
                  </a:lnTo>
                  <a:lnTo>
                    <a:pt x="52006" y="2278570"/>
                  </a:lnTo>
                  <a:lnTo>
                    <a:pt x="47680" y="2272617"/>
                  </a:lnTo>
                  <a:lnTo>
                    <a:pt x="43765" y="2266378"/>
                  </a:lnTo>
                  <a:lnTo>
                    <a:pt x="40138" y="2260139"/>
                  </a:lnTo>
                  <a:lnTo>
                    <a:pt x="36677" y="2254186"/>
                  </a:lnTo>
                  <a:lnTo>
                    <a:pt x="20668" y="2219807"/>
                  </a:lnTo>
                  <a:lnTo>
                    <a:pt x="18381" y="2212949"/>
                  </a:lnTo>
                  <a:lnTo>
                    <a:pt x="8238" y="2178016"/>
                  </a:lnTo>
                  <a:lnTo>
                    <a:pt x="6184" y="2170277"/>
                  </a:lnTo>
                  <a:lnTo>
                    <a:pt x="1360" y="2134123"/>
                  </a:lnTo>
                  <a:lnTo>
                    <a:pt x="806" y="2126742"/>
                  </a:lnTo>
                  <a:lnTo>
                    <a:pt x="252" y="2119360"/>
                  </a:lnTo>
                  <a:lnTo>
                    <a:pt x="0" y="2112264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556259" y="6038088"/>
            <a:ext cx="181610" cy="428625"/>
          </a:xfrm>
          <a:custGeom>
            <a:avLst/>
            <a:gdLst/>
            <a:ahLst/>
            <a:cxnLst/>
            <a:rect l="l" t="t" r="r" b="b"/>
            <a:pathLst>
              <a:path w="181609" h="428625">
                <a:moveTo>
                  <a:pt x="103632" y="359663"/>
                </a:moveTo>
                <a:lnTo>
                  <a:pt x="44196" y="359663"/>
                </a:lnTo>
                <a:lnTo>
                  <a:pt x="65532" y="381000"/>
                </a:lnTo>
                <a:lnTo>
                  <a:pt x="68580" y="382524"/>
                </a:lnTo>
                <a:lnTo>
                  <a:pt x="73152" y="387095"/>
                </a:lnTo>
                <a:lnTo>
                  <a:pt x="76200" y="388619"/>
                </a:lnTo>
                <a:lnTo>
                  <a:pt x="79248" y="391667"/>
                </a:lnTo>
                <a:lnTo>
                  <a:pt x="82296" y="393191"/>
                </a:lnTo>
                <a:lnTo>
                  <a:pt x="85344" y="396239"/>
                </a:lnTo>
                <a:lnTo>
                  <a:pt x="91440" y="399288"/>
                </a:lnTo>
                <a:lnTo>
                  <a:pt x="92964" y="400812"/>
                </a:lnTo>
                <a:lnTo>
                  <a:pt x="99060" y="403860"/>
                </a:lnTo>
                <a:lnTo>
                  <a:pt x="100584" y="405384"/>
                </a:lnTo>
                <a:lnTo>
                  <a:pt x="103632" y="406907"/>
                </a:lnTo>
                <a:lnTo>
                  <a:pt x="108204" y="408431"/>
                </a:lnTo>
                <a:lnTo>
                  <a:pt x="117348" y="413003"/>
                </a:lnTo>
                <a:lnTo>
                  <a:pt x="121920" y="414527"/>
                </a:lnTo>
                <a:lnTo>
                  <a:pt x="124968" y="416051"/>
                </a:lnTo>
                <a:lnTo>
                  <a:pt x="138684" y="420624"/>
                </a:lnTo>
                <a:lnTo>
                  <a:pt x="156972" y="425195"/>
                </a:lnTo>
                <a:lnTo>
                  <a:pt x="167640" y="426719"/>
                </a:lnTo>
                <a:lnTo>
                  <a:pt x="176784" y="428243"/>
                </a:lnTo>
                <a:lnTo>
                  <a:pt x="176784" y="426719"/>
                </a:lnTo>
                <a:lnTo>
                  <a:pt x="170688" y="425195"/>
                </a:lnTo>
                <a:lnTo>
                  <a:pt x="166116" y="423672"/>
                </a:lnTo>
                <a:lnTo>
                  <a:pt x="153924" y="417575"/>
                </a:lnTo>
                <a:lnTo>
                  <a:pt x="152400" y="416051"/>
                </a:lnTo>
                <a:lnTo>
                  <a:pt x="149352" y="414527"/>
                </a:lnTo>
                <a:lnTo>
                  <a:pt x="146304" y="411479"/>
                </a:lnTo>
                <a:lnTo>
                  <a:pt x="143256" y="409955"/>
                </a:lnTo>
                <a:lnTo>
                  <a:pt x="141732" y="408431"/>
                </a:lnTo>
                <a:lnTo>
                  <a:pt x="138684" y="406907"/>
                </a:lnTo>
                <a:lnTo>
                  <a:pt x="123444" y="391667"/>
                </a:lnTo>
                <a:lnTo>
                  <a:pt x="121920" y="391667"/>
                </a:lnTo>
                <a:lnTo>
                  <a:pt x="121920" y="388619"/>
                </a:lnTo>
                <a:lnTo>
                  <a:pt x="117348" y="384048"/>
                </a:lnTo>
                <a:lnTo>
                  <a:pt x="115824" y="384048"/>
                </a:lnTo>
                <a:lnTo>
                  <a:pt x="115824" y="381000"/>
                </a:lnTo>
                <a:lnTo>
                  <a:pt x="114300" y="381000"/>
                </a:lnTo>
                <a:lnTo>
                  <a:pt x="114300" y="377951"/>
                </a:lnTo>
                <a:lnTo>
                  <a:pt x="112776" y="376427"/>
                </a:lnTo>
                <a:lnTo>
                  <a:pt x="111252" y="376427"/>
                </a:lnTo>
                <a:lnTo>
                  <a:pt x="111252" y="373379"/>
                </a:lnTo>
                <a:lnTo>
                  <a:pt x="109728" y="371855"/>
                </a:lnTo>
                <a:lnTo>
                  <a:pt x="108204" y="371855"/>
                </a:lnTo>
                <a:lnTo>
                  <a:pt x="108204" y="368807"/>
                </a:lnTo>
                <a:lnTo>
                  <a:pt x="106680" y="368807"/>
                </a:lnTo>
                <a:lnTo>
                  <a:pt x="106680" y="365760"/>
                </a:lnTo>
                <a:lnTo>
                  <a:pt x="105156" y="365760"/>
                </a:lnTo>
                <a:lnTo>
                  <a:pt x="105156" y="362712"/>
                </a:lnTo>
                <a:lnTo>
                  <a:pt x="103632" y="362712"/>
                </a:lnTo>
                <a:lnTo>
                  <a:pt x="103632" y="359663"/>
                </a:lnTo>
                <a:close/>
              </a:path>
              <a:path w="181609" h="428625">
                <a:moveTo>
                  <a:pt x="100584" y="353567"/>
                </a:moveTo>
                <a:lnTo>
                  <a:pt x="39624" y="353567"/>
                </a:lnTo>
                <a:lnTo>
                  <a:pt x="42671" y="356615"/>
                </a:lnTo>
                <a:lnTo>
                  <a:pt x="42671" y="359663"/>
                </a:lnTo>
                <a:lnTo>
                  <a:pt x="102108" y="359663"/>
                </a:lnTo>
                <a:lnTo>
                  <a:pt x="102108" y="356615"/>
                </a:lnTo>
                <a:lnTo>
                  <a:pt x="100584" y="356615"/>
                </a:lnTo>
                <a:lnTo>
                  <a:pt x="100584" y="353567"/>
                </a:lnTo>
                <a:close/>
              </a:path>
              <a:path w="181609" h="428625">
                <a:moveTo>
                  <a:pt x="96012" y="342900"/>
                </a:moveTo>
                <a:lnTo>
                  <a:pt x="32004" y="342900"/>
                </a:lnTo>
                <a:lnTo>
                  <a:pt x="32004" y="345948"/>
                </a:lnTo>
                <a:lnTo>
                  <a:pt x="33528" y="345948"/>
                </a:lnTo>
                <a:lnTo>
                  <a:pt x="38100" y="350519"/>
                </a:lnTo>
                <a:lnTo>
                  <a:pt x="38100" y="353567"/>
                </a:lnTo>
                <a:lnTo>
                  <a:pt x="99060" y="353567"/>
                </a:lnTo>
                <a:lnTo>
                  <a:pt x="99060" y="350519"/>
                </a:lnTo>
                <a:lnTo>
                  <a:pt x="97536" y="350519"/>
                </a:lnTo>
                <a:lnTo>
                  <a:pt x="97536" y="347472"/>
                </a:lnTo>
                <a:lnTo>
                  <a:pt x="96012" y="347472"/>
                </a:lnTo>
                <a:lnTo>
                  <a:pt x="96012" y="342900"/>
                </a:lnTo>
                <a:close/>
              </a:path>
              <a:path w="181609" h="428625">
                <a:moveTo>
                  <a:pt x="94488" y="338327"/>
                </a:moveTo>
                <a:lnTo>
                  <a:pt x="28956" y="338327"/>
                </a:lnTo>
                <a:lnTo>
                  <a:pt x="30480" y="339851"/>
                </a:lnTo>
                <a:lnTo>
                  <a:pt x="30480" y="342900"/>
                </a:lnTo>
                <a:lnTo>
                  <a:pt x="94488" y="342900"/>
                </a:lnTo>
                <a:lnTo>
                  <a:pt x="94488" y="338327"/>
                </a:lnTo>
                <a:close/>
              </a:path>
              <a:path w="181609" h="428625">
                <a:moveTo>
                  <a:pt x="86868" y="313943"/>
                </a:moveTo>
                <a:lnTo>
                  <a:pt x="16764" y="313943"/>
                </a:lnTo>
                <a:lnTo>
                  <a:pt x="16764" y="316991"/>
                </a:lnTo>
                <a:lnTo>
                  <a:pt x="18288" y="316991"/>
                </a:lnTo>
                <a:lnTo>
                  <a:pt x="18288" y="320039"/>
                </a:lnTo>
                <a:lnTo>
                  <a:pt x="19812" y="320039"/>
                </a:lnTo>
                <a:lnTo>
                  <a:pt x="19812" y="323088"/>
                </a:lnTo>
                <a:lnTo>
                  <a:pt x="21335" y="323088"/>
                </a:lnTo>
                <a:lnTo>
                  <a:pt x="21335" y="327660"/>
                </a:lnTo>
                <a:lnTo>
                  <a:pt x="22860" y="327660"/>
                </a:lnTo>
                <a:lnTo>
                  <a:pt x="24384" y="329184"/>
                </a:lnTo>
                <a:lnTo>
                  <a:pt x="24384" y="332231"/>
                </a:lnTo>
                <a:lnTo>
                  <a:pt x="25908" y="332231"/>
                </a:lnTo>
                <a:lnTo>
                  <a:pt x="25908" y="335279"/>
                </a:lnTo>
                <a:lnTo>
                  <a:pt x="27432" y="335279"/>
                </a:lnTo>
                <a:lnTo>
                  <a:pt x="27432" y="338327"/>
                </a:lnTo>
                <a:lnTo>
                  <a:pt x="92964" y="338327"/>
                </a:lnTo>
                <a:lnTo>
                  <a:pt x="92964" y="333755"/>
                </a:lnTo>
                <a:lnTo>
                  <a:pt x="91440" y="333755"/>
                </a:lnTo>
                <a:lnTo>
                  <a:pt x="91440" y="329184"/>
                </a:lnTo>
                <a:lnTo>
                  <a:pt x="89916" y="329184"/>
                </a:lnTo>
                <a:lnTo>
                  <a:pt x="89916" y="324612"/>
                </a:lnTo>
                <a:lnTo>
                  <a:pt x="88392" y="324612"/>
                </a:lnTo>
                <a:lnTo>
                  <a:pt x="88392" y="318515"/>
                </a:lnTo>
                <a:lnTo>
                  <a:pt x="86868" y="318515"/>
                </a:lnTo>
                <a:lnTo>
                  <a:pt x="86868" y="313943"/>
                </a:lnTo>
                <a:close/>
              </a:path>
              <a:path w="181609" h="428625">
                <a:moveTo>
                  <a:pt x="82296" y="292607"/>
                </a:moveTo>
                <a:lnTo>
                  <a:pt x="9144" y="292607"/>
                </a:lnTo>
                <a:lnTo>
                  <a:pt x="9144" y="297179"/>
                </a:lnTo>
                <a:lnTo>
                  <a:pt x="10668" y="297179"/>
                </a:lnTo>
                <a:lnTo>
                  <a:pt x="10668" y="301751"/>
                </a:lnTo>
                <a:lnTo>
                  <a:pt x="12192" y="301751"/>
                </a:lnTo>
                <a:lnTo>
                  <a:pt x="12192" y="306324"/>
                </a:lnTo>
                <a:lnTo>
                  <a:pt x="13716" y="306324"/>
                </a:lnTo>
                <a:lnTo>
                  <a:pt x="13716" y="309372"/>
                </a:lnTo>
                <a:lnTo>
                  <a:pt x="15240" y="309372"/>
                </a:lnTo>
                <a:lnTo>
                  <a:pt x="15240" y="313943"/>
                </a:lnTo>
                <a:lnTo>
                  <a:pt x="85344" y="313943"/>
                </a:lnTo>
                <a:lnTo>
                  <a:pt x="85344" y="307848"/>
                </a:lnTo>
                <a:lnTo>
                  <a:pt x="83820" y="307848"/>
                </a:lnTo>
                <a:lnTo>
                  <a:pt x="83820" y="300227"/>
                </a:lnTo>
                <a:lnTo>
                  <a:pt x="82296" y="300227"/>
                </a:lnTo>
                <a:lnTo>
                  <a:pt x="82296" y="292607"/>
                </a:lnTo>
                <a:close/>
              </a:path>
              <a:path w="181609" h="428625">
                <a:moveTo>
                  <a:pt x="173736" y="1524"/>
                </a:moveTo>
                <a:lnTo>
                  <a:pt x="163068" y="1524"/>
                </a:lnTo>
                <a:lnTo>
                  <a:pt x="152400" y="3048"/>
                </a:lnTo>
                <a:lnTo>
                  <a:pt x="134112" y="7619"/>
                </a:lnTo>
                <a:lnTo>
                  <a:pt x="115824" y="13715"/>
                </a:lnTo>
                <a:lnTo>
                  <a:pt x="114300" y="15239"/>
                </a:lnTo>
                <a:lnTo>
                  <a:pt x="102108" y="21336"/>
                </a:lnTo>
                <a:lnTo>
                  <a:pt x="100584" y="22860"/>
                </a:lnTo>
                <a:lnTo>
                  <a:pt x="91440" y="27431"/>
                </a:lnTo>
                <a:lnTo>
                  <a:pt x="89916" y="28955"/>
                </a:lnTo>
                <a:lnTo>
                  <a:pt x="83820" y="32003"/>
                </a:lnTo>
                <a:lnTo>
                  <a:pt x="79248" y="36575"/>
                </a:lnTo>
                <a:lnTo>
                  <a:pt x="76200" y="38100"/>
                </a:lnTo>
                <a:lnTo>
                  <a:pt x="71628" y="42672"/>
                </a:lnTo>
                <a:lnTo>
                  <a:pt x="68580" y="44195"/>
                </a:lnTo>
                <a:lnTo>
                  <a:pt x="65532" y="47243"/>
                </a:lnTo>
                <a:lnTo>
                  <a:pt x="62484" y="48767"/>
                </a:lnTo>
                <a:lnTo>
                  <a:pt x="42671" y="68579"/>
                </a:lnTo>
                <a:lnTo>
                  <a:pt x="41148" y="71627"/>
                </a:lnTo>
                <a:lnTo>
                  <a:pt x="38100" y="74675"/>
                </a:lnTo>
                <a:lnTo>
                  <a:pt x="36576" y="77724"/>
                </a:lnTo>
                <a:lnTo>
                  <a:pt x="35052" y="79248"/>
                </a:lnTo>
                <a:lnTo>
                  <a:pt x="33528" y="82295"/>
                </a:lnTo>
                <a:lnTo>
                  <a:pt x="32004" y="83819"/>
                </a:lnTo>
                <a:lnTo>
                  <a:pt x="30480" y="86867"/>
                </a:lnTo>
                <a:lnTo>
                  <a:pt x="28956" y="88391"/>
                </a:lnTo>
                <a:lnTo>
                  <a:pt x="25908" y="94487"/>
                </a:lnTo>
                <a:lnTo>
                  <a:pt x="24384" y="96012"/>
                </a:lnTo>
                <a:lnTo>
                  <a:pt x="16764" y="111251"/>
                </a:lnTo>
                <a:lnTo>
                  <a:pt x="15240" y="115824"/>
                </a:lnTo>
                <a:lnTo>
                  <a:pt x="13716" y="118872"/>
                </a:lnTo>
                <a:lnTo>
                  <a:pt x="10668" y="128015"/>
                </a:lnTo>
                <a:lnTo>
                  <a:pt x="9144" y="131063"/>
                </a:lnTo>
                <a:lnTo>
                  <a:pt x="7620" y="135636"/>
                </a:lnTo>
                <a:lnTo>
                  <a:pt x="3048" y="153924"/>
                </a:lnTo>
                <a:lnTo>
                  <a:pt x="0" y="172212"/>
                </a:lnTo>
                <a:lnTo>
                  <a:pt x="0" y="256031"/>
                </a:lnTo>
                <a:lnTo>
                  <a:pt x="1524" y="256031"/>
                </a:lnTo>
                <a:lnTo>
                  <a:pt x="1524" y="265175"/>
                </a:lnTo>
                <a:lnTo>
                  <a:pt x="3048" y="265175"/>
                </a:lnTo>
                <a:lnTo>
                  <a:pt x="3048" y="274319"/>
                </a:lnTo>
                <a:lnTo>
                  <a:pt x="4571" y="274319"/>
                </a:lnTo>
                <a:lnTo>
                  <a:pt x="4571" y="280415"/>
                </a:lnTo>
                <a:lnTo>
                  <a:pt x="6096" y="280415"/>
                </a:lnTo>
                <a:lnTo>
                  <a:pt x="6096" y="286512"/>
                </a:lnTo>
                <a:lnTo>
                  <a:pt x="7620" y="286512"/>
                </a:lnTo>
                <a:lnTo>
                  <a:pt x="7620" y="292607"/>
                </a:lnTo>
                <a:lnTo>
                  <a:pt x="80772" y="292607"/>
                </a:lnTo>
                <a:lnTo>
                  <a:pt x="80772" y="283463"/>
                </a:lnTo>
                <a:lnTo>
                  <a:pt x="79248" y="283463"/>
                </a:lnTo>
                <a:lnTo>
                  <a:pt x="79248" y="275843"/>
                </a:lnTo>
                <a:lnTo>
                  <a:pt x="77724" y="275843"/>
                </a:lnTo>
                <a:lnTo>
                  <a:pt x="77724" y="252984"/>
                </a:lnTo>
                <a:lnTo>
                  <a:pt x="76200" y="252984"/>
                </a:lnTo>
                <a:lnTo>
                  <a:pt x="76200" y="175260"/>
                </a:lnTo>
                <a:lnTo>
                  <a:pt x="77622" y="153924"/>
                </a:lnTo>
                <a:lnTo>
                  <a:pt x="77724" y="152400"/>
                </a:lnTo>
                <a:lnTo>
                  <a:pt x="79248" y="144779"/>
                </a:lnTo>
                <a:lnTo>
                  <a:pt x="80772" y="135636"/>
                </a:lnTo>
                <a:lnTo>
                  <a:pt x="83820" y="120395"/>
                </a:lnTo>
                <a:lnTo>
                  <a:pt x="85344" y="114300"/>
                </a:lnTo>
                <a:lnTo>
                  <a:pt x="96012" y="82295"/>
                </a:lnTo>
                <a:lnTo>
                  <a:pt x="102108" y="70103"/>
                </a:lnTo>
                <a:lnTo>
                  <a:pt x="103632" y="65531"/>
                </a:lnTo>
                <a:lnTo>
                  <a:pt x="109728" y="53339"/>
                </a:lnTo>
                <a:lnTo>
                  <a:pt x="112776" y="50291"/>
                </a:lnTo>
                <a:lnTo>
                  <a:pt x="114300" y="47243"/>
                </a:lnTo>
                <a:lnTo>
                  <a:pt x="117348" y="44195"/>
                </a:lnTo>
                <a:lnTo>
                  <a:pt x="118872" y="41148"/>
                </a:lnTo>
                <a:lnTo>
                  <a:pt x="123444" y="36575"/>
                </a:lnTo>
                <a:lnTo>
                  <a:pt x="124968" y="33527"/>
                </a:lnTo>
                <a:lnTo>
                  <a:pt x="132588" y="25907"/>
                </a:lnTo>
                <a:lnTo>
                  <a:pt x="135636" y="24384"/>
                </a:lnTo>
                <a:lnTo>
                  <a:pt x="144780" y="15239"/>
                </a:lnTo>
                <a:lnTo>
                  <a:pt x="147828" y="13715"/>
                </a:lnTo>
                <a:lnTo>
                  <a:pt x="149352" y="12191"/>
                </a:lnTo>
                <a:lnTo>
                  <a:pt x="152400" y="10667"/>
                </a:lnTo>
                <a:lnTo>
                  <a:pt x="153924" y="9143"/>
                </a:lnTo>
                <a:lnTo>
                  <a:pt x="160020" y="6095"/>
                </a:lnTo>
                <a:lnTo>
                  <a:pt x="164592" y="4572"/>
                </a:lnTo>
                <a:lnTo>
                  <a:pt x="167640" y="3048"/>
                </a:lnTo>
                <a:lnTo>
                  <a:pt x="173736" y="1524"/>
                </a:lnTo>
                <a:close/>
              </a:path>
              <a:path w="181609" h="428625">
                <a:moveTo>
                  <a:pt x="181356" y="0"/>
                </a:moveTo>
                <a:lnTo>
                  <a:pt x="176784" y="0"/>
                </a:lnTo>
                <a:lnTo>
                  <a:pt x="181356" y="1524"/>
                </a:lnTo>
                <a:lnTo>
                  <a:pt x="181356" y="0"/>
                </a:lnTo>
                <a:close/>
              </a:path>
            </a:pathLst>
          </a:custGeom>
          <a:solidFill>
            <a:srgbClr val="FF9F2D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grpSp>
        <p:nvGrpSpPr>
          <p:cNvPr id="6" name="object 6"/>
          <p:cNvGrpSpPr/>
          <p:nvPr/>
        </p:nvGrpSpPr>
        <p:grpSpPr>
          <a:xfrm>
            <a:off x="553212" y="697992"/>
            <a:ext cx="3438525" cy="589915"/>
            <a:chOff x="553212" y="697992"/>
            <a:chExt cx="3438525" cy="589915"/>
          </a:xfrm>
        </p:grpSpPr>
        <p:sp>
          <p:nvSpPr>
            <p:cNvPr id="7" name="object 7"/>
            <p:cNvSpPr/>
            <p:nvPr/>
          </p:nvSpPr>
          <p:spPr>
            <a:xfrm>
              <a:off x="553212" y="1237488"/>
              <a:ext cx="3438525" cy="50800"/>
            </a:xfrm>
            <a:custGeom>
              <a:avLst/>
              <a:gdLst/>
              <a:ahLst/>
              <a:cxnLst/>
              <a:rect l="l" t="t" r="r" b="b"/>
              <a:pathLst>
                <a:path w="3438525" h="50800">
                  <a:moveTo>
                    <a:pt x="3438143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3438143" y="50292"/>
                  </a:lnTo>
                  <a:lnTo>
                    <a:pt x="3438143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124" y="697992"/>
              <a:ext cx="484632" cy="5151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80160" y="920496"/>
              <a:ext cx="434340" cy="68580"/>
            </a:xfrm>
            <a:custGeom>
              <a:avLst/>
              <a:gdLst/>
              <a:ahLst/>
              <a:cxnLst/>
              <a:rect l="l" t="t" r="r" b="b"/>
              <a:pathLst>
                <a:path w="434339" h="68580">
                  <a:moveTo>
                    <a:pt x="434340" y="0"/>
                  </a:moveTo>
                  <a:lnTo>
                    <a:pt x="0" y="0"/>
                  </a:lnTo>
                  <a:lnTo>
                    <a:pt x="0" y="68579"/>
                  </a:lnTo>
                  <a:lnTo>
                    <a:pt x="434340" y="68579"/>
                  </a:lnTo>
                  <a:lnTo>
                    <a:pt x="434340" y="0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8782" y="1048423"/>
              <a:ext cx="134404" cy="12820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89315" y="733996"/>
              <a:ext cx="1797685" cy="444500"/>
            </a:xfrm>
            <a:custGeom>
              <a:avLst/>
              <a:gdLst/>
              <a:ahLst/>
              <a:cxnLst/>
              <a:rect l="l" t="t" r="r" b="b"/>
              <a:pathLst>
                <a:path w="1797685" h="444500">
                  <a:moveTo>
                    <a:pt x="410819" y="21336"/>
                  </a:moveTo>
                  <a:lnTo>
                    <a:pt x="348234" y="21336"/>
                  </a:lnTo>
                  <a:lnTo>
                    <a:pt x="348234" y="80873"/>
                  </a:lnTo>
                  <a:lnTo>
                    <a:pt x="348234" y="135826"/>
                  </a:lnTo>
                  <a:lnTo>
                    <a:pt x="348234" y="193840"/>
                  </a:lnTo>
                  <a:lnTo>
                    <a:pt x="348234" y="248793"/>
                  </a:lnTo>
                  <a:lnTo>
                    <a:pt x="255079" y="248793"/>
                  </a:lnTo>
                  <a:lnTo>
                    <a:pt x="255079" y="193840"/>
                  </a:lnTo>
                  <a:lnTo>
                    <a:pt x="348234" y="193840"/>
                  </a:lnTo>
                  <a:lnTo>
                    <a:pt x="348234" y="135826"/>
                  </a:lnTo>
                  <a:lnTo>
                    <a:pt x="255079" y="135826"/>
                  </a:lnTo>
                  <a:lnTo>
                    <a:pt x="255079" y="80873"/>
                  </a:lnTo>
                  <a:lnTo>
                    <a:pt x="348234" y="80873"/>
                  </a:lnTo>
                  <a:lnTo>
                    <a:pt x="348234" y="21336"/>
                  </a:lnTo>
                  <a:lnTo>
                    <a:pt x="192405" y="21336"/>
                  </a:lnTo>
                  <a:lnTo>
                    <a:pt x="192405" y="80873"/>
                  </a:lnTo>
                  <a:lnTo>
                    <a:pt x="192405" y="135826"/>
                  </a:lnTo>
                  <a:lnTo>
                    <a:pt x="192405" y="193840"/>
                  </a:lnTo>
                  <a:lnTo>
                    <a:pt x="192405" y="248793"/>
                  </a:lnTo>
                  <a:lnTo>
                    <a:pt x="96202" y="248793"/>
                  </a:lnTo>
                  <a:lnTo>
                    <a:pt x="96202" y="193840"/>
                  </a:lnTo>
                  <a:lnTo>
                    <a:pt x="192405" y="193840"/>
                  </a:lnTo>
                  <a:lnTo>
                    <a:pt x="192405" y="135826"/>
                  </a:lnTo>
                  <a:lnTo>
                    <a:pt x="96202" y="135826"/>
                  </a:lnTo>
                  <a:lnTo>
                    <a:pt x="96202" y="80873"/>
                  </a:lnTo>
                  <a:lnTo>
                    <a:pt x="192405" y="80873"/>
                  </a:lnTo>
                  <a:lnTo>
                    <a:pt x="192405" y="21336"/>
                  </a:lnTo>
                  <a:lnTo>
                    <a:pt x="33629" y="21336"/>
                  </a:lnTo>
                  <a:lnTo>
                    <a:pt x="33629" y="231940"/>
                  </a:lnTo>
                  <a:lnTo>
                    <a:pt x="32232" y="290080"/>
                  </a:lnTo>
                  <a:lnTo>
                    <a:pt x="25958" y="338455"/>
                  </a:lnTo>
                  <a:lnTo>
                    <a:pt x="15113" y="377088"/>
                  </a:lnTo>
                  <a:lnTo>
                    <a:pt x="0" y="405955"/>
                  </a:lnTo>
                  <a:lnTo>
                    <a:pt x="28244" y="424446"/>
                  </a:lnTo>
                  <a:lnTo>
                    <a:pt x="42519" y="434086"/>
                  </a:lnTo>
                  <a:lnTo>
                    <a:pt x="56489" y="444157"/>
                  </a:lnTo>
                  <a:lnTo>
                    <a:pt x="70840" y="420954"/>
                  </a:lnTo>
                  <a:lnTo>
                    <a:pt x="81902" y="390347"/>
                  </a:lnTo>
                  <a:lnTo>
                    <a:pt x="89789" y="352298"/>
                  </a:lnTo>
                  <a:lnTo>
                    <a:pt x="94678" y="306806"/>
                  </a:lnTo>
                  <a:lnTo>
                    <a:pt x="192405" y="306806"/>
                  </a:lnTo>
                  <a:lnTo>
                    <a:pt x="192405" y="431863"/>
                  </a:lnTo>
                  <a:lnTo>
                    <a:pt x="255079" y="431863"/>
                  </a:lnTo>
                  <a:lnTo>
                    <a:pt x="255079" y="306806"/>
                  </a:lnTo>
                  <a:lnTo>
                    <a:pt x="348234" y="306806"/>
                  </a:lnTo>
                  <a:lnTo>
                    <a:pt x="348234" y="346430"/>
                  </a:lnTo>
                  <a:lnTo>
                    <a:pt x="346481" y="358457"/>
                  </a:lnTo>
                  <a:lnTo>
                    <a:pt x="341134" y="367055"/>
                  </a:lnTo>
                  <a:lnTo>
                    <a:pt x="332079" y="372224"/>
                  </a:lnTo>
                  <a:lnTo>
                    <a:pt x="319189" y="373951"/>
                  </a:lnTo>
                  <a:lnTo>
                    <a:pt x="316572" y="373951"/>
                  </a:lnTo>
                  <a:lnTo>
                    <a:pt x="305650" y="373761"/>
                  </a:lnTo>
                  <a:lnTo>
                    <a:pt x="290639" y="373316"/>
                  </a:lnTo>
                  <a:lnTo>
                    <a:pt x="270332" y="372427"/>
                  </a:lnTo>
                  <a:lnTo>
                    <a:pt x="274866" y="387578"/>
                  </a:lnTo>
                  <a:lnTo>
                    <a:pt x="279273" y="403301"/>
                  </a:lnTo>
                  <a:lnTo>
                    <a:pt x="283387" y="419620"/>
                  </a:lnTo>
                  <a:lnTo>
                    <a:pt x="286931" y="435902"/>
                  </a:lnTo>
                  <a:lnTo>
                    <a:pt x="287032" y="436346"/>
                  </a:lnTo>
                  <a:lnTo>
                    <a:pt x="287083" y="436537"/>
                  </a:lnTo>
                  <a:lnTo>
                    <a:pt x="305257" y="436537"/>
                  </a:lnTo>
                  <a:lnTo>
                    <a:pt x="343369" y="435902"/>
                  </a:lnTo>
                  <a:lnTo>
                    <a:pt x="381241" y="428066"/>
                  </a:lnTo>
                  <a:lnTo>
                    <a:pt x="407390" y="397383"/>
                  </a:lnTo>
                  <a:lnTo>
                    <a:pt x="410819" y="306806"/>
                  </a:lnTo>
                  <a:lnTo>
                    <a:pt x="410819" y="248793"/>
                  </a:lnTo>
                  <a:lnTo>
                    <a:pt x="410819" y="193840"/>
                  </a:lnTo>
                  <a:lnTo>
                    <a:pt x="410819" y="135826"/>
                  </a:lnTo>
                  <a:lnTo>
                    <a:pt x="410819" y="80873"/>
                  </a:lnTo>
                  <a:lnTo>
                    <a:pt x="410819" y="21336"/>
                  </a:lnTo>
                  <a:close/>
                </a:path>
                <a:path w="1797685" h="444500">
                  <a:moveTo>
                    <a:pt x="890397" y="318998"/>
                  </a:moveTo>
                  <a:lnTo>
                    <a:pt x="875169" y="314426"/>
                  </a:lnTo>
                  <a:lnTo>
                    <a:pt x="861542" y="309841"/>
                  </a:lnTo>
                  <a:lnTo>
                    <a:pt x="849363" y="305244"/>
                  </a:lnTo>
                  <a:lnTo>
                    <a:pt x="838492" y="300609"/>
                  </a:lnTo>
                  <a:lnTo>
                    <a:pt x="838492" y="262509"/>
                  </a:lnTo>
                  <a:lnTo>
                    <a:pt x="838492" y="216700"/>
                  </a:lnTo>
                  <a:lnTo>
                    <a:pt x="838492" y="160210"/>
                  </a:lnTo>
                  <a:lnTo>
                    <a:pt x="838492" y="114490"/>
                  </a:lnTo>
                  <a:lnTo>
                    <a:pt x="838492" y="58013"/>
                  </a:lnTo>
                  <a:lnTo>
                    <a:pt x="823150" y="58013"/>
                  </a:lnTo>
                  <a:lnTo>
                    <a:pt x="823150" y="318998"/>
                  </a:lnTo>
                  <a:lnTo>
                    <a:pt x="821766" y="330454"/>
                  </a:lnTo>
                  <a:lnTo>
                    <a:pt x="820102" y="339763"/>
                  </a:lnTo>
                  <a:lnTo>
                    <a:pt x="818426" y="347078"/>
                  </a:lnTo>
                  <a:lnTo>
                    <a:pt x="817054" y="352526"/>
                  </a:lnTo>
                  <a:lnTo>
                    <a:pt x="815530" y="360146"/>
                  </a:lnTo>
                  <a:lnTo>
                    <a:pt x="778865" y="373951"/>
                  </a:lnTo>
                  <a:lnTo>
                    <a:pt x="711708" y="373951"/>
                  </a:lnTo>
                  <a:lnTo>
                    <a:pt x="699643" y="372516"/>
                  </a:lnTo>
                  <a:lnTo>
                    <a:pt x="691045" y="368198"/>
                  </a:lnTo>
                  <a:lnTo>
                    <a:pt x="685901" y="361022"/>
                  </a:lnTo>
                  <a:lnTo>
                    <a:pt x="684187" y="351002"/>
                  </a:lnTo>
                  <a:lnTo>
                    <a:pt x="684187" y="318998"/>
                  </a:lnTo>
                  <a:lnTo>
                    <a:pt x="823150" y="318998"/>
                  </a:lnTo>
                  <a:lnTo>
                    <a:pt x="823150" y="58013"/>
                  </a:lnTo>
                  <a:lnTo>
                    <a:pt x="772769" y="58013"/>
                  </a:lnTo>
                  <a:lnTo>
                    <a:pt x="772769" y="114490"/>
                  </a:lnTo>
                  <a:lnTo>
                    <a:pt x="772769" y="160210"/>
                  </a:lnTo>
                  <a:lnTo>
                    <a:pt x="772769" y="216700"/>
                  </a:lnTo>
                  <a:lnTo>
                    <a:pt x="772769" y="262509"/>
                  </a:lnTo>
                  <a:lnTo>
                    <a:pt x="684187" y="262509"/>
                  </a:lnTo>
                  <a:lnTo>
                    <a:pt x="684187" y="216700"/>
                  </a:lnTo>
                  <a:lnTo>
                    <a:pt x="772769" y="216700"/>
                  </a:lnTo>
                  <a:lnTo>
                    <a:pt x="772769" y="160210"/>
                  </a:lnTo>
                  <a:lnTo>
                    <a:pt x="684187" y="160210"/>
                  </a:lnTo>
                  <a:lnTo>
                    <a:pt x="684187" y="114490"/>
                  </a:lnTo>
                  <a:lnTo>
                    <a:pt x="772769" y="114490"/>
                  </a:lnTo>
                  <a:lnTo>
                    <a:pt x="772769" y="58013"/>
                  </a:lnTo>
                  <a:lnTo>
                    <a:pt x="684187" y="58013"/>
                  </a:lnTo>
                  <a:lnTo>
                    <a:pt x="684187" y="3048"/>
                  </a:lnTo>
                  <a:lnTo>
                    <a:pt x="618553" y="3048"/>
                  </a:lnTo>
                  <a:lnTo>
                    <a:pt x="618553" y="262509"/>
                  </a:lnTo>
                  <a:lnTo>
                    <a:pt x="531495" y="262509"/>
                  </a:lnTo>
                  <a:lnTo>
                    <a:pt x="531495" y="216700"/>
                  </a:lnTo>
                  <a:lnTo>
                    <a:pt x="618553" y="216700"/>
                  </a:lnTo>
                  <a:lnTo>
                    <a:pt x="618553" y="160210"/>
                  </a:lnTo>
                  <a:lnTo>
                    <a:pt x="531495" y="160210"/>
                  </a:lnTo>
                  <a:lnTo>
                    <a:pt x="531495" y="114490"/>
                  </a:lnTo>
                  <a:lnTo>
                    <a:pt x="618553" y="114490"/>
                  </a:lnTo>
                  <a:lnTo>
                    <a:pt x="618553" y="58013"/>
                  </a:lnTo>
                  <a:lnTo>
                    <a:pt x="467296" y="58013"/>
                  </a:lnTo>
                  <a:lnTo>
                    <a:pt x="467296" y="354177"/>
                  </a:lnTo>
                  <a:lnTo>
                    <a:pt x="531495" y="354177"/>
                  </a:lnTo>
                  <a:lnTo>
                    <a:pt x="531495" y="318998"/>
                  </a:lnTo>
                  <a:lnTo>
                    <a:pt x="618553" y="318998"/>
                  </a:lnTo>
                  <a:lnTo>
                    <a:pt x="618553" y="363194"/>
                  </a:lnTo>
                  <a:lnTo>
                    <a:pt x="623125" y="392379"/>
                  </a:lnTo>
                  <a:lnTo>
                    <a:pt x="636854" y="413385"/>
                  </a:lnTo>
                  <a:lnTo>
                    <a:pt x="659739" y="426085"/>
                  </a:lnTo>
                  <a:lnTo>
                    <a:pt x="691807" y="430339"/>
                  </a:lnTo>
                  <a:lnTo>
                    <a:pt x="798779" y="430339"/>
                  </a:lnTo>
                  <a:lnTo>
                    <a:pt x="816190" y="429221"/>
                  </a:lnTo>
                  <a:lnTo>
                    <a:pt x="831202" y="426085"/>
                  </a:lnTo>
                  <a:lnTo>
                    <a:pt x="831469" y="426085"/>
                  </a:lnTo>
                  <a:lnTo>
                    <a:pt x="867384" y="401599"/>
                  </a:lnTo>
                  <a:lnTo>
                    <a:pt x="878598" y="373951"/>
                  </a:lnTo>
                  <a:lnTo>
                    <a:pt x="884072" y="354177"/>
                  </a:lnTo>
                  <a:lnTo>
                    <a:pt x="890397" y="318998"/>
                  </a:lnTo>
                  <a:close/>
                </a:path>
                <a:path w="1797685" h="444500">
                  <a:moveTo>
                    <a:pt x="1327124" y="47345"/>
                  </a:moveTo>
                  <a:lnTo>
                    <a:pt x="1168349" y="47345"/>
                  </a:lnTo>
                  <a:lnTo>
                    <a:pt x="1151483" y="0"/>
                  </a:lnTo>
                  <a:lnTo>
                    <a:pt x="1078242" y="15240"/>
                  </a:lnTo>
                  <a:lnTo>
                    <a:pt x="1080782" y="22618"/>
                  </a:lnTo>
                  <a:lnTo>
                    <a:pt x="1083754" y="30721"/>
                  </a:lnTo>
                  <a:lnTo>
                    <a:pt x="1087005" y="39116"/>
                  </a:lnTo>
                  <a:lnTo>
                    <a:pt x="1090422" y="47345"/>
                  </a:lnTo>
                  <a:lnTo>
                    <a:pt x="917841" y="47345"/>
                  </a:lnTo>
                  <a:lnTo>
                    <a:pt x="917841" y="143446"/>
                  </a:lnTo>
                  <a:lnTo>
                    <a:pt x="983551" y="143446"/>
                  </a:lnTo>
                  <a:lnTo>
                    <a:pt x="983551" y="103822"/>
                  </a:lnTo>
                  <a:lnTo>
                    <a:pt x="1263015" y="103822"/>
                  </a:lnTo>
                  <a:lnTo>
                    <a:pt x="1263015" y="144970"/>
                  </a:lnTo>
                  <a:lnTo>
                    <a:pt x="1327124" y="144970"/>
                  </a:lnTo>
                  <a:lnTo>
                    <a:pt x="1327124" y="103822"/>
                  </a:lnTo>
                  <a:lnTo>
                    <a:pt x="1327124" y="47345"/>
                  </a:lnTo>
                  <a:close/>
                </a:path>
                <a:path w="1797685" h="444500">
                  <a:moveTo>
                    <a:pt x="1343977" y="178600"/>
                  </a:moveTo>
                  <a:lnTo>
                    <a:pt x="1189685" y="178600"/>
                  </a:lnTo>
                  <a:lnTo>
                    <a:pt x="1189685" y="235077"/>
                  </a:lnTo>
                  <a:lnTo>
                    <a:pt x="1179728" y="257746"/>
                  </a:lnTo>
                  <a:lnTo>
                    <a:pt x="1179652" y="257924"/>
                  </a:lnTo>
                  <a:lnTo>
                    <a:pt x="1167765" y="278333"/>
                  </a:lnTo>
                  <a:lnTo>
                    <a:pt x="1153845" y="296202"/>
                  </a:lnTo>
                  <a:lnTo>
                    <a:pt x="1137767" y="311378"/>
                  </a:lnTo>
                  <a:lnTo>
                    <a:pt x="1052233" y="279273"/>
                  </a:lnTo>
                  <a:lnTo>
                    <a:pt x="1058214" y="268732"/>
                  </a:lnTo>
                  <a:lnTo>
                    <a:pt x="1064564" y="257924"/>
                  </a:lnTo>
                  <a:lnTo>
                    <a:pt x="1078242" y="235077"/>
                  </a:lnTo>
                  <a:lnTo>
                    <a:pt x="1189685" y="235077"/>
                  </a:lnTo>
                  <a:lnTo>
                    <a:pt x="1189685" y="178600"/>
                  </a:lnTo>
                  <a:lnTo>
                    <a:pt x="1111859" y="178600"/>
                  </a:lnTo>
                  <a:lnTo>
                    <a:pt x="1137767" y="129730"/>
                  </a:lnTo>
                  <a:lnTo>
                    <a:pt x="1066038" y="111442"/>
                  </a:lnTo>
                  <a:lnTo>
                    <a:pt x="1058887" y="128574"/>
                  </a:lnTo>
                  <a:lnTo>
                    <a:pt x="1051471" y="145554"/>
                  </a:lnTo>
                  <a:lnTo>
                    <a:pt x="1044079" y="162280"/>
                  </a:lnTo>
                  <a:lnTo>
                    <a:pt x="1036993" y="178600"/>
                  </a:lnTo>
                  <a:lnTo>
                    <a:pt x="901065" y="178600"/>
                  </a:lnTo>
                  <a:lnTo>
                    <a:pt x="901065" y="235077"/>
                  </a:lnTo>
                  <a:lnTo>
                    <a:pt x="1007935" y="235077"/>
                  </a:lnTo>
                  <a:lnTo>
                    <a:pt x="997623" y="252437"/>
                  </a:lnTo>
                  <a:lnTo>
                    <a:pt x="987158" y="269951"/>
                  </a:lnTo>
                  <a:lnTo>
                    <a:pt x="976388" y="287197"/>
                  </a:lnTo>
                  <a:lnTo>
                    <a:pt x="965174" y="303758"/>
                  </a:lnTo>
                  <a:lnTo>
                    <a:pt x="1070622" y="344906"/>
                  </a:lnTo>
                  <a:lnTo>
                    <a:pt x="1035951" y="356666"/>
                  </a:lnTo>
                  <a:lnTo>
                    <a:pt x="996124" y="366864"/>
                  </a:lnTo>
                  <a:lnTo>
                    <a:pt x="951153" y="375640"/>
                  </a:lnTo>
                  <a:lnTo>
                    <a:pt x="901065" y="383095"/>
                  </a:lnTo>
                  <a:lnTo>
                    <a:pt x="907961" y="395389"/>
                  </a:lnTo>
                  <a:lnTo>
                    <a:pt x="915162" y="409409"/>
                  </a:lnTo>
                  <a:lnTo>
                    <a:pt x="931646" y="442633"/>
                  </a:lnTo>
                  <a:lnTo>
                    <a:pt x="997496" y="429983"/>
                  </a:lnTo>
                  <a:lnTo>
                    <a:pt x="1055306" y="414921"/>
                  </a:lnTo>
                  <a:lnTo>
                    <a:pt x="1105115" y="397319"/>
                  </a:lnTo>
                  <a:lnTo>
                    <a:pt x="1146911" y="376999"/>
                  </a:lnTo>
                  <a:lnTo>
                    <a:pt x="1299692" y="444157"/>
                  </a:lnTo>
                  <a:lnTo>
                    <a:pt x="1331798" y="384619"/>
                  </a:lnTo>
                  <a:lnTo>
                    <a:pt x="1311541" y="376999"/>
                  </a:lnTo>
                  <a:lnTo>
                    <a:pt x="1201966" y="335762"/>
                  </a:lnTo>
                  <a:lnTo>
                    <a:pt x="1220266" y="314896"/>
                  </a:lnTo>
                  <a:lnTo>
                    <a:pt x="1222629" y="311378"/>
                  </a:lnTo>
                  <a:lnTo>
                    <a:pt x="1236294" y="291134"/>
                  </a:lnTo>
                  <a:lnTo>
                    <a:pt x="1250035" y="264528"/>
                  </a:lnTo>
                  <a:lnTo>
                    <a:pt x="1261491" y="235077"/>
                  </a:lnTo>
                  <a:lnTo>
                    <a:pt x="1343977" y="235077"/>
                  </a:lnTo>
                  <a:lnTo>
                    <a:pt x="1343977" y="178600"/>
                  </a:lnTo>
                  <a:close/>
                </a:path>
                <a:path w="1797685" h="444500">
                  <a:moveTo>
                    <a:pt x="1797558" y="160210"/>
                  </a:moveTo>
                  <a:lnTo>
                    <a:pt x="1788706" y="155638"/>
                  </a:lnTo>
                  <a:lnTo>
                    <a:pt x="1749742" y="135521"/>
                  </a:lnTo>
                  <a:lnTo>
                    <a:pt x="1707222" y="108978"/>
                  </a:lnTo>
                  <a:lnTo>
                    <a:pt x="1670126" y="80581"/>
                  </a:lnTo>
                  <a:lnTo>
                    <a:pt x="1666214" y="76835"/>
                  </a:lnTo>
                  <a:lnTo>
                    <a:pt x="1666214" y="155638"/>
                  </a:lnTo>
                  <a:lnTo>
                    <a:pt x="1484477" y="155638"/>
                  </a:lnTo>
                  <a:lnTo>
                    <a:pt x="1509928" y="133654"/>
                  </a:lnTo>
                  <a:lnTo>
                    <a:pt x="1533525" y="111213"/>
                  </a:lnTo>
                  <a:lnTo>
                    <a:pt x="1555115" y="88493"/>
                  </a:lnTo>
                  <a:lnTo>
                    <a:pt x="1574584" y="65633"/>
                  </a:lnTo>
                  <a:lnTo>
                    <a:pt x="1594916" y="89344"/>
                  </a:lnTo>
                  <a:lnTo>
                    <a:pt x="1616964" y="112356"/>
                  </a:lnTo>
                  <a:lnTo>
                    <a:pt x="1640725" y="134505"/>
                  </a:lnTo>
                  <a:lnTo>
                    <a:pt x="1666214" y="155638"/>
                  </a:lnTo>
                  <a:lnTo>
                    <a:pt x="1666214" y="76835"/>
                  </a:lnTo>
                  <a:lnTo>
                    <a:pt x="1654543" y="65633"/>
                  </a:lnTo>
                  <a:lnTo>
                    <a:pt x="1638592" y="50355"/>
                  </a:lnTo>
                  <a:lnTo>
                    <a:pt x="1612785" y="18288"/>
                  </a:lnTo>
                  <a:lnTo>
                    <a:pt x="1624965" y="1524"/>
                  </a:lnTo>
                  <a:lnTo>
                    <a:pt x="1547050" y="1524"/>
                  </a:lnTo>
                  <a:lnTo>
                    <a:pt x="1522514" y="35966"/>
                  </a:lnTo>
                  <a:lnTo>
                    <a:pt x="1490916" y="69672"/>
                  </a:lnTo>
                  <a:lnTo>
                    <a:pt x="1452194" y="102628"/>
                  </a:lnTo>
                  <a:lnTo>
                    <a:pt x="1406271" y="134848"/>
                  </a:lnTo>
                  <a:lnTo>
                    <a:pt x="1353121" y="166306"/>
                  </a:lnTo>
                  <a:lnTo>
                    <a:pt x="1365110" y="182397"/>
                  </a:lnTo>
                  <a:lnTo>
                    <a:pt x="1375841" y="196303"/>
                  </a:lnTo>
                  <a:lnTo>
                    <a:pt x="1385138" y="208203"/>
                  </a:lnTo>
                  <a:lnTo>
                    <a:pt x="1392847" y="218224"/>
                  </a:lnTo>
                  <a:lnTo>
                    <a:pt x="1424698" y="197662"/>
                  </a:lnTo>
                  <a:lnTo>
                    <a:pt x="1440281" y="187363"/>
                  </a:lnTo>
                  <a:lnTo>
                    <a:pt x="1455420" y="177076"/>
                  </a:lnTo>
                  <a:lnTo>
                    <a:pt x="1455420" y="212128"/>
                  </a:lnTo>
                  <a:lnTo>
                    <a:pt x="1540967" y="212128"/>
                  </a:lnTo>
                  <a:lnTo>
                    <a:pt x="1540967" y="257937"/>
                  </a:lnTo>
                  <a:lnTo>
                    <a:pt x="1408087" y="257937"/>
                  </a:lnTo>
                  <a:lnTo>
                    <a:pt x="1408087" y="314426"/>
                  </a:lnTo>
                  <a:lnTo>
                    <a:pt x="1540967" y="314426"/>
                  </a:lnTo>
                  <a:lnTo>
                    <a:pt x="1540967" y="369379"/>
                  </a:lnTo>
                  <a:lnTo>
                    <a:pt x="1372933" y="369379"/>
                  </a:lnTo>
                  <a:lnTo>
                    <a:pt x="1372933" y="425767"/>
                  </a:lnTo>
                  <a:lnTo>
                    <a:pt x="1777657" y="425767"/>
                  </a:lnTo>
                  <a:lnTo>
                    <a:pt x="1777657" y="369379"/>
                  </a:lnTo>
                  <a:lnTo>
                    <a:pt x="1608201" y="369379"/>
                  </a:lnTo>
                  <a:lnTo>
                    <a:pt x="1608201" y="314426"/>
                  </a:lnTo>
                  <a:lnTo>
                    <a:pt x="1742605" y="314426"/>
                  </a:lnTo>
                  <a:lnTo>
                    <a:pt x="1742605" y="257937"/>
                  </a:lnTo>
                  <a:lnTo>
                    <a:pt x="1608201" y="257937"/>
                  </a:lnTo>
                  <a:lnTo>
                    <a:pt x="1608201" y="212128"/>
                  </a:lnTo>
                  <a:lnTo>
                    <a:pt x="1695259" y="212128"/>
                  </a:lnTo>
                  <a:lnTo>
                    <a:pt x="1695259" y="177076"/>
                  </a:lnTo>
                  <a:lnTo>
                    <a:pt x="1695259" y="175552"/>
                  </a:lnTo>
                  <a:lnTo>
                    <a:pt x="1710182" y="185585"/>
                  </a:lnTo>
                  <a:lnTo>
                    <a:pt x="1725409" y="195173"/>
                  </a:lnTo>
                  <a:lnTo>
                    <a:pt x="1741208" y="204495"/>
                  </a:lnTo>
                  <a:lnTo>
                    <a:pt x="1757845" y="213652"/>
                  </a:lnTo>
                  <a:lnTo>
                    <a:pt x="1766404" y="201676"/>
                  </a:lnTo>
                  <a:lnTo>
                    <a:pt x="1775980" y="188683"/>
                  </a:lnTo>
                  <a:lnTo>
                    <a:pt x="1785861" y="175552"/>
                  </a:lnTo>
                  <a:lnTo>
                    <a:pt x="1797558" y="160210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4226623" y="888111"/>
            <a:ext cx="814069" cy="264160"/>
            <a:chOff x="4226623" y="888111"/>
            <a:chExt cx="814069" cy="264160"/>
          </a:xfrm>
        </p:grpSpPr>
        <p:sp>
          <p:nvSpPr>
            <p:cNvPr id="13" name="object 13"/>
            <p:cNvSpPr/>
            <p:nvPr/>
          </p:nvSpPr>
          <p:spPr>
            <a:xfrm>
              <a:off x="4226623" y="889635"/>
              <a:ext cx="267335" cy="259715"/>
            </a:xfrm>
            <a:custGeom>
              <a:avLst/>
              <a:gdLst/>
              <a:ahLst/>
              <a:cxnLst/>
              <a:rect l="l" t="t" r="r" b="b"/>
              <a:pathLst>
                <a:path w="267335" h="259715">
                  <a:moveTo>
                    <a:pt x="58102" y="216789"/>
                  </a:moveTo>
                  <a:lnTo>
                    <a:pt x="60602" y="226456"/>
                  </a:lnTo>
                  <a:lnTo>
                    <a:pt x="63246" y="236982"/>
                  </a:lnTo>
                  <a:lnTo>
                    <a:pt x="65603" y="248078"/>
                  </a:lnTo>
                  <a:lnTo>
                    <a:pt x="67109" y="258508"/>
                  </a:lnTo>
                  <a:lnTo>
                    <a:pt x="67208" y="259199"/>
                  </a:lnTo>
                  <a:lnTo>
                    <a:pt x="67246" y="259461"/>
                  </a:lnTo>
                  <a:lnTo>
                    <a:pt x="88765" y="259199"/>
                  </a:lnTo>
                  <a:lnTo>
                    <a:pt x="105587" y="258508"/>
                  </a:lnTo>
                  <a:lnTo>
                    <a:pt x="143532" y="247197"/>
                  </a:lnTo>
                  <a:lnTo>
                    <a:pt x="155120" y="218313"/>
                  </a:lnTo>
                  <a:lnTo>
                    <a:pt x="87657" y="218313"/>
                  </a:lnTo>
                  <a:lnTo>
                    <a:pt x="77533" y="218122"/>
                  </a:lnTo>
                  <a:lnTo>
                    <a:pt x="68103" y="217670"/>
                  </a:lnTo>
                  <a:lnTo>
                    <a:pt x="58102" y="216789"/>
                  </a:lnTo>
                  <a:close/>
                </a:path>
                <a:path w="267335" h="259715">
                  <a:moveTo>
                    <a:pt x="155828" y="0"/>
                  </a:moveTo>
                  <a:lnTo>
                    <a:pt x="114579" y="0"/>
                  </a:lnTo>
                  <a:lnTo>
                    <a:pt x="114579" y="196888"/>
                  </a:lnTo>
                  <a:lnTo>
                    <a:pt x="113412" y="206665"/>
                  </a:lnTo>
                  <a:lnTo>
                    <a:pt x="109810" y="213315"/>
                  </a:lnTo>
                  <a:lnTo>
                    <a:pt x="103617" y="217108"/>
                  </a:lnTo>
                  <a:lnTo>
                    <a:pt x="94678" y="218313"/>
                  </a:lnTo>
                  <a:lnTo>
                    <a:pt x="155120" y="218313"/>
                  </a:lnTo>
                  <a:lnTo>
                    <a:pt x="155495" y="214989"/>
                  </a:lnTo>
                  <a:lnTo>
                    <a:pt x="155726" y="206665"/>
                  </a:lnTo>
                  <a:lnTo>
                    <a:pt x="155828" y="0"/>
                  </a:lnTo>
                  <a:close/>
                </a:path>
                <a:path w="267335" h="259715">
                  <a:moveTo>
                    <a:pt x="41236" y="58013"/>
                  </a:moveTo>
                  <a:lnTo>
                    <a:pt x="31805" y="90689"/>
                  </a:lnTo>
                  <a:lnTo>
                    <a:pt x="21794" y="122493"/>
                  </a:lnTo>
                  <a:lnTo>
                    <a:pt x="11195" y="153727"/>
                  </a:lnTo>
                  <a:lnTo>
                    <a:pt x="0" y="184696"/>
                  </a:lnTo>
                  <a:lnTo>
                    <a:pt x="39712" y="199936"/>
                  </a:lnTo>
                  <a:lnTo>
                    <a:pt x="50015" y="169343"/>
                  </a:lnTo>
                  <a:lnTo>
                    <a:pt x="60337" y="137009"/>
                  </a:lnTo>
                  <a:lnTo>
                    <a:pt x="70659" y="102943"/>
                  </a:lnTo>
                  <a:lnTo>
                    <a:pt x="80962" y="67157"/>
                  </a:lnTo>
                  <a:lnTo>
                    <a:pt x="41236" y="58013"/>
                  </a:lnTo>
                  <a:close/>
                </a:path>
                <a:path w="267335" h="259715">
                  <a:moveTo>
                    <a:pt x="218414" y="58013"/>
                  </a:moveTo>
                  <a:lnTo>
                    <a:pt x="180212" y="70205"/>
                  </a:lnTo>
                  <a:lnTo>
                    <a:pt x="191670" y="99705"/>
                  </a:lnTo>
                  <a:lnTo>
                    <a:pt x="202960" y="130913"/>
                  </a:lnTo>
                  <a:lnTo>
                    <a:pt x="213947" y="163819"/>
                  </a:lnTo>
                  <a:lnTo>
                    <a:pt x="224497" y="198412"/>
                  </a:lnTo>
                  <a:lnTo>
                    <a:pt x="267271" y="181648"/>
                  </a:lnTo>
                  <a:lnTo>
                    <a:pt x="255563" y="149226"/>
                  </a:lnTo>
                  <a:lnTo>
                    <a:pt x="243409" y="118111"/>
                  </a:lnTo>
                  <a:lnTo>
                    <a:pt x="230972" y="87856"/>
                  </a:lnTo>
                  <a:lnTo>
                    <a:pt x="218414" y="58013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9223" y="904976"/>
              <a:ext cx="238226" cy="24107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773358" y="888111"/>
              <a:ext cx="267335" cy="264160"/>
            </a:xfrm>
            <a:custGeom>
              <a:avLst/>
              <a:gdLst/>
              <a:ahLst/>
              <a:cxnLst/>
              <a:rect l="l" t="t" r="r" b="b"/>
              <a:pathLst>
                <a:path w="267335" h="264159">
                  <a:moveTo>
                    <a:pt x="68770" y="0"/>
                  </a:moveTo>
                  <a:lnTo>
                    <a:pt x="36664" y="0"/>
                  </a:lnTo>
                  <a:lnTo>
                    <a:pt x="36664" y="264033"/>
                  </a:lnTo>
                  <a:lnTo>
                    <a:pt x="68770" y="264033"/>
                  </a:lnTo>
                  <a:lnTo>
                    <a:pt x="68770" y="102298"/>
                  </a:lnTo>
                  <a:lnTo>
                    <a:pt x="87169" y="102298"/>
                  </a:lnTo>
                  <a:lnTo>
                    <a:pt x="94780" y="82486"/>
                  </a:lnTo>
                  <a:lnTo>
                    <a:pt x="84010" y="74777"/>
                  </a:lnTo>
                  <a:lnTo>
                    <a:pt x="82486" y="74777"/>
                  </a:lnTo>
                  <a:lnTo>
                    <a:pt x="68770" y="65633"/>
                  </a:lnTo>
                  <a:lnTo>
                    <a:pt x="68770" y="0"/>
                  </a:lnTo>
                  <a:close/>
                </a:path>
                <a:path w="267335" h="264159">
                  <a:moveTo>
                    <a:pt x="192493" y="169456"/>
                  </a:moveTo>
                  <a:lnTo>
                    <a:pt x="158876" y="169456"/>
                  </a:lnTo>
                  <a:lnTo>
                    <a:pt x="154092" y="194316"/>
                  </a:lnTo>
                  <a:lnTo>
                    <a:pt x="153979" y="194901"/>
                  </a:lnTo>
                  <a:lnTo>
                    <a:pt x="139198" y="214077"/>
                  </a:lnTo>
                  <a:lnTo>
                    <a:pt x="114396" y="226966"/>
                  </a:lnTo>
                  <a:lnTo>
                    <a:pt x="79438" y="233552"/>
                  </a:lnTo>
                  <a:lnTo>
                    <a:pt x="83988" y="241530"/>
                  </a:lnTo>
                  <a:lnTo>
                    <a:pt x="88404" y="249364"/>
                  </a:lnTo>
                  <a:lnTo>
                    <a:pt x="92554" y="256913"/>
                  </a:lnTo>
                  <a:lnTo>
                    <a:pt x="96304" y="264033"/>
                  </a:lnTo>
                  <a:lnTo>
                    <a:pt x="121749" y="258960"/>
                  </a:lnTo>
                  <a:lnTo>
                    <a:pt x="143211" y="250888"/>
                  </a:lnTo>
                  <a:lnTo>
                    <a:pt x="160672" y="240244"/>
                  </a:lnTo>
                  <a:lnTo>
                    <a:pt x="174116" y="227457"/>
                  </a:lnTo>
                  <a:lnTo>
                    <a:pt x="249285" y="227457"/>
                  </a:lnTo>
                  <a:lnTo>
                    <a:pt x="187921" y="201460"/>
                  </a:lnTo>
                  <a:lnTo>
                    <a:pt x="189922" y="194316"/>
                  </a:lnTo>
                  <a:lnTo>
                    <a:pt x="191350" y="186601"/>
                  </a:lnTo>
                  <a:lnTo>
                    <a:pt x="192208" y="178314"/>
                  </a:lnTo>
                  <a:lnTo>
                    <a:pt x="192493" y="169456"/>
                  </a:lnTo>
                  <a:close/>
                </a:path>
                <a:path w="267335" h="264159">
                  <a:moveTo>
                    <a:pt x="249285" y="227457"/>
                  </a:moveTo>
                  <a:lnTo>
                    <a:pt x="174116" y="227457"/>
                  </a:lnTo>
                  <a:lnTo>
                    <a:pt x="192721" y="236600"/>
                  </a:lnTo>
                  <a:lnTo>
                    <a:pt x="250507" y="264033"/>
                  </a:lnTo>
                  <a:lnTo>
                    <a:pt x="267271" y="235076"/>
                  </a:lnTo>
                  <a:lnTo>
                    <a:pt x="249285" y="227457"/>
                  </a:lnTo>
                  <a:close/>
                </a:path>
                <a:path w="267335" h="264159">
                  <a:moveTo>
                    <a:pt x="253555" y="131254"/>
                  </a:moveTo>
                  <a:lnTo>
                    <a:pt x="96304" y="131254"/>
                  </a:lnTo>
                  <a:lnTo>
                    <a:pt x="96304" y="213652"/>
                  </a:lnTo>
                  <a:lnTo>
                    <a:pt x="129819" y="213652"/>
                  </a:lnTo>
                  <a:lnTo>
                    <a:pt x="129819" y="158788"/>
                  </a:lnTo>
                  <a:lnTo>
                    <a:pt x="253555" y="158788"/>
                  </a:lnTo>
                  <a:lnTo>
                    <a:pt x="253555" y="131254"/>
                  </a:lnTo>
                  <a:close/>
                </a:path>
                <a:path w="267335" h="264159">
                  <a:moveTo>
                    <a:pt x="253555" y="158788"/>
                  </a:moveTo>
                  <a:lnTo>
                    <a:pt x="219925" y="158788"/>
                  </a:lnTo>
                  <a:lnTo>
                    <a:pt x="219925" y="213652"/>
                  </a:lnTo>
                  <a:lnTo>
                    <a:pt x="253555" y="213652"/>
                  </a:lnTo>
                  <a:lnTo>
                    <a:pt x="253555" y="158788"/>
                  </a:lnTo>
                  <a:close/>
                </a:path>
                <a:path w="267335" h="264159">
                  <a:moveTo>
                    <a:pt x="131343" y="74777"/>
                  </a:moveTo>
                  <a:lnTo>
                    <a:pt x="99339" y="74777"/>
                  </a:lnTo>
                  <a:lnTo>
                    <a:pt x="96304" y="117538"/>
                  </a:lnTo>
                  <a:lnTo>
                    <a:pt x="244411" y="117538"/>
                  </a:lnTo>
                  <a:lnTo>
                    <a:pt x="245280" y="93154"/>
                  </a:lnTo>
                  <a:lnTo>
                    <a:pt x="129819" y="93154"/>
                  </a:lnTo>
                  <a:lnTo>
                    <a:pt x="131343" y="74777"/>
                  </a:lnTo>
                  <a:close/>
                </a:path>
                <a:path w="267335" h="264159">
                  <a:moveTo>
                    <a:pt x="87169" y="102298"/>
                  </a:moveTo>
                  <a:lnTo>
                    <a:pt x="68770" y="102298"/>
                  </a:lnTo>
                  <a:lnTo>
                    <a:pt x="73342" y="105346"/>
                  </a:lnTo>
                  <a:lnTo>
                    <a:pt x="82486" y="114490"/>
                  </a:lnTo>
                  <a:lnTo>
                    <a:pt x="87169" y="102298"/>
                  </a:lnTo>
                  <a:close/>
                </a:path>
                <a:path w="267335" h="264159">
                  <a:moveTo>
                    <a:pt x="187921" y="74777"/>
                  </a:moveTo>
                  <a:lnTo>
                    <a:pt x="157352" y="74777"/>
                  </a:lnTo>
                  <a:lnTo>
                    <a:pt x="157352" y="93154"/>
                  </a:lnTo>
                  <a:lnTo>
                    <a:pt x="187921" y="93154"/>
                  </a:lnTo>
                  <a:lnTo>
                    <a:pt x="187921" y="74777"/>
                  </a:lnTo>
                  <a:close/>
                </a:path>
                <a:path w="267335" h="264159">
                  <a:moveTo>
                    <a:pt x="245935" y="74777"/>
                  </a:moveTo>
                  <a:lnTo>
                    <a:pt x="215366" y="74777"/>
                  </a:lnTo>
                  <a:lnTo>
                    <a:pt x="215366" y="93154"/>
                  </a:lnTo>
                  <a:lnTo>
                    <a:pt x="245280" y="93154"/>
                  </a:lnTo>
                  <a:lnTo>
                    <a:pt x="245935" y="74777"/>
                  </a:lnTo>
                  <a:close/>
                </a:path>
                <a:path w="267335" h="264159">
                  <a:moveTo>
                    <a:pt x="267271" y="50393"/>
                  </a:moveTo>
                  <a:lnTo>
                    <a:pt x="82486" y="50393"/>
                  </a:lnTo>
                  <a:lnTo>
                    <a:pt x="82486" y="74777"/>
                  </a:lnTo>
                  <a:lnTo>
                    <a:pt x="267271" y="74777"/>
                  </a:lnTo>
                  <a:lnTo>
                    <a:pt x="267271" y="50393"/>
                  </a:lnTo>
                  <a:close/>
                </a:path>
                <a:path w="267335" h="264159">
                  <a:moveTo>
                    <a:pt x="248983" y="9144"/>
                  </a:moveTo>
                  <a:lnTo>
                    <a:pt x="105448" y="9144"/>
                  </a:lnTo>
                  <a:lnTo>
                    <a:pt x="100863" y="50393"/>
                  </a:lnTo>
                  <a:lnTo>
                    <a:pt x="132880" y="50393"/>
                  </a:lnTo>
                  <a:lnTo>
                    <a:pt x="134404" y="33629"/>
                  </a:lnTo>
                  <a:lnTo>
                    <a:pt x="248078" y="33629"/>
                  </a:lnTo>
                  <a:lnTo>
                    <a:pt x="248983" y="9144"/>
                  </a:lnTo>
                  <a:close/>
                </a:path>
                <a:path w="267335" h="264159">
                  <a:moveTo>
                    <a:pt x="190969" y="33629"/>
                  </a:moveTo>
                  <a:lnTo>
                    <a:pt x="160400" y="33629"/>
                  </a:lnTo>
                  <a:lnTo>
                    <a:pt x="158876" y="50393"/>
                  </a:lnTo>
                  <a:lnTo>
                    <a:pt x="189445" y="50393"/>
                  </a:lnTo>
                  <a:lnTo>
                    <a:pt x="190969" y="33629"/>
                  </a:lnTo>
                  <a:close/>
                </a:path>
                <a:path w="267335" h="264159">
                  <a:moveTo>
                    <a:pt x="248078" y="33629"/>
                  </a:moveTo>
                  <a:lnTo>
                    <a:pt x="216877" y="33629"/>
                  </a:lnTo>
                  <a:lnTo>
                    <a:pt x="216877" y="50393"/>
                  </a:lnTo>
                  <a:lnTo>
                    <a:pt x="247459" y="50393"/>
                  </a:lnTo>
                  <a:lnTo>
                    <a:pt x="248078" y="33629"/>
                  </a:lnTo>
                  <a:close/>
                </a:path>
                <a:path w="267335" h="264159">
                  <a:moveTo>
                    <a:pt x="9232" y="56489"/>
                  </a:moveTo>
                  <a:lnTo>
                    <a:pt x="7804" y="76233"/>
                  </a:lnTo>
                  <a:lnTo>
                    <a:pt x="5797" y="96381"/>
                  </a:lnTo>
                  <a:lnTo>
                    <a:pt x="3200" y="116798"/>
                  </a:lnTo>
                  <a:lnTo>
                    <a:pt x="0" y="137350"/>
                  </a:lnTo>
                  <a:lnTo>
                    <a:pt x="7708" y="137350"/>
                  </a:lnTo>
                  <a:lnTo>
                    <a:pt x="28665" y="100382"/>
                  </a:lnTo>
                  <a:lnTo>
                    <a:pt x="32092" y="58013"/>
                  </a:lnTo>
                  <a:lnTo>
                    <a:pt x="9232" y="56489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5133784" y="1005649"/>
            <a:ext cx="49530" cy="44450"/>
          </a:xfrm>
          <a:custGeom>
            <a:avLst/>
            <a:gdLst/>
            <a:ahLst/>
            <a:cxnLst/>
            <a:rect l="l" t="t" r="r" b="b"/>
            <a:pathLst>
              <a:path w="49529" h="44450">
                <a:moveTo>
                  <a:pt x="32092" y="0"/>
                </a:moveTo>
                <a:lnTo>
                  <a:pt x="18376" y="0"/>
                </a:lnTo>
                <a:lnTo>
                  <a:pt x="12280" y="3048"/>
                </a:lnTo>
                <a:lnTo>
                  <a:pt x="7708" y="6096"/>
                </a:lnTo>
                <a:lnTo>
                  <a:pt x="1612" y="10668"/>
                </a:lnTo>
                <a:lnTo>
                  <a:pt x="0" y="16764"/>
                </a:lnTo>
                <a:lnTo>
                  <a:pt x="0" y="28956"/>
                </a:lnTo>
                <a:lnTo>
                  <a:pt x="1612" y="33629"/>
                </a:lnTo>
                <a:lnTo>
                  <a:pt x="6197" y="38201"/>
                </a:lnTo>
                <a:lnTo>
                  <a:pt x="12280" y="42773"/>
                </a:lnTo>
                <a:lnTo>
                  <a:pt x="16865" y="44297"/>
                </a:lnTo>
                <a:lnTo>
                  <a:pt x="24485" y="44297"/>
                </a:lnTo>
                <a:lnTo>
                  <a:pt x="32092" y="44297"/>
                </a:lnTo>
                <a:lnTo>
                  <a:pt x="38188" y="42773"/>
                </a:lnTo>
                <a:lnTo>
                  <a:pt x="42760" y="38201"/>
                </a:lnTo>
                <a:lnTo>
                  <a:pt x="47434" y="35153"/>
                </a:lnTo>
                <a:lnTo>
                  <a:pt x="48958" y="28956"/>
                </a:lnTo>
                <a:lnTo>
                  <a:pt x="48958" y="16764"/>
                </a:lnTo>
                <a:lnTo>
                  <a:pt x="47434" y="10668"/>
                </a:lnTo>
                <a:lnTo>
                  <a:pt x="42760" y="6096"/>
                </a:lnTo>
                <a:lnTo>
                  <a:pt x="38188" y="3048"/>
                </a:lnTo>
                <a:lnTo>
                  <a:pt x="32092" y="0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75897" y="886586"/>
            <a:ext cx="815975" cy="267335"/>
          </a:xfrm>
          <a:custGeom>
            <a:avLst/>
            <a:gdLst/>
            <a:ahLst/>
            <a:cxnLst/>
            <a:rect l="l" t="t" r="r" b="b"/>
            <a:pathLst>
              <a:path w="815975" h="267334">
                <a:moveTo>
                  <a:pt x="265747" y="225933"/>
                </a:moveTo>
                <a:lnTo>
                  <a:pt x="225945" y="207314"/>
                </a:lnTo>
                <a:lnTo>
                  <a:pt x="193903" y="181267"/>
                </a:lnTo>
                <a:lnTo>
                  <a:pt x="169887" y="147802"/>
                </a:lnTo>
                <a:lnTo>
                  <a:pt x="154216" y="106870"/>
                </a:lnTo>
                <a:lnTo>
                  <a:pt x="262597" y="106870"/>
                </a:lnTo>
                <a:lnTo>
                  <a:pt x="262597" y="68681"/>
                </a:lnTo>
                <a:lnTo>
                  <a:pt x="151155" y="68681"/>
                </a:lnTo>
                <a:lnTo>
                  <a:pt x="152057" y="54140"/>
                </a:lnTo>
                <a:lnTo>
                  <a:pt x="154216" y="1524"/>
                </a:lnTo>
                <a:lnTo>
                  <a:pt x="112966" y="1524"/>
                </a:lnTo>
                <a:lnTo>
                  <a:pt x="112763" y="37998"/>
                </a:lnTo>
                <a:lnTo>
                  <a:pt x="112318" y="54140"/>
                </a:lnTo>
                <a:lnTo>
                  <a:pt x="111442" y="68681"/>
                </a:lnTo>
                <a:lnTo>
                  <a:pt x="4572" y="68681"/>
                </a:lnTo>
                <a:lnTo>
                  <a:pt x="4572" y="106870"/>
                </a:lnTo>
                <a:lnTo>
                  <a:pt x="106870" y="106870"/>
                </a:lnTo>
                <a:lnTo>
                  <a:pt x="96824" y="144653"/>
                </a:lnTo>
                <a:lnTo>
                  <a:pt x="75755" y="177838"/>
                </a:lnTo>
                <a:lnTo>
                  <a:pt x="43522" y="206451"/>
                </a:lnTo>
                <a:lnTo>
                  <a:pt x="0" y="230505"/>
                </a:lnTo>
                <a:lnTo>
                  <a:pt x="9474" y="241134"/>
                </a:lnTo>
                <a:lnTo>
                  <a:pt x="30480" y="265557"/>
                </a:lnTo>
                <a:lnTo>
                  <a:pt x="67119" y="242354"/>
                </a:lnTo>
                <a:lnTo>
                  <a:pt x="96570" y="215988"/>
                </a:lnTo>
                <a:lnTo>
                  <a:pt x="118567" y="186194"/>
                </a:lnTo>
                <a:lnTo>
                  <a:pt x="132867" y="152692"/>
                </a:lnTo>
                <a:lnTo>
                  <a:pt x="150329" y="188734"/>
                </a:lnTo>
                <a:lnTo>
                  <a:pt x="173126" y="219227"/>
                </a:lnTo>
                <a:lnTo>
                  <a:pt x="201358" y="244284"/>
                </a:lnTo>
                <a:lnTo>
                  <a:pt x="235178" y="264033"/>
                </a:lnTo>
                <a:lnTo>
                  <a:pt x="241427" y="255727"/>
                </a:lnTo>
                <a:lnTo>
                  <a:pt x="265747" y="225933"/>
                </a:lnTo>
                <a:close/>
              </a:path>
              <a:path w="815975" h="267334">
                <a:moveTo>
                  <a:pt x="375666" y="117538"/>
                </a:moveTo>
                <a:lnTo>
                  <a:pt x="348373" y="83591"/>
                </a:lnTo>
                <a:lnTo>
                  <a:pt x="335064" y="67322"/>
                </a:lnTo>
                <a:lnTo>
                  <a:pt x="322224" y="51917"/>
                </a:lnTo>
                <a:lnTo>
                  <a:pt x="293179" y="70205"/>
                </a:lnTo>
                <a:lnTo>
                  <a:pt x="304939" y="85712"/>
                </a:lnTo>
                <a:lnTo>
                  <a:pt x="317258" y="102489"/>
                </a:lnTo>
                <a:lnTo>
                  <a:pt x="330123" y="120662"/>
                </a:lnTo>
                <a:lnTo>
                  <a:pt x="343560" y="140398"/>
                </a:lnTo>
                <a:lnTo>
                  <a:pt x="375666" y="117538"/>
                </a:lnTo>
                <a:close/>
              </a:path>
              <a:path w="815975" h="267334">
                <a:moveTo>
                  <a:pt x="528345" y="73253"/>
                </a:moveTo>
                <a:lnTo>
                  <a:pt x="496341" y="51917"/>
                </a:lnTo>
                <a:lnTo>
                  <a:pt x="483400" y="68821"/>
                </a:lnTo>
                <a:lnTo>
                  <a:pt x="469760" y="85305"/>
                </a:lnTo>
                <a:lnTo>
                  <a:pt x="455269" y="101511"/>
                </a:lnTo>
                <a:lnTo>
                  <a:pt x="439762" y="117538"/>
                </a:lnTo>
                <a:lnTo>
                  <a:pt x="467296" y="140398"/>
                </a:lnTo>
                <a:lnTo>
                  <a:pt x="483082" y="124142"/>
                </a:lnTo>
                <a:lnTo>
                  <a:pt x="498424" y="107442"/>
                </a:lnTo>
                <a:lnTo>
                  <a:pt x="513461" y="90436"/>
                </a:lnTo>
                <a:lnTo>
                  <a:pt x="528345" y="73253"/>
                </a:lnTo>
                <a:close/>
              </a:path>
              <a:path w="815975" h="267334">
                <a:moveTo>
                  <a:pt x="539115" y="144970"/>
                </a:moveTo>
                <a:lnTo>
                  <a:pt x="427570" y="144970"/>
                </a:lnTo>
                <a:lnTo>
                  <a:pt x="427570" y="47345"/>
                </a:lnTo>
                <a:lnTo>
                  <a:pt x="526834" y="47345"/>
                </a:lnTo>
                <a:lnTo>
                  <a:pt x="526834" y="10668"/>
                </a:lnTo>
                <a:lnTo>
                  <a:pt x="290131" y="10668"/>
                </a:lnTo>
                <a:lnTo>
                  <a:pt x="290131" y="47345"/>
                </a:lnTo>
                <a:lnTo>
                  <a:pt x="387858" y="47345"/>
                </a:lnTo>
                <a:lnTo>
                  <a:pt x="387858" y="144970"/>
                </a:lnTo>
                <a:lnTo>
                  <a:pt x="277939" y="144970"/>
                </a:lnTo>
                <a:lnTo>
                  <a:pt x="277939" y="180124"/>
                </a:lnTo>
                <a:lnTo>
                  <a:pt x="387858" y="180124"/>
                </a:lnTo>
                <a:lnTo>
                  <a:pt x="387858" y="264033"/>
                </a:lnTo>
                <a:lnTo>
                  <a:pt x="427570" y="264033"/>
                </a:lnTo>
                <a:lnTo>
                  <a:pt x="427570" y="180124"/>
                </a:lnTo>
                <a:lnTo>
                  <a:pt x="539115" y="180124"/>
                </a:lnTo>
                <a:lnTo>
                  <a:pt x="539115" y="144970"/>
                </a:lnTo>
                <a:close/>
              </a:path>
              <a:path w="815975" h="267334">
                <a:moveTo>
                  <a:pt x="806386" y="29057"/>
                </a:moveTo>
                <a:lnTo>
                  <a:pt x="710082" y="29057"/>
                </a:lnTo>
                <a:lnTo>
                  <a:pt x="700938" y="0"/>
                </a:lnTo>
                <a:lnTo>
                  <a:pt x="656653" y="9144"/>
                </a:lnTo>
                <a:lnTo>
                  <a:pt x="658177" y="15341"/>
                </a:lnTo>
                <a:lnTo>
                  <a:pt x="661225" y="21437"/>
                </a:lnTo>
                <a:lnTo>
                  <a:pt x="664273" y="29057"/>
                </a:lnTo>
                <a:lnTo>
                  <a:pt x="560451" y="29057"/>
                </a:lnTo>
                <a:lnTo>
                  <a:pt x="560451" y="85534"/>
                </a:lnTo>
                <a:lnTo>
                  <a:pt x="600163" y="85534"/>
                </a:lnTo>
                <a:lnTo>
                  <a:pt x="600163" y="62585"/>
                </a:lnTo>
                <a:lnTo>
                  <a:pt x="766660" y="62585"/>
                </a:lnTo>
                <a:lnTo>
                  <a:pt x="766660" y="87058"/>
                </a:lnTo>
                <a:lnTo>
                  <a:pt x="806386" y="87058"/>
                </a:lnTo>
                <a:lnTo>
                  <a:pt x="806386" y="62585"/>
                </a:lnTo>
                <a:lnTo>
                  <a:pt x="806386" y="29057"/>
                </a:lnTo>
                <a:close/>
              </a:path>
              <a:path w="815975" h="267334">
                <a:moveTo>
                  <a:pt x="815530" y="106870"/>
                </a:moveTo>
                <a:lnTo>
                  <a:pt x="723900" y="106870"/>
                </a:lnTo>
                <a:lnTo>
                  <a:pt x="723900" y="140398"/>
                </a:lnTo>
                <a:lnTo>
                  <a:pt x="717588" y="154470"/>
                </a:lnTo>
                <a:lnTo>
                  <a:pt x="710133" y="166789"/>
                </a:lnTo>
                <a:lnTo>
                  <a:pt x="701522" y="177368"/>
                </a:lnTo>
                <a:lnTo>
                  <a:pt x="691794" y="186220"/>
                </a:lnTo>
                <a:lnTo>
                  <a:pt x="641413" y="167932"/>
                </a:lnTo>
                <a:lnTo>
                  <a:pt x="645071" y="161290"/>
                </a:lnTo>
                <a:lnTo>
                  <a:pt x="649033" y="154774"/>
                </a:lnTo>
                <a:lnTo>
                  <a:pt x="652983" y="147967"/>
                </a:lnTo>
                <a:lnTo>
                  <a:pt x="656653" y="140398"/>
                </a:lnTo>
                <a:lnTo>
                  <a:pt x="723900" y="140398"/>
                </a:lnTo>
                <a:lnTo>
                  <a:pt x="723900" y="106870"/>
                </a:lnTo>
                <a:lnTo>
                  <a:pt x="676554" y="106870"/>
                </a:lnTo>
                <a:lnTo>
                  <a:pt x="691794" y="77825"/>
                </a:lnTo>
                <a:lnTo>
                  <a:pt x="649033" y="67157"/>
                </a:lnTo>
                <a:lnTo>
                  <a:pt x="644690" y="77444"/>
                </a:lnTo>
                <a:lnTo>
                  <a:pt x="640651" y="87591"/>
                </a:lnTo>
                <a:lnTo>
                  <a:pt x="636600" y="97459"/>
                </a:lnTo>
                <a:lnTo>
                  <a:pt x="632269" y="106870"/>
                </a:lnTo>
                <a:lnTo>
                  <a:pt x="549783" y="106870"/>
                </a:lnTo>
                <a:lnTo>
                  <a:pt x="549783" y="140398"/>
                </a:lnTo>
                <a:lnTo>
                  <a:pt x="613879" y="140398"/>
                </a:lnTo>
                <a:lnTo>
                  <a:pt x="607923" y="151612"/>
                </a:lnTo>
                <a:lnTo>
                  <a:pt x="601687" y="162204"/>
                </a:lnTo>
                <a:lnTo>
                  <a:pt x="595452" y="172224"/>
                </a:lnTo>
                <a:lnTo>
                  <a:pt x="589495" y="181648"/>
                </a:lnTo>
                <a:lnTo>
                  <a:pt x="652081" y="207556"/>
                </a:lnTo>
                <a:lnTo>
                  <a:pt x="631177" y="214160"/>
                </a:lnTo>
                <a:lnTo>
                  <a:pt x="607250" y="220027"/>
                </a:lnTo>
                <a:lnTo>
                  <a:pt x="580161" y="225005"/>
                </a:lnTo>
                <a:lnTo>
                  <a:pt x="549783" y="228981"/>
                </a:lnTo>
                <a:lnTo>
                  <a:pt x="554367" y="236423"/>
                </a:lnTo>
                <a:lnTo>
                  <a:pt x="559117" y="244983"/>
                </a:lnTo>
                <a:lnTo>
                  <a:pt x="564134" y="254698"/>
                </a:lnTo>
                <a:lnTo>
                  <a:pt x="569595" y="265557"/>
                </a:lnTo>
                <a:lnTo>
                  <a:pt x="608571" y="257873"/>
                </a:lnTo>
                <a:lnTo>
                  <a:pt x="642950" y="248602"/>
                </a:lnTo>
                <a:lnTo>
                  <a:pt x="672731" y="237921"/>
                </a:lnTo>
                <a:lnTo>
                  <a:pt x="697903" y="225933"/>
                </a:lnTo>
                <a:lnTo>
                  <a:pt x="789520" y="267081"/>
                </a:lnTo>
                <a:lnTo>
                  <a:pt x="807910" y="230505"/>
                </a:lnTo>
                <a:lnTo>
                  <a:pt x="795883" y="225933"/>
                </a:lnTo>
                <a:lnTo>
                  <a:pt x="731520" y="201460"/>
                </a:lnTo>
                <a:lnTo>
                  <a:pt x="742365" y="188937"/>
                </a:lnTo>
                <a:lnTo>
                  <a:pt x="744143" y="186220"/>
                </a:lnTo>
                <a:lnTo>
                  <a:pt x="751941" y="174396"/>
                </a:lnTo>
                <a:lnTo>
                  <a:pt x="760095" y="158127"/>
                </a:lnTo>
                <a:lnTo>
                  <a:pt x="766660" y="140398"/>
                </a:lnTo>
                <a:lnTo>
                  <a:pt x="815530" y="140398"/>
                </a:lnTo>
                <a:lnTo>
                  <a:pt x="815530" y="106870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8" name="object 18"/>
          <p:cNvGrpSpPr/>
          <p:nvPr/>
        </p:nvGrpSpPr>
        <p:grpSpPr>
          <a:xfrm>
            <a:off x="755992" y="1868716"/>
            <a:ext cx="6068695" cy="2023110"/>
            <a:chOff x="755992" y="1868716"/>
            <a:chExt cx="6068695" cy="2023110"/>
          </a:xfrm>
        </p:grpSpPr>
        <p:sp>
          <p:nvSpPr>
            <p:cNvPr id="19" name="object 19"/>
            <p:cNvSpPr/>
            <p:nvPr/>
          </p:nvSpPr>
          <p:spPr>
            <a:xfrm>
              <a:off x="756754" y="1869478"/>
              <a:ext cx="6068060" cy="2022475"/>
            </a:xfrm>
            <a:custGeom>
              <a:avLst/>
              <a:gdLst/>
              <a:ahLst/>
              <a:cxnLst/>
              <a:rect l="l" t="t" r="r" b="b"/>
              <a:pathLst>
                <a:path w="6068059" h="2022475">
                  <a:moveTo>
                    <a:pt x="5840171" y="0"/>
                  </a:moveTo>
                  <a:lnTo>
                    <a:pt x="241274" y="0"/>
                  </a:lnTo>
                  <a:lnTo>
                    <a:pt x="226034" y="0"/>
                  </a:lnTo>
                  <a:lnTo>
                    <a:pt x="218414" y="1524"/>
                  </a:lnTo>
                  <a:lnTo>
                    <a:pt x="210794" y="1524"/>
                  </a:lnTo>
                  <a:lnTo>
                    <a:pt x="193928" y="4572"/>
                  </a:lnTo>
                  <a:lnTo>
                    <a:pt x="178701" y="7620"/>
                  </a:lnTo>
                  <a:lnTo>
                    <a:pt x="171069" y="10668"/>
                  </a:lnTo>
                  <a:lnTo>
                    <a:pt x="163448" y="12192"/>
                  </a:lnTo>
                  <a:lnTo>
                    <a:pt x="155740" y="15240"/>
                  </a:lnTo>
                  <a:lnTo>
                    <a:pt x="149644" y="18288"/>
                  </a:lnTo>
                  <a:lnTo>
                    <a:pt x="134404" y="24383"/>
                  </a:lnTo>
                  <a:lnTo>
                    <a:pt x="128308" y="28955"/>
                  </a:lnTo>
                  <a:lnTo>
                    <a:pt x="120688" y="32003"/>
                  </a:lnTo>
                  <a:lnTo>
                    <a:pt x="114503" y="36664"/>
                  </a:lnTo>
                  <a:lnTo>
                    <a:pt x="106870" y="41236"/>
                  </a:lnTo>
                  <a:lnTo>
                    <a:pt x="82486" y="59524"/>
                  </a:lnTo>
                  <a:lnTo>
                    <a:pt x="76403" y="65620"/>
                  </a:lnTo>
                  <a:lnTo>
                    <a:pt x="70205" y="70192"/>
                  </a:lnTo>
                  <a:lnTo>
                    <a:pt x="64109" y="76288"/>
                  </a:lnTo>
                  <a:lnTo>
                    <a:pt x="54965" y="88480"/>
                  </a:lnTo>
                  <a:lnTo>
                    <a:pt x="48869" y="94576"/>
                  </a:lnTo>
                  <a:lnTo>
                    <a:pt x="39725" y="106870"/>
                  </a:lnTo>
                  <a:lnTo>
                    <a:pt x="35153" y="114490"/>
                  </a:lnTo>
                  <a:lnTo>
                    <a:pt x="32105" y="120586"/>
                  </a:lnTo>
                  <a:lnTo>
                    <a:pt x="27533" y="128206"/>
                  </a:lnTo>
                  <a:lnTo>
                    <a:pt x="24383" y="134302"/>
                  </a:lnTo>
                  <a:lnTo>
                    <a:pt x="9143" y="172491"/>
                  </a:lnTo>
                  <a:lnTo>
                    <a:pt x="0" y="218211"/>
                  </a:lnTo>
                  <a:lnTo>
                    <a:pt x="0" y="1802409"/>
                  </a:lnTo>
                  <a:lnTo>
                    <a:pt x="1536" y="1810029"/>
                  </a:lnTo>
                  <a:lnTo>
                    <a:pt x="3047" y="1819173"/>
                  </a:lnTo>
                  <a:lnTo>
                    <a:pt x="9143" y="1849754"/>
                  </a:lnTo>
                  <a:lnTo>
                    <a:pt x="15239" y="1864995"/>
                  </a:lnTo>
                  <a:lnTo>
                    <a:pt x="18300" y="1871091"/>
                  </a:lnTo>
                  <a:lnTo>
                    <a:pt x="27533" y="1893951"/>
                  </a:lnTo>
                  <a:lnTo>
                    <a:pt x="32105" y="1900047"/>
                  </a:lnTo>
                  <a:lnTo>
                    <a:pt x="35153" y="1907755"/>
                  </a:lnTo>
                  <a:lnTo>
                    <a:pt x="48869" y="1926043"/>
                  </a:lnTo>
                  <a:lnTo>
                    <a:pt x="54965" y="1933663"/>
                  </a:lnTo>
                  <a:lnTo>
                    <a:pt x="59537" y="1939759"/>
                  </a:lnTo>
                  <a:lnTo>
                    <a:pt x="76403" y="1956523"/>
                  </a:lnTo>
                  <a:lnTo>
                    <a:pt x="82486" y="1961095"/>
                  </a:lnTo>
                  <a:lnTo>
                    <a:pt x="88595" y="1967191"/>
                  </a:lnTo>
                  <a:lnTo>
                    <a:pt x="106870" y="1981009"/>
                  </a:lnTo>
                  <a:lnTo>
                    <a:pt x="114503" y="1985581"/>
                  </a:lnTo>
                  <a:lnTo>
                    <a:pt x="120688" y="1988629"/>
                  </a:lnTo>
                  <a:lnTo>
                    <a:pt x="128308" y="1993201"/>
                  </a:lnTo>
                  <a:lnTo>
                    <a:pt x="134404" y="1996249"/>
                  </a:lnTo>
                  <a:lnTo>
                    <a:pt x="142024" y="2000821"/>
                  </a:lnTo>
                  <a:lnTo>
                    <a:pt x="149644" y="2003869"/>
                  </a:lnTo>
                  <a:lnTo>
                    <a:pt x="155740" y="2006917"/>
                  </a:lnTo>
                  <a:lnTo>
                    <a:pt x="163448" y="2008441"/>
                  </a:lnTo>
                  <a:lnTo>
                    <a:pt x="171069" y="2011489"/>
                  </a:lnTo>
                  <a:lnTo>
                    <a:pt x="178701" y="2013013"/>
                  </a:lnTo>
                  <a:lnTo>
                    <a:pt x="186309" y="2016061"/>
                  </a:lnTo>
                  <a:lnTo>
                    <a:pt x="193928" y="2017585"/>
                  </a:lnTo>
                  <a:lnTo>
                    <a:pt x="203072" y="2019109"/>
                  </a:lnTo>
                  <a:lnTo>
                    <a:pt x="210794" y="2019109"/>
                  </a:lnTo>
                  <a:lnTo>
                    <a:pt x="218414" y="2020633"/>
                  </a:lnTo>
                  <a:lnTo>
                    <a:pt x="226034" y="2020633"/>
                  </a:lnTo>
                  <a:lnTo>
                    <a:pt x="233654" y="2022157"/>
                  </a:lnTo>
                  <a:lnTo>
                    <a:pt x="5832538" y="2022157"/>
                  </a:lnTo>
                  <a:lnTo>
                    <a:pt x="5840171" y="2020633"/>
                  </a:lnTo>
                  <a:lnTo>
                    <a:pt x="5849302" y="2020633"/>
                  </a:lnTo>
                  <a:lnTo>
                    <a:pt x="5856935" y="2019109"/>
                  </a:lnTo>
                  <a:lnTo>
                    <a:pt x="5864644" y="2019109"/>
                  </a:lnTo>
                  <a:lnTo>
                    <a:pt x="5879884" y="2016061"/>
                  </a:lnTo>
                  <a:lnTo>
                    <a:pt x="5887504" y="2013013"/>
                  </a:lnTo>
                  <a:lnTo>
                    <a:pt x="5895124" y="2011489"/>
                  </a:lnTo>
                  <a:lnTo>
                    <a:pt x="5902744" y="2008441"/>
                  </a:lnTo>
                  <a:lnTo>
                    <a:pt x="5910453" y="2006917"/>
                  </a:lnTo>
                  <a:lnTo>
                    <a:pt x="5925693" y="2000821"/>
                  </a:lnTo>
                  <a:lnTo>
                    <a:pt x="5931789" y="1996249"/>
                  </a:lnTo>
                  <a:lnTo>
                    <a:pt x="5939421" y="1993201"/>
                  </a:lnTo>
                  <a:lnTo>
                    <a:pt x="5947029" y="1988629"/>
                  </a:lnTo>
                  <a:lnTo>
                    <a:pt x="5953226" y="1985581"/>
                  </a:lnTo>
                  <a:lnTo>
                    <a:pt x="5959322" y="1981009"/>
                  </a:lnTo>
                  <a:lnTo>
                    <a:pt x="5966942" y="1976437"/>
                  </a:lnTo>
                  <a:lnTo>
                    <a:pt x="5979134" y="1967191"/>
                  </a:lnTo>
                  <a:lnTo>
                    <a:pt x="5985230" y="1961095"/>
                  </a:lnTo>
                  <a:lnTo>
                    <a:pt x="5991326" y="1956523"/>
                  </a:lnTo>
                  <a:lnTo>
                    <a:pt x="5995987" y="1950427"/>
                  </a:lnTo>
                  <a:lnTo>
                    <a:pt x="6002096" y="1944331"/>
                  </a:lnTo>
                  <a:lnTo>
                    <a:pt x="6008179" y="1939759"/>
                  </a:lnTo>
                  <a:lnTo>
                    <a:pt x="6012751" y="1933663"/>
                  </a:lnTo>
                  <a:lnTo>
                    <a:pt x="6017336" y="1926043"/>
                  </a:lnTo>
                  <a:lnTo>
                    <a:pt x="6031039" y="1907755"/>
                  </a:lnTo>
                  <a:lnTo>
                    <a:pt x="6035611" y="1900047"/>
                  </a:lnTo>
                  <a:lnTo>
                    <a:pt x="6038761" y="1893951"/>
                  </a:lnTo>
                  <a:lnTo>
                    <a:pt x="6043333" y="1886330"/>
                  </a:lnTo>
                  <a:lnTo>
                    <a:pt x="6049429" y="1871091"/>
                  </a:lnTo>
                  <a:lnTo>
                    <a:pt x="6052477" y="1864995"/>
                  </a:lnTo>
                  <a:lnTo>
                    <a:pt x="6055525" y="1857375"/>
                  </a:lnTo>
                  <a:lnTo>
                    <a:pt x="6057049" y="1849754"/>
                  </a:lnTo>
                  <a:lnTo>
                    <a:pt x="6060097" y="1842135"/>
                  </a:lnTo>
                  <a:lnTo>
                    <a:pt x="6064669" y="1819173"/>
                  </a:lnTo>
                  <a:lnTo>
                    <a:pt x="6066193" y="1810029"/>
                  </a:lnTo>
                  <a:lnTo>
                    <a:pt x="6066193" y="1802409"/>
                  </a:lnTo>
                  <a:lnTo>
                    <a:pt x="6067717" y="1794789"/>
                  </a:lnTo>
                  <a:lnTo>
                    <a:pt x="6067717" y="225831"/>
                  </a:lnTo>
                  <a:lnTo>
                    <a:pt x="6066193" y="218211"/>
                  </a:lnTo>
                  <a:lnTo>
                    <a:pt x="6066193" y="210591"/>
                  </a:lnTo>
                  <a:lnTo>
                    <a:pt x="6060097" y="180111"/>
                  </a:lnTo>
                  <a:lnTo>
                    <a:pt x="6057049" y="172491"/>
                  </a:lnTo>
                  <a:lnTo>
                    <a:pt x="6055525" y="164782"/>
                  </a:lnTo>
                  <a:lnTo>
                    <a:pt x="6043333" y="134302"/>
                  </a:lnTo>
                  <a:lnTo>
                    <a:pt x="6038761" y="128206"/>
                  </a:lnTo>
                  <a:lnTo>
                    <a:pt x="6035611" y="120586"/>
                  </a:lnTo>
                  <a:lnTo>
                    <a:pt x="6031039" y="114490"/>
                  </a:lnTo>
                  <a:lnTo>
                    <a:pt x="6026467" y="106870"/>
                  </a:lnTo>
                  <a:lnTo>
                    <a:pt x="6008179" y="82384"/>
                  </a:lnTo>
                  <a:lnTo>
                    <a:pt x="5985230" y="59524"/>
                  </a:lnTo>
                  <a:lnTo>
                    <a:pt x="5966942" y="45808"/>
                  </a:lnTo>
                  <a:lnTo>
                    <a:pt x="5959322" y="41236"/>
                  </a:lnTo>
                  <a:lnTo>
                    <a:pt x="5947029" y="32003"/>
                  </a:lnTo>
                  <a:lnTo>
                    <a:pt x="5939421" y="28955"/>
                  </a:lnTo>
                  <a:lnTo>
                    <a:pt x="5931789" y="24383"/>
                  </a:lnTo>
                  <a:lnTo>
                    <a:pt x="5925693" y="21336"/>
                  </a:lnTo>
                  <a:lnTo>
                    <a:pt x="5902744" y="12192"/>
                  </a:lnTo>
                  <a:lnTo>
                    <a:pt x="5895124" y="10668"/>
                  </a:lnTo>
                  <a:lnTo>
                    <a:pt x="5887504" y="7620"/>
                  </a:lnTo>
                  <a:lnTo>
                    <a:pt x="5856935" y="1524"/>
                  </a:lnTo>
                  <a:lnTo>
                    <a:pt x="5849302" y="1524"/>
                  </a:lnTo>
                  <a:lnTo>
                    <a:pt x="5840171" y="0"/>
                  </a:lnTo>
                  <a:close/>
                </a:path>
              </a:pathLst>
            </a:custGeom>
            <a:solidFill>
              <a:srgbClr val="FFFA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59954" y="2408212"/>
              <a:ext cx="742315" cy="943610"/>
            </a:xfrm>
            <a:custGeom>
              <a:avLst/>
              <a:gdLst/>
              <a:ahLst/>
              <a:cxnLst/>
              <a:rect l="l" t="t" r="r" b="b"/>
              <a:pathLst>
                <a:path w="742314" h="943610">
                  <a:moveTo>
                    <a:pt x="671982" y="0"/>
                  </a:moveTo>
                  <a:lnTo>
                    <a:pt x="80962" y="0"/>
                  </a:lnTo>
                  <a:lnTo>
                    <a:pt x="70192" y="0"/>
                  </a:lnTo>
                  <a:lnTo>
                    <a:pt x="61048" y="3048"/>
                  </a:lnTo>
                  <a:lnTo>
                    <a:pt x="54952" y="4572"/>
                  </a:lnTo>
                  <a:lnTo>
                    <a:pt x="45808" y="7620"/>
                  </a:lnTo>
                  <a:lnTo>
                    <a:pt x="27432" y="19812"/>
                  </a:lnTo>
                  <a:lnTo>
                    <a:pt x="24384" y="24384"/>
                  </a:lnTo>
                  <a:lnTo>
                    <a:pt x="16764" y="32092"/>
                  </a:lnTo>
                  <a:lnTo>
                    <a:pt x="10668" y="41236"/>
                  </a:lnTo>
                  <a:lnTo>
                    <a:pt x="9144" y="45808"/>
                  </a:lnTo>
                  <a:lnTo>
                    <a:pt x="6096" y="50380"/>
                  </a:lnTo>
                  <a:lnTo>
                    <a:pt x="3048" y="59524"/>
                  </a:lnTo>
                  <a:lnTo>
                    <a:pt x="1524" y="65620"/>
                  </a:lnTo>
                  <a:lnTo>
                    <a:pt x="1524" y="70192"/>
                  </a:lnTo>
                  <a:lnTo>
                    <a:pt x="0" y="76288"/>
                  </a:lnTo>
                  <a:lnTo>
                    <a:pt x="0" y="868387"/>
                  </a:lnTo>
                  <a:lnTo>
                    <a:pt x="1524" y="872959"/>
                  </a:lnTo>
                  <a:lnTo>
                    <a:pt x="1524" y="879055"/>
                  </a:lnTo>
                  <a:lnTo>
                    <a:pt x="4571" y="888199"/>
                  </a:lnTo>
                  <a:lnTo>
                    <a:pt x="6096" y="894295"/>
                  </a:lnTo>
                  <a:lnTo>
                    <a:pt x="9144" y="898969"/>
                  </a:lnTo>
                  <a:lnTo>
                    <a:pt x="10668" y="903541"/>
                  </a:lnTo>
                  <a:lnTo>
                    <a:pt x="16764" y="912685"/>
                  </a:lnTo>
                  <a:lnTo>
                    <a:pt x="21336" y="915733"/>
                  </a:lnTo>
                  <a:lnTo>
                    <a:pt x="24384" y="920305"/>
                  </a:lnTo>
                  <a:lnTo>
                    <a:pt x="27432" y="923353"/>
                  </a:lnTo>
                  <a:lnTo>
                    <a:pt x="45808" y="935545"/>
                  </a:lnTo>
                  <a:lnTo>
                    <a:pt x="50380" y="937069"/>
                  </a:lnTo>
                  <a:lnTo>
                    <a:pt x="54952" y="940117"/>
                  </a:lnTo>
                  <a:lnTo>
                    <a:pt x="61048" y="941641"/>
                  </a:lnTo>
                  <a:lnTo>
                    <a:pt x="65620" y="941641"/>
                  </a:lnTo>
                  <a:lnTo>
                    <a:pt x="70192" y="943165"/>
                  </a:lnTo>
                  <a:lnTo>
                    <a:pt x="671982" y="943165"/>
                  </a:lnTo>
                  <a:lnTo>
                    <a:pt x="676554" y="941641"/>
                  </a:lnTo>
                  <a:lnTo>
                    <a:pt x="682650" y="941641"/>
                  </a:lnTo>
                  <a:lnTo>
                    <a:pt x="687222" y="940117"/>
                  </a:lnTo>
                  <a:lnTo>
                    <a:pt x="691794" y="937069"/>
                  </a:lnTo>
                  <a:lnTo>
                    <a:pt x="697890" y="935545"/>
                  </a:lnTo>
                  <a:lnTo>
                    <a:pt x="707135" y="929449"/>
                  </a:lnTo>
                  <a:lnTo>
                    <a:pt x="710184" y="926401"/>
                  </a:lnTo>
                  <a:lnTo>
                    <a:pt x="719328" y="920305"/>
                  </a:lnTo>
                  <a:lnTo>
                    <a:pt x="722376" y="915733"/>
                  </a:lnTo>
                  <a:lnTo>
                    <a:pt x="725424" y="912685"/>
                  </a:lnTo>
                  <a:lnTo>
                    <a:pt x="734568" y="898969"/>
                  </a:lnTo>
                  <a:lnTo>
                    <a:pt x="736091" y="894295"/>
                  </a:lnTo>
                  <a:lnTo>
                    <a:pt x="737616" y="888199"/>
                  </a:lnTo>
                  <a:lnTo>
                    <a:pt x="740664" y="879055"/>
                  </a:lnTo>
                  <a:lnTo>
                    <a:pt x="742188" y="872959"/>
                  </a:lnTo>
                  <a:lnTo>
                    <a:pt x="742188" y="70192"/>
                  </a:lnTo>
                  <a:lnTo>
                    <a:pt x="740664" y="65620"/>
                  </a:lnTo>
                  <a:lnTo>
                    <a:pt x="739140" y="59524"/>
                  </a:lnTo>
                  <a:lnTo>
                    <a:pt x="734568" y="45808"/>
                  </a:lnTo>
                  <a:lnTo>
                    <a:pt x="722376" y="27432"/>
                  </a:lnTo>
                  <a:lnTo>
                    <a:pt x="714756" y="19812"/>
                  </a:lnTo>
                  <a:lnTo>
                    <a:pt x="710184" y="16764"/>
                  </a:lnTo>
                  <a:lnTo>
                    <a:pt x="707135" y="13716"/>
                  </a:lnTo>
                  <a:lnTo>
                    <a:pt x="697890" y="7620"/>
                  </a:lnTo>
                  <a:lnTo>
                    <a:pt x="691794" y="6096"/>
                  </a:lnTo>
                  <a:lnTo>
                    <a:pt x="682650" y="3048"/>
                  </a:lnTo>
                  <a:lnTo>
                    <a:pt x="676554" y="1524"/>
                  </a:lnTo>
                  <a:lnTo>
                    <a:pt x="67198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59954" y="2408212"/>
              <a:ext cx="742315" cy="943610"/>
            </a:xfrm>
            <a:custGeom>
              <a:avLst/>
              <a:gdLst/>
              <a:ahLst/>
              <a:cxnLst/>
              <a:rect l="l" t="t" r="r" b="b"/>
              <a:pathLst>
                <a:path w="742314" h="943610">
                  <a:moveTo>
                    <a:pt x="80962" y="0"/>
                  </a:moveTo>
                  <a:lnTo>
                    <a:pt x="661327" y="0"/>
                  </a:lnTo>
                  <a:lnTo>
                    <a:pt x="667410" y="0"/>
                  </a:lnTo>
                  <a:lnTo>
                    <a:pt x="671982" y="0"/>
                  </a:lnTo>
                  <a:lnTo>
                    <a:pt x="676554" y="1524"/>
                  </a:lnTo>
                  <a:lnTo>
                    <a:pt x="682650" y="3048"/>
                  </a:lnTo>
                  <a:lnTo>
                    <a:pt x="687222" y="4572"/>
                  </a:lnTo>
                  <a:lnTo>
                    <a:pt x="691794" y="6096"/>
                  </a:lnTo>
                  <a:lnTo>
                    <a:pt x="697890" y="7620"/>
                  </a:lnTo>
                  <a:lnTo>
                    <a:pt x="702564" y="10668"/>
                  </a:lnTo>
                  <a:lnTo>
                    <a:pt x="707135" y="13716"/>
                  </a:lnTo>
                  <a:lnTo>
                    <a:pt x="710184" y="16764"/>
                  </a:lnTo>
                  <a:lnTo>
                    <a:pt x="714756" y="19812"/>
                  </a:lnTo>
                  <a:lnTo>
                    <a:pt x="719328" y="24384"/>
                  </a:lnTo>
                  <a:lnTo>
                    <a:pt x="722376" y="27432"/>
                  </a:lnTo>
                  <a:lnTo>
                    <a:pt x="725424" y="32092"/>
                  </a:lnTo>
                  <a:lnTo>
                    <a:pt x="728472" y="36664"/>
                  </a:lnTo>
                  <a:lnTo>
                    <a:pt x="731520" y="41236"/>
                  </a:lnTo>
                  <a:lnTo>
                    <a:pt x="734568" y="45808"/>
                  </a:lnTo>
                  <a:lnTo>
                    <a:pt x="736091" y="50380"/>
                  </a:lnTo>
                  <a:lnTo>
                    <a:pt x="737616" y="54952"/>
                  </a:lnTo>
                  <a:lnTo>
                    <a:pt x="739140" y="59524"/>
                  </a:lnTo>
                  <a:lnTo>
                    <a:pt x="740664" y="65620"/>
                  </a:lnTo>
                  <a:lnTo>
                    <a:pt x="742188" y="70192"/>
                  </a:lnTo>
                  <a:lnTo>
                    <a:pt x="742188" y="76288"/>
                  </a:lnTo>
                  <a:lnTo>
                    <a:pt x="742188" y="80860"/>
                  </a:lnTo>
                  <a:lnTo>
                    <a:pt x="742188" y="862291"/>
                  </a:lnTo>
                  <a:lnTo>
                    <a:pt x="742188" y="868387"/>
                  </a:lnTo>
                  <a:lnTo>
                    <a:pt x="742188" y="872959"/>
                  </a:lnTo>
                  <a:lnTo>
                    <a:pt x="740664" y="879055"/>
                  </a:lnTo>
                  <a:lnTo>
                    <a:pt x="739140" y="883627"/>
                  </a:lnTo>
                  <a:lnTo>
                    <a:pt x="737616" y="888199"/>
                  </a:lnTo>
                  <a:lnTo>
                    <a:pt x="736091" y="894295"/>
                  </a:lnTo>
                  <a:lnTo>
                    <a:pt x="734568" y="898969"/>
                  </a:lnTo>
                  <a:lnTo>
                    <a:pt x="731520" y="903541"/>
                  </a:lnTo>
                  <a:lnTo>
                    <a:pt x="728472" y="908113"/>
                  </a:lnTo>
                  <a:lnTo>
                    <a:pt x="725424" y="912685"/>
                  </a:lnTo>
                  <a:lnTo>
                    <a:pt x="722376" y="915733"/>
                  </a:lnTo>
                  <a:lnTo>
                    <a:pt x="719328" y="920305"/>
                  </a:lnTo>
                  <a:lnTo>
                    <a:pt x="714756" y="923353"/>
                  </a:lnTo>
                  <a:lnTo>
                    <a:pt x="710184" y="926401"/>
                  </a:lnTo>
                  <a:lnTo>
                    <a:pt x="707135" y="929449"/>
                  </a:lnTo>
                  <a:lnTo>
                    <a:pt x="702564" y="932497"/>
                  </a:lnTo>
                  <a:lnTo>
                    <a:pt x="697890" y="935545"/>
                  </a:lnTo>
                  <a:lnTo>
                    <a:pt x="691794" y="937069"/>
                  </a:lnTo>
                  <a:lnTo>
                    <a:pt x="687222" y="940117"/>
                  </a:lnTo>
                  <a:lnTo>
                    <a:pt x="682650" y="941641"/>
                  </a:lnTo>
                  <a:lnTo>
                    <a:pt x="676554" y="941641"/>
                  </a:lnTo>
                  <a:lnTo>
                    <a:pt x="671982" y="943165"/>
                  </a:lnTo>
                  <a:lnTo>
                    <a:pt x="70192" y="943165"/>
                  </a:lnTo>
                  <a:lnTo>
                    <a:pt x="65620" y="941641"/>
                  </a:lnTo>
                  <a:lnTo>
                    <a:pt x="61048" y="941641"/>
                  </a:lnTo>
                  <a:lnTo>
                    <a:pt x="54952" y="940117"/>
                  </a:lnTo>
                  <a:lnTo>
                    <a:pt x="50380" y="937069"/>
                  </a:lnTo>
                  <a:lnTo>
                    <a:pt x="45808" y="935545"/>
                  </a:lnTo>
                  <a:lnTo>
                    <a:pt x="41236" y="932497"/>
                  </a:lnTo>
                  <a:lnTo>
                    <a:pt x="36664" y="929449"/>
                  </a:lnTo>
                  <a:lnTo>
                    <a:pt x="32092" y="926401"/>
                  </a:lnTo>
                  <a:lnTo>
                    <a:pt x="27432" y="923353"/>
                  </a:lnTo>
                  <a:lnTo>
                    <a:pt x="24384" y="920305"/>
                  </a:lnTo>
                  <a:lnTo>
                    <a:pt x="21336" y="915733"/>
                  </a:lnTo>
                  <a:lnTo>
                    <a:pt x="16764" y="912685"/>
                  </a:lnTo>
                  <a:lnTo>
                    <a:pt x="13716" y="908113"/>
                  </a:lnTo>
                  <a:lnTo>
                    <a:pt x="10668" y="903541"/>
                  </a:lnTo>
                  <a:lnTo>
                    <a:pt x="9144" y="898969"/>
                  </a:lnTo>
                  <a:lnTo>
                    <a:pt x="6096" y="894295"/>
                  </a:lnTo>
                  <a:lnTo>
                    <a:pt x="4571" y="888199"/>
                  </a:lnTo>
                  <a:lnTo>
                    <a:pt x="3048" y="883627"/>
                  </a:lnTo>
                  <a:lnTo>
                    <a:pt x="1524" y="879055"/>
                  </a:lnTo>
                  <a:lnTo>
                    <a:pt x="1524" y="872959"/>
                  </a:lnTo>
                  <a:lnTo>
                    <a:pt x="0" y="868387"/>
                  </a:lnTo>
                  <a:lnTo>
                    <a:pt x="0" y="862291"/>
                  </a:lnTo>
                  <a:lnTo>
                    <a:pt x="0" y="80860"/>
                  </a:lnTo>
                  <a:lnTo>
                    <a:pt x="0" y="76288"/>
                  </a:lnTo>
                  <a:lnTo>
                    <a:pt x="1524" y="70192"/>
                  </a:lnTo>
                  <a:lnTo>
                    <a:pt x="1524" y="65620"/>
                  </a:lnTo>
                  <a:lnTo>
                    <a:pt x="3048" y="59524"/>
                  </a:lnTo>
                  <a:lnTo>
                    <a:pt x="4571" y="54952"/>
                  </a:lnTo>
                  <a:lnTo>
                    <a:pt x="6096" y="50380"/>
                  </a:lnTo>
                  <a:lnTo>
                    <a:pt x="9144" y="45808"/>
                  </a:lnTo>
                  <a:lnTo>
                    <a:pt x="10668" y="41236"/>
                  </a:lnTo>
                  <a:lnTo>
                    <a:pt x="13716" y="36664"/>
                  </a:lnTo>
                  <a:lnTo>
                    <a:pt x="16764" y="32092"/>
                  </a:lnTo>
                  <a:lnTo>
                    <a:pt x="21336" y="27432"/>
                  </a:lnTo>
                  <a:lnTo>
                    <a:pt x="24384" y="24384"/>
                  </a:lnTo>
                  <a:lnTo>
                    <a:pt x="27432" y="19812"/>
                  </a:lnTo>
                  <a:lnTo>
                    <a:pt x="32092" y="16764"/>
                  </a:lnTo>
                  <a:lnTo>
                    <a:pt x="36664" y="13716"/>
                  </a:lnTo>
                  <a:lnTo>
                    <a:pt x="41236" y="10668"/>
                  </a:lnTo>
                  <a:lnTo>
                    <a:pt x="45808" y="7620"/>
                  </a:lnTo>
                  <a:lnTo>
                    <a:pt x="50380" y="6096"/>
                  </a:lnTo>
                  <a:lnTo>
                    <a:pt x="54952" y="4572"/>
                  </a:lnTo>
                  <a:lnTo>
                    <a:pt x="61048" y="3048"/>
                  </a:lnTo>
                  <a:lnTo>
                    <a:pt x="65620" y="1524"/>
                  </a:lnTo>
                  <a:lnTo>
                    <a:pt x="70192" y="0"/>
                  </a:lnTo>
                  <a:lnTo>
                    <a:pt x="76390" y="0"/>
                  </a:lnTo>
                  <a:lnTo>
                    <a:pt x="80962" y="0"/>
                  </a:lnTo>
                  <a:close/>
                </a:path>
              </a:pathLst>
            </a:custGeom>
            <a:ln w="27495">
              <a:solidFill>
                <a:srgbClr val="87878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3990" y="2704249"/>
              <a:ext cx="161925" cy="16182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39708" y="2273909"/>
              <a:ext cx="1145540" cy="673100"/>
            </a:xfrm>
            <a:custGeom>
              <a:avLst/>
              <a:gdLst/>
              <a:ahLst/>
              <a:cxnLst/>
              <a:rect l="l" t="t" r="r" b="b"/>
              <a:pathLst>
                <a:path w="1145539" h="673100">
                  <a:moveTo>
                    <a:pt x="1052220" y="0"/>
                  </a:moveTo>
                  <a:lnTo>
                    <a:pt x="106870" y="0"/>
                  </a:lnTo>
                  <a:lnTo>
                    <a:pt x="93154" y="0"/>
                  </a:lnTo>
                  <a:lnTo>
                    <a:pt x="87058" y="1524"/>
                  </a:lnTo>
                  <a:lnTo>
                    <a:pt x="47332" y="18287"/>
                  </a:lnTo>
                  <a:lnTo>
                    <a:pt x="41236" y="21335"/>
                  </a:lnTo>
                  <a:lnTo>
                    <a:pt x="21336" y="41236"/>
                  </a:lnTo>
                  <a:lnTo>
                    <a:pt x="18287" y="47332"/>
                  </a:lnTo>
                  <a:lnTo>
                    <a:pt x="13716" y="53428"/>
                  </a:lnTo>
                  <a:lnTo>
                    <a:pt x="7620" y="65620"/>
                  </a:lnTo>
                  <a:lnTo>
                    <a:pt x="4572" y="73240"/>
                  </a:lnTo>
                  <a:lnTo>
                    <a:pt x="3048" y="79336"/>
                  </a:lnTo>
                  <a:lnTo>
                    <a:pt x="1524" y="86956"/>
                  </a:lnTo>
                  <a:lnTo>
                    <a:pt x="0" y="93052"/>
                  </a:lnTo>
                  <a:lnTo>
                    <a:pt x="0" y="579970"/>
                  </a:lnTo>
                  <a:lnTo>
                    <a:pt x="1524" y="587590"/>
                  </a:lnTo>
                  <a:lnTo>
                    <a:pt x="4572" y="599782"/>
                  </a:lnTo>
                  <a:lnTo>
                    <a:pt x="7620" y="607402"/>
                  </a:lnTo>
                  <a:lnTo>
                    <a:pt x="13716" y="619594"/>
                  </a:lnTo>
                  <a:lnTo>
                    <a:pt x="18287" y="625690"/>
                  </a:lnTo>
                  <a:lnTo>
                    <a:pt x="21336" y="631888"/>
                  </a:lnTo>
                  <a:lnTo>
                    <a:pt x="41236" y="651700"/>
                  </a:lnTo>
                  <a:lnTo>
                    <a:pt x="47332" y="654748"/>
                  </a:lnTo>
                  <a:lnTo>
                    <a:pt x="53441" y="659320"/>
                  </a:lnTo>
                  <a:lnTo>
                    <a:pt x="65620" y="665416"/>
                  </a:lnTo>
                  <a:lnTo>
                    <a:pt x="73342" y="668464"/>
                  </a:lnTo>
                  <a:lnTo>
                    <a:pt x="79438" y="669988"/>
                  </a:lnTo>
                  <a:lnTo>
                    <a:pt x="87058" y="671512"/>
                  </a:lnTo>
                  <a:lnTo>
                    <a:pt x="93154" y="673036"/>
                  </a:lnTo>
                  <a:lnTo>
                    <a:pt x="1052220" y="673036"/>
                  </a:lnTo>
                  <a:lnTo>
                    <a:pt x="1058418" y="671512"/>
                  </a:lnTo>
                  <a:lnTo>
                    <a:pt x="1066038" y="669988"/>
                  </a:lnTo>
                  <a:lnTo>
                    <a:pt x="1072133" y="668464"/>
                  </a:lnTo>
                  <a:lnTo>
                    <a:pt x="1079754" y="665416"/>
                  </a:lnTo>
                  <a:lnTo>
                    <a:pt x="1091945" y="659320"/>
                  </a:lnTo>
                  <a:lnTo>
                    <a:pt x="1098042" y="654748"/>
                  </a:lnTo>
                  <a:lnTo>
                    <a:pt x="1104226" y="651700"/>
                  </a:lnTo>
                  <a:lnTo>
                    <a:pt x="1108811" y="647128"/>
                  </a:lnTo>
                  <a:lnTo>
                    <a:pt x="1114894" y="642556"/>
                  </a:lnTo>
                  <a:lnTo>
                    <a:pt x="1119479" y="636460"/>
                  </a:lnTo>
                  <a:lnTo>
                    <a:pt x="1124038" y="631888"/>
                  </a:lnTo>
                  <a:lnTo>
                    <a:pt x="1127099" y="625690"/>
                  </a:lnTo>
                  <a:lnTo>
                    <a:pt x="1131658" y="619594"/>
                  </a:lnTo>
                  <a:lnTo>
                    <a:pt x="1137767" y="607402"/>
                  </a:lnTo>
                  <a:lnTo>
                    <a:pt x="1140802" y="599782"/>
                  </a:lnTo>
                  <a:lnTo>
                    <a:pt x="1143850" y="587590"/>
                  </a:lnTo>
                  <a:lnTo>
                    <a:pt x="1145374" y="579970"/>
                  </a:lnTo>
                  <a:lnTo>
                    <a:pt x="1145374" y="93052"/>
                  </a:lnTo>
                  <a:lnTo>
                    <a:pt x="1143850" y="86956"/>
                  </a:lnTo>
                  <a:lnTo>
                    <a:pt x="1142326" y="79336"/>
                  </a:lnTo>
                  <a:lnTo>
                    <a:pt x="1140802" y="73240"/>
                  </a:lnTo>
                  <a:lnTo>
                    <a:pt x="1137767" y="65620"/>
                  </a:lnTo>
                  <a:lnTo>
                    <a:pt x="1131658" y="53428"/>
                  </a:lnTo>
                  <a:lnTo>
                    <a:pt x="1127099" y="47332"/>
                  </a:lnTo>
                  <a:lnTo>
                    <a:pt x="1124038" y="41236"/>
                  </a:lnTo>
                  <a:lnTo>
                    <a:pt x="1119479" y="36664"/>
                  </a:lnTo>
                  <a:lnTo>
                    <a:pt x="1114894" y="30568"/>
                  </a:lnTo>
                  <a:lnTo>
                    <a:pt x="1108811" y="25907"/>
                  </a:lnTo>
                  <a:lnTo>
                    <a:pt x="1104226" y="21335"/>
                  </a:lnTo>
                  <a:lnTo>
                    <a:pt x="1098042" y="18287"/>
                  </a:lnTo>
                  <a:lnTo>
                    <a:pt x="1091945" y="13716"/>
                  </a:lnTo>
                  <a:lnTo>
                    <a:pt x="1079754" y="7620"/>
                  </a:lnTo>
                  <a:lnTo>
                    <a:pt x="1072133" y="4572"/>
                  </a:lnTo>
                  <a:lnTo>
                    <a:pt x="1066038" y="3048"/>
                  </a:lnTo>
                  <a:lnTo>
                    <a:pt x="1058418" y="1524"/>
                  </a:lnTo>
                  <a:lnTo>
                    <a:pt x="1052220" y="0"/>
                  </a:lnTo>
                  <a:close/>
                </a:path>
              </a:pathLst>
            </a:custGeom>
            <a:solidFill>
              <a:srgbClr val="F4A16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239708" y="2273909"/>
              <a:ext cx="1145540" cy="673100"/>
            </a:xfrm>
            <a:custGeom>
              <a:avLst/>
              <a:gdLst/>
              <a:ahLst/>
              <a:cxnLst/>
              <a:rect l="l" t="t" r="r" b="b"/>
              <a:pathLst>
                <a:path w="1145539" h="673100">
                  <a:moveTo>
                    <a:pt x="106870" y="0"/>
                  </a:moveTo>
                  <a:lnTo>
                    <a:pt x="1038517" y="0"/>
                  </a:lnTo>
                  <a:lnTo>
                    <a:pt x="1044600" y="0"/>
                  </a:lnTo>
                  <a:lnTo>
                    <a:pt x="1052220" y="0"/>
                  </a:lnTo>
                  <a:lnTo>
                    <a:pt x="1058418" y="1524"/>
                  </a:lnTo>
                  <a:lnTo>
                    <a:pt x="1098042" y="18287"/>
                  </a:lnTo>
                  <a:lnTo>
                    <a:pt x="1104226" y="21335"/>
                  </a:lnTo>
                  <a:lnTo>
                    <a:pt x="1108811" y="25907"/>
                  </a:lnTo>
                  <a:lnTo>
                    <a:pt x="1114894" y="30568"/>
                  </a:lnTo>
                  <a:lnTo>
                    <a:pt x="1119479" y="36664"/>
                  </a:lnTo>
                  <a:lnTo>
                    <a:pt x="1124038" y="41236"/>
                  </a:lnTo>
                  <a:lnTo>
                    <a:pt x="1127099" y="47332"/>
                  </a:lnTo>
                  <a:lnTo>
                    <a:pt x="1131658" y="53428"/>
                  </a:lnTo>
                  <a:lnTo>
                    <a:pt x="1134706" y="59524"/>
                  </a:lnTo>
                  <a:lnTo>
                    <a:pt x="1137767" y="65620"/>
                  </a:lnTo>
                  <a:lnTo>
                    <a:pt x="1140802" y="73240"/>
                  </a:lnTo>
                  <a:lnTo>
                    <a:pt x="1142326" y="79336"/>
                  </a:lnTo>
                  <a:lnTo>
                    <a:pt x="1143850" y="86956"/>
                  </a:lnTo>
                  <a:lnTo>
                    <a:pt x="1145374" y="93052"/>
                  </a:lnTo>
                  <a:lnTo>
                    <a:pt x="1145374" y="579970"/>
                  </a:lnTo>
                  <a:lnTo>
                    <a:pt x="1143850" y="587590"/>
                  </a:lnTo>
                  <a:lnTo>
                    <a:pt x="1142326" y="593686"/>
                  </a:lnTo>
                  <a:lnTo>
                    <a:pt x="1140802" y="599782"/>
                  </a:lnTo>
                  <a:lnTo>
                    <a:pt x="1137767" y="607402"/>
                  </a:lnTo>
                  <a:lnTo>
                    <a:pt x="1134706" y="613498"/>
                  </a:lnTo>
                  <a:lnTo>
                    <a:pt x="1131658" y="619594"/>
                  </a:lnTo>
                  <a:lnTo>
                    <a:pt x="1127099" y="625690"/>
                  </a:lnTo>
                  <a:lnTo>
                    <a:pt x="1124038" y="631888"/>
                  </a:lnTo>
                  <a:lnTo>
                    <a:pt x="1119479" y="636460"/>
                  </a:lnTo>
                  <a:lnTo>
                    <a:pt x="1114894" y="642556"/>
                  </a:lnTo>
                  <a:lnTo>
                    <a:pt x="1108811" y="647128"/>
                  </a:lnTo>
                  <a:lnTo>
                    <a:pt x="1104226" y="651700"/>
                  </a:lnTo>
                  <a:lnTo>
                    <a:pt x="1098042" y="654748"/>
                  </a:lnTo>
                  <a:lnTo>
                    <a:pt x="1058418" y="671512"/>
                  </a:lnTo>
                  <a:lnTo>
                    <a:pt x="1052220" y="673036"/>
                  </a:lnTo>
                  <a:lnTo>
                    <a:pt x="93154" y="673036"/>
                  </a:lnTo>
                  <a:lnTo>
                    <a:pt x="87058" y="671512"/>
                  </a:lnTo>
                  <a:lnTo>
                    <a:pt x="47332" y="654748"/>
                  </a:lnTo>
                  <a:lnTo>
                    <a:pt x="41236" y="651700"/>
                  </a:lnTo>
                  <a:lnTo>
                    <a:pt x="36664" y="647128"/>
                  </a:lnTo>
                  <a:lnTo>
                    <a:pt x="32092" y="642556"/>
                  </a:lnTo>
                  <a:lnTo>
                    <a:pt x="25996" y="636460"/>
                  </a:lnTo>
                  <a:lnTo>
                    <a:pt x="21336" y="631888"/>
                  </a:lnTo>
                  <a:lnTo>
                    <a:pt x="18287" y="625690"/>
                  </a:lnTo>
                  <a:lnTo>
                    <a:pt x="13716" y="619594"/>
                  </a:lnTo>
                  <a:lnTo>
                    <a:pt x="10668" y="613498"/>
                  </a:lnTo>
                  <a:lnTo>
                    <a:pt x="7620" y="607402"/>
                  </a:lnTo>
                  <a:lnTo>
                    <a:pt x="4572" y="599782"/>
                  </a:lnTo>
                  <a:lnTo>
                    <a:pt x="3048" y="593686"/>
                  </a:lnTo>
                  <a:lnTo>
                    <a:pt x="1524" y="587590"/>
                  </a:lnTo>
                  <a:lnTo>
                    <a:pt x="0" y="579970"/>
                  </a:lnTo>
                  <a:lnTo>
                    <a:pt x="0" y="572350"/>
                  </a:lnTo>
                  <a:lnTo>
                    <a:pt x="0" y="566254"/>
                  </a:lnTo>
                  <a:lnTo>
                    <a:pt x="0" y="106870"/>
                  </a:lnTo>
                  <a:lnTo>
                    <a:pt x="0" y="100774"/>
                  </a:lnTo>
                  <a:lnTo>
                    <a:pt x="0" y="93052"/>
                  </a:lnTo>
                  <a:lnTo>
                    <a:pt x="1524" y="86956"/>
                  </a:lnTo>
                  <a:lnTo>
                    <a:pt x="18287" y="47332"/>
                  </a:lnTo>
                  <a:lnTo>
                    <a:pt x="21336" y="41236"/>
                  </a:lnTo>
                  <a:lnTo>
                    <a:pt x="25996" y="36664"/>
                  </a:lnTo>
                  <a:lnTo>
                    <a:pt x="32092" y="30568"/>
                  </a:lnTo>
                  <a:lnTo>
                    <a:pt x="36664" y="25907"/>
                  </a:lnTo>
                  <a:lnTo>
                    <a:pt x="41236" y="21335"/>
                  </a:lnTo>
                  <a:lnTo>
                    <a:pt x="47332" y="18287"/>
                  </a:lnTo>
                  <a:lnTo>
                    <a:pt x="53441" y="13716"/>
                  </a:lnTo>
                  <a:lnTo>
                    <a:pt x="59524" y="10668"/>
                  </a:lnTo>
                  <a:lnTo>
                    <a:pt x="65620" y="7620"/>
                  </a:lnTo>
                  <a:lnTo>
                    <a:pt x="73342" y="4572"/>
                  </a:lnTo>
                  <a:lnTo>
                    <a:pt x="79438" y="3048"/>
                  </a:lnTo>
                  <a:lnTo>
                    <a:pt x="87058" y="1524"/>
                  </a:lnTo>
                  <a:lnTo>
                    <a:pt x="93154" y="0"/>
                  </a:lnTo>
                  <a:lnTo>
                    <a:pt x="100774" y="0"/>
                  </a:lnTo>
                  <a:lnTo>
                    <a:pt x="106870" y="0"/>
                  </a:lnTo>
                  <a:close/>
                </a:path>
              </a:pathLst>
            </a:custGeom>
            <a:ln w="13741">
              <a:solidFill>
                <a:srgbClr val="B45F1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55992" y="1868716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761"/>
                  </a:moveTo>
                  <a:lnTo>
                    <a:pt x="223" y="223"/>
                  </a:lnTo>
                  <a:lnTo>
                    <a:pt x="762" y="0"/>
                  </a:lnTo>
                  <a:lnTo>
                    <a:pt x="1300" y="223"/>
                  </a:lnTo>
                  <a:lnTo>
                    <a:pt x="1524" y="761"/>
                  </a:lnTo>
                  <a:lnTo>
                    <a:pt x="1300" y="1300"/>
                  </a:lnTo>
                  <a:lnTo>
                    <a:pt x="762" y="1523"/>
                  </a:lnTo>
                  <a:lnTo>
                    <a:pt x="223" y="130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1363" y="2478024"/>
              <a:ext cx="213360" cy="2133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9679" y="2493645"/>
              <a:ext cx="374141" cy="18317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85083" y="2410218"/>
              <a:ext cx="310515" cy="160020"/>
            </a:xfrm>
            <a:custGeom>
              <a:avLst/>
              <a:gdLst/>
              <a:ahLst/>
              <a:cxnLst/>
              <a:rect l="l" t="t" r="r" b="b"/>
              <a:pathLst>
                <a:path w="310514" h="160019">
                  <a:moveTo>
                    <a:pt x="101549" y="0"/>
                  </a:moveTo>
                  <a:lnTo>
                    <a:pt x="82078" y="0"/>
                  </a:lnTo>
                  <a:lnTo>
                    <a:pt x="62201" y="13229"/>
                  </a:lnTo>
                  <a:lnTo>
                    <a:pt x="41905" y="39688"/>
                  </a:lnTo>
                  <a:lnTo>
                    <a:pt x="21175" y="79377"/>
                  </a:lnTo>
                  <a:lnTo>
                    <a:pt x="0" y="132296"/>
                  </a:lnTo>
                  <a:lnTo>
                    <a:pt x="310045" y="159728"/>
                  </a:lnTo>
                  <a:lnTo>
                    <a:pt x="295445" y="106847"/>
                  </a:lnTo>
                  <a:lnTo>
                    <a:pt x="256630" y="59034"/>
                  </a:lnTo>
                  <a:lnTo>
                    <a:pt x="205559" y="88535"/>
                  </a:lnTo>
                  <a:lnTo>
                    <a:pt x="175641" y="132296"/>
                  </a:lnTo>
                  <a:lnTo>
                    <a:pt x="157659" y="79377"/>
                  </a:lnTo>
                  <a:lnTo>
                    <a:pt x="139326" y="39688"/>
                  </a:lnTo>
                  <a:lnTo>
                    <a:pt x="120627" y="13229"/>
                  </a:lnTo>
                  <a:lnTo>
                    <a:pt x="101549" y="0"/>
                  </a:lnTo>
                  <a:close/>
                </a:path>
              </a:pathLst>
            </a:custGeom>
            <a:solidFill>
              <a:srgbClr val="E76E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370182" y="2542514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89" h="593725">
                  <a:moveTo>
                    <a:pt x="296305" y="0"/>
                  </a:moveTo>
                  <a:lnTo>
                    <a:pt x="289207" y="238"/>
                  </a:lnTo>
                  <a:lnTo>
                    <a:pt x="274402" y="1285"/>
                  </a:lnTo>
                  <a:lnTo>
                    <a:pt x="267247" y="1524"/>
                  </a:lnTo>
                  <a:lnTo>
                    <a:pt x="224531" y="9334"/>
                  </a:lnTo>
                  <a:lnTo>
                    <a:pt x="183338" y="22859"/>
                  </a:lnTo>
                  <a:lnTo>
                    <a:pt x="138003" y="46713"/>
                  </a:lnTo>
                  <a:lnTo>
                    <a:pt x="131332" y="50380"/>
                  </a:lnTo>
                  <a:lnTo>
                    <a:pt x="114187" y="63453"/>
                  </a:lnTo>
                  <a:lnTo>
                    <a:pt x="108472" y="68668"/>
                  </a:lnTo>
                  <a:lnTo>
                    <a:pt x="91927" y="82384"/>
                  </a:lnTo>
                  <a:lnTo>
                    <a:pt x="58273" y="120015"/>
                  </a:lnTo>
                  <a:lnTo>
                    <a:pt x="50458" y="132778"/>
                  </a:lnTo>
                  <a:lnTo>
                    <a:pt x="46097" y="138731"/>
                  </a:lnTo>
                  <a:lnTo>
                    <a:pt x="42189" y="144970"/>
                  </a:lnTo>
                  <a:lnTo>
                    <a:pt x="35129" y="157162"/>
                  </a:lnTo>
                  <a:lnTo>
                    <a:pt x="25485" y="176538"/>
                  </a:lnTo>
                  <a:lnTo>
                    <a:pt x="22937" y="183159"/>
                  </a:lnTo>
                  <a:lnTo>
                    <a:pt x="19770" y="190017"/>
                  </a:lnTo>
                  <a:lnTo>
                    <a:pt x="6173" y="239649"/>
                  </a:lnTo>
                  <a:lnTo>
                    <a:pt x="4157" y="246530"/>
                  </a:lnTo>
                  <a:lnTo>
                    <a:pt x="2693" y="253555"/>
                  </a:lnTo>
                  <a:lnTo>
                    <a:pt x="1801" y="260865"/>
                  </a:lnTo>
                  <a:lnTo>
                    <a:pt x="1500" y="268604"/>
                  </a:lnTo>
                  <a:lnTo>
                    <a:pt x="619" y="275488"/>
                  </a:lnTo>
                  <a:lnTo>
                    <a:pt x="166" y="282522"/>
                  </a:lnTo>
                  <a:lnTo>
                    <a:pt x="0" y="289859"/>
                  </a:lnTo>
                  <a:lnTo>
                    <a:pt x="166" y="311556"/>
                  </a:lnTo>
                  <a:lnTo>
                    <a:pt x="619" y="318866"/>
                  </a:lnTo>
                  <a:lnTo>
                    <a:pt x="1500" y="326605"/>
                  </a:lnTo>
                  <a:lnTo>
                    <a:pt x="1801" y="333487"/>
                  </a:lnTo>
                  <a:lnTo>
                    <a:pt x="2693" y="340512"/>
                  </a:lnTo>
                  <a:lnTo>
                    <a:pt x="4157" y="347822"/>
                  </a:lnTo>
                  <a:lnTo>
                    <a:pt x="6173" y="355561"/>
                  </a:lnTo>
                  <a:lnTo>
                    <a:pt x="8650" y="369366"/>
                  </a:lnTo>
                  <a:lnTo>
                    <a:pt x="22937" y="410527"/>
                  </a:lnTo>
                  <a:lnTo>
                    <a:pt x="25485" y="417363"/>
                  </a:lnTo>
                  <a:lnTo>
                    <a:pt x="46097" y="455812"/>
                  </a:lnTo>
                  <a:lnTo>
                    <a:pt x="76561" y="496582"/>
                  </a:lnTo>
                  <a:lnTo>
                    <a:pt x="87034" y="506729"/>
                  </a:lnTo>
                  <a:lnTo>
                    <a:pt x="91927" y="512183"/>
                  </a:lnTo>
                  <a:lnTo>
                    <a:pt x="125617" y="539615"/>
                  </a:lnTo>
                  <a:lnTo>
                    <a:pt x="157329" y="558546"/>
                  </a:lnTo>
                  <a:lnTo>
                    <a:pt x="163314" y="561965"/>
                  </a:lnTo>
                  <a:lnTo>
                    <a:pt x="169733" y="565257"/>
                  </a:lnTo>
                  <a:lnTo>
                    <a:pt x="176453" y="568265"/>
                  </a:lnTo>
                  <a:lnTo>
                    <a:pt x="183338" y="570826"/>
                  </a:lnTo>
                  <a:lnTo>
                    <a:pt x="190196" y="573993"/>
                  </a:lnTo>
                  <a:lnTo>
                    <a:pt x="238291" y="587590"/>
                  </a:lnTo>
                  <a:lnTo>
                    <a:pt x="246030" y="589376"/>
                  </a:lnTo>
                  <a:lnTo>
                    <a:pt x="274402" y="593043"/>
                  </a:lnTo>
                  <a:lnTo>
                    <a:pt x="281814" y="593496"/>
                  </a:lnTo>
                  <a:lnTo>
                    <a:pt x="289207" y="593663"/>
                  </a:lnTo>
                  <a:lnTo>
                    <a:pt x="311365" y="593496"/>
                  </a:lnTo>
                  <a:lnTo>
                    <a:pt x="318416" y="593043"/>
                  </a:lnTo>
                  <a:lnTo>
                    <a:pt x="340409" y="590448"/>
                  </a:lnTo>
                  <a:lnTo>
                    <a:pt x="347431" y="589376"/>
                  </a:lnTo>
                  <a:lnTo>
                    <a:pt x="354306" y="587590"/>
                  </a:lnTo>
                  <a:lnTo>
                    <a:pt x="361246" y="586424"/>
                  </a:lnTo>
                  <a:lnTo>
                    <a:pt x="403975" y="573993"/>
                  </a:lnTo>
                  <a:lnTo>
                    <a:pt x="455309" y="547616"/>
                  </a:lnTo>
                  <a:lnTo>
                    <a:pt x="461278" y="543305"/>
                  </a:lnTo>
                  <a:lnTo>
                    <a:pt x="467207" y="539615"/>
                  </a:lnTo>
                  <a:lnTo>
                    <a:pt x="473279" y="535495"/>
                  </a:lnTo>
                  <a:lnTo>
                    <a:pt x="479066" y="531090"/>
                  </a:lnTo>
                  <a:lnTo>
                    <a:pt x="484138" y="526542"/>
                  </a:lnTo>
                  <a:lnTo>
                    <a:pt x="489869" y="521946"/>
                  </a:lnTo>
                  <a:lnTo>
                    <a:pt x="543764" y="462432"/>
                  </a:lnTo>
                  <a:lnTo>
                    <a:pt x="547431" y="455812"/>
                  </a:lnTo>
                  <a:lnTo>
                    <a:pt x="555337" y="443144"/>
                  </a:lnTo>
                  <a:lnTo>
                    <a:pt x="562195" y="430496"/>
                  </a:lnTo>
                  <a:lnTo>
                    <a:pt x="571196" y="410527"/>
                  </a:lnTo>
                  <a:lnTo>
                    <a:pt x="582390" y="376235"/>
                  </a:lnTo>
                  <a:lnTo>
                    <a:pt x="585955" y="362478"/>
                  </a:lnTo>
                  <a:lnTo>
                    <a:pt x="588062" y="355561"/>
                  </a:lnTo>
                  <a:lnTo>
                    <a:pt x="592621" y="326605"/>
                  </a:lnTo>
                  <a:lnTo>
                    <a:pt x="592621" y="297649"/>
                  </a:lnTo>
                  <a:lnTo>
                    <a:pt x="592621" y="268604"/>
                  </a:lnTo>
                  <a:lnTo>
                    <a:pt x="588062" y="239649"/>
                  </a:lnTo>
                  <a:lnTo>
                    <a:pt x="585955" y="232536"/>
                  </a:lnTo>
                  <a:lnTo>
                    <a:pt x="582390" y="217703"/>
                  </a:lnTo>
                  <a:lnTo>
                    <a:pt x="559004" y="157162"/>
                  </a:lnTo>
                  <a:lnTo>
                    <a:pt x="534536" y="120014"/>
                  </a:lnTo>
                  <a:lnTo>
                    <a:pt x="520803" y="103544"/>
                  </a:lnTo>
                  <a:lnTo>
                    <a:pt x="516232" y="98247"/>
                  </a:lnTo>
                  <a:lnTo>
                    <a:pt x="507099" y="86956"/>
                  </a:lnTo>
                  <a:lnTo>
                    <a:pt x="484138" y="68668"/>
                  </a:lnTo>
                  <a:lnTo>
                    <a:pt x="479066" y="63453"/>
                  </a:lnTo>
                  <a:lnTo>
                    <a:pt x="473279" y="58953"/>
                  </a:lnTo>
                  <a:lnTo>
                    <a:pt x="461278" y="50380"/>
                  </a:lnTo>
                  <a:lnTo>
                    <a:pt x="436805" y="35140"/>
                  </a:lnTo>
                  <a:lnTo>
                    <a:pt x="416868" y="26064"/>
                  </a:lnTo>
                  <a:lnTo>
                    <a:pt x="410884" y="22859"/>
                  </a:lnTo>
                  <a:lnTo>
                    <a:pt x="361246" y="7500"/>
                  </a:lnTo>
                  <a:lnTo>
                    <a:pt x="318416" y="1285"/>
                  </a:lnTo>
                  <a:lnTo>
                    <a:pt x="304045" y="238"/>
                  </a:lnTo>
                  <a:lnTo>
                    <a:pt x="296305" y="0"/>
                  </a:lnTo>
                  <a:close/>
                </a:path>
              </a:pathLst>
            </a:custGeom>
            <a:solidFill>
              <a:srgbClr val="F4D0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8367" y="2718054"/>
              <a:ext cx="80962" cy="8087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33734" y="2718054"/>
              <a:ext cx="80860" cy="8087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828412" y="2731770"/>
              <a:ext cx="539115" cy="189865"/>
            </a:xfrm>
            <a:custGeom>
              <a:avLst/>
              <a:gdLst/>
              <a:ahLst/>
              <a:cxnLst/>
              <a:rect l="l" t="t" r="r" b="b"/>
              <a:pathLst>
                <a:path w="539114" h="189864">
                  <a:moveTo>
                    <a:pt x="481012" y="0"/>
                  </a:moveTo>
                  <a:lnTo>
                    <a:pt x="67144" y="0"/>
                  </a:lnTo>
                  <a:lnTo>
                    <a:pt x="59537" y="0"/>
                  </a:lnTo>
                  <a:lnTo>
                    <a:pt x="54952" y="1524"/>
                  </a:lnTo>
                  <a:lnTo>
                    <a:pt x="50393" y="1524"/>
                  </a:lnTo>
                  <a:lnTo>
                    <a:pt x="41249" y="4572"/>
                  </a:lnTo>
                  <a:lnTo>
                    <a:pt x="38188" y="7619"/>
                  </a:lnTo>
                  <a:lnTo>
                    <a:pt x="33527" y="9143"/>
                  </a:lnTo>
                  <a:lnTo>
                    <a:pt x="30479" y="12191"/>
                  </a:lnTo>
                  <a:lnTo>
                    <a:pt x="25908" y="13715"/>
                  </a:lnTo>
                  <a:lnTo>
                    <a:pt x="13715" y="25907"/>
                  </a:lnTo>
                  <a:lnTo>
                    <a:pt x="12191" y="30479"/>
                  </a:lnTo>
                  <a:lnTo>
                    <a:pt x="9144" y="33527"/>
                  </a:lnTo>
                  <a:lnTo>
                    <a:pt x="7620" y="38100"/>
                  </a:lnTo>
                  <a:lnTo>
                    <a:pt x="6096" y="41249"/>
                  </a:lnTo>
                  <a:lnTo>
                    <a:pt x="3048" y="45821"/>
                  </a:lnTo>
                  <a:lnTo>
                    <a:pt x="3048" y="50393"/>
                  </a:lnTo>
                  <a:lnTo>
                    <a:pt x="1524" y="54965"/>
                  </a:lnTo>
                  <a:lnTo>
                    <a:pt x="0" y="58013"/>
                  </a:lnTo>
                  <a:lnTo>
                    <a:pt x="0" y="129730"/>
                  </a:lnTo>
                  <a:lnTo>
                    <a:pt x="3048" y="138874"/>
                  </a:lnTo>
                  <a:lnTo>
                    <a:pt x="3048" y="143446"/>
                  </a:lnTo>
                  <a:lnTo>
                    <a:pt x="6096" y="146494"/>
                  </a:lnTo>
                  <a:lnTo>
                    <a:pt x="9144" y="155638"/>
                  </a:lnTo>
                  <a:lnTo>
                    <a:pt x="12191" y="158686"/>
                  </a:lnTo>
                  <a:lnTo>
                    <a:pt x="13715" y="163258"/>
                  </a:lnTo>
                  <a:lnTo>
                    <a:pt x="25908" y="175552"/>
                  </a:lnTo>
                  <a:lnTo>
                    <a:pt x="30479" y="177076"/>
                  </a:lnTo>
                  <a:lnTo>
                    <a:pt x="33527" y="180124"/>
                  </a:lnTo>
                  <a:lnTo>
                    <a:pt x="38188" y="181648"/>
                  </a:lnTo>
                  <a:lnTo>
                    <a:pt x="41249" y="183172"/>
                  </a:lnTo>
                  <a:lnTo>
                    <a:pt x="54952" y="187744"/>
                  </a:lnTo>
                  <a:lnTo>
                    <a:pt x="59537" y="187744"/>
                  </a:lnTo>
                  <a:lnTo>
                    <a:pt x="62572" y="189268"/>
                  </a:lnTo>
                  <a:lnTo>
                    <a:pt x="476440" y="189268"/>
                  </a:lnTo>
                  <a:lnTo>
                    <a:pt x="481012" y="187744"/>
                  </a:lnTo>
                  <a:lnTo>
                    <a:pt x="485584" y="187744"/>
                  </a:lnTo>
                  <a:lnTo>
                    <a:pt x="490245" y="186220"/>
                  </a:lnTo>
                  <a:lnTo>
                    <a:pt x="493306" y="184696"/>
                  </a:lnTo>
                  <a:lnTo>
                    <a:pt x="502450" y="181648"/>
                  </a:lnTo>
                  <a:lnTo>
                    <a:pt x="505485" y="180124"/>
                  </a:lnTo>
                  <a:lnTo>
                    <a:pt x="510057" y="177076"/>
                  </a:lnTo>
                  <a:lnTo>
                    <a:pt x="513105" y="175552"/>
                  </a:lnTo>
                  <a:lnTo>
                    <a:pt x="525297" y="163258"/>
                  </a:lnTo>
                  <a:lnTo>
                    <a:pt x="528345" y="158686"/>
                  </a:lnTo>
                  <a:lnTo>
                    <a:pt x="531495" y="155638"/>
                  </a:lnTo>
                  <a:lnTo>
                    <a:pt x="534542" y="146494"/>
                  </a:lnTo>
                  <a:lnTo>
                    <a:pt x="536066" y="143446"/>
                  </a:lnTo>
                  <a:lnTo>
                    <a:pt x="537590" y="138874"/>
                  </a:lnTo>
                  <a:lnTo>
                    <a:pt x="537590" y="134302"/>
                  </a:lnTo>
                  <a:lnTo>
                    <a:pt x="539114" y="129730"/>
                  </a:lnTo>
                  <a:lnTo>
                    <a:pt x="539114" y="58013"/>
                  </a:lnTo>
                  <a:lnTo>
                    <a:pt x="537590" y="54965"/>
                  </a:lnTo>
                  <a:lnTo>
                    <a:pt x="537590" y="50393"/>
                  </a:lnTo>
                  <a:lnTo>
                    <a:pt x="534542" y="41249"/>
                  </a:lnTo>
                  <a:lnTo>
                    <a:pt x="533019" y="38100"/>
                  </a:lnTo>
                  <a:lnTo>
                    <a:pt x="531495" y="33527"/>
                  </a:lnTo>
                  <a:lnTo>
                    <a:pt x="528345" y="30479"/>
                  </a:lnTo>
                  <a:lnTo>
                    <a:pt x="525297" y="25907"/>
                  </a:lnTo>
                  <a:lnTo>
                    <a:pt x="513105" y="13715"/>
                  </a:lnTo>
                  <a:lnTo>
                    <a:pt x="510057" y="12191"/>
                  </a:lnTo>
                  <a:lnTo>
                    <a:pt x="505485" y="9143"/>
                  </a:lnTo>
                  <a:lnTo>
                    <a:pt x="502450" y="7619"/>
                  </a:lnTo>
                  <a:lnTo>
                    <a:pt x="497865" y="4572"/>
                  </a:lnTo>
                  <a:lnTo>
                    <a:pt x="493306" y="3048"/>
                  </a:lnTo>
                  <a:lnTo>
                    <a:pt x="490245" y="1524"/>
                  </a:lnTo>
                  <a:lnTo>
                    <a:pt x="485584" y="1524"/>
                  </a:lnTo>
                  <a:lnTo>
                    <a:pt x="481012" y="0"/>
                  </a:lnTo>
                  <a:close/>
                </a:path>
              </a:pathLst>
            </a:custGeom>
            <a:solidFill>
              <a:srgbClr val="2A9D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367528" y="2826359"/>
              <a:ext cx="379095" cy="0"/>
            </a:xfrm>
            <a:custGeom>
              <a:avLst/>
              <a:gdLst/>
              <a:ahLst/>
              <a:cxnLst/>
              <a:rect l="l" t="t" r="r" b="b"/>
              <a:pathLst>
                <a:path w="379095">
                  <a:moveTo>
                    <a:pt x="0" y="0"/>
                  </a:moveTo>
                  <a:lnTo>
                    <a:pt x="378713" y="0"/>
                  </a:lnTo>
                </a:path>
              </a:pathLst>
            </a:custGeom>
            <a:ln w="41236">
              <a:solidFill>
                <a:srgbClr val="B45F1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48155" y="3528060"/>
              <a:ext cx="199644" cy="19812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517332" y="3542156"/>
              <a:ext cx="1358265" cy="171450"/>
            </a:xfrm>
            <a:custGeom>
              <a:avLst/>
              <a:gdLst/>
              <a:ahLst/>
              <a:cxnLst/>
              <a:rect l="l" t="t" r="r" b="b"/>
              <a:pathLst>
                <a:path w="1358264" h="171450">
                  <a:moveTo>
                    <a:pt x="168021" y="16764"/>
                  </a:moveTo>
                  <a:lnTo>
                    <a:pt x="6096" y="16764"/>
                  </a:lnTo>
                  <a:lnTo>
                    <a:pt x="6096" y="28956"/>
                  </a:lnTo>
                  <a:lnTo>
                    <a:pt x="87058" y="28956"/>
                  </a:lnTo>
                  <a:lnTo>
                    <a:pt x="69557" y="55054"/>
                  </a:lnTo>
                  <a:lnTo>
                    <a:pt x="49237" y="78397"/>
                  </a:lnTo>
                  <a:lnTo>
                    <a:pt x="26047" y="99174"/>
                  </a:lnTo>
                  <a:lnTo>
                    <a:pt x="0" y="117538"/>
                  </a:lnTo>
                  <a:lnTo>
                    <a:pt x="4572" y="122110"/>
                  </a:lnTo>
                  <a:lnTo>
                    <a:pt x="7620" y="126682"/>
                  </a:lnTo>
                  <a:lnTo>
                    <a:pt x="9144" y="129730"/>
                  </a:lnTo>
                  <a:lnTo>
                    <a:pt x="28930" y="116560"/>
                  </a:lnTo>
                  <a:lnTo>
                    <a:pt x="47142" y="102069"/>
                  </a:lnTo>
                  <a:lnTo>
                    <a:pt x="63919" y="86156"/>
                  </a:lnTo>
                  <a:lnTo>
                    <a:pt x="79438" y="68681"/>
                  </a:lnTo>
                  <a:lnTo>
                    <a:pt x="79438" y="170980"/>
                  </a:lnTo>
                  <a:lnTo>
                    <a:pt x="93154" y="170980"/>
                  </a:lnTo>
                  <a:lnTo>
                    <a:pt x="93154" y="68681"/>
                  </a:lnTo>
                  <a:lnTo>
                    <a:pt x="93154" y="62585"/>
                  </a:lnTo>
                  <a:lnTo>
                    <a:pt x="84010" y="62585"/>
                  </a:lnTo>
                  <a:lnTo>
                    <a:pt x="90551" y="53492"/>
                  </a:lnTo>
                  <a:lnTo>
                    <a:pt x="96393" y="44665"/>
                  </a:lnTo>
                  <a:lnTo>
                    <a:pt x="101358" y="36398"/>
                  </a:lnTo>
                  <a:lnTo>
                    <a:pt x="105346" y="28956"/>
                  </a:lnTo>
                  <a:lnTo>
                    <a:pt x="168021" y="28956"/>
                  </a:lnTo>
                  <a:lnTo>
                    <a:pt x="168021" y="16764"/>
                  </a:lnTo>
                  <a:close/>
                </a:path>
                <a:path w="1358264" h="171450">
                  <a:moveTo>
                    <a:pt x="172593" y="108394"/>
                  </a:moveTo>
                  <a:lnTo>
                    <a:pt x="157403" y="98082"/>
                  </a:lnTo>
                  <a:lnTo>
                    <a:pt x="141859" y="87960"/>
                  </a:lnTo>
                  <a:lnTo>
                    <a:pt x="125945" y="78092"/>
                  </a:lnTo>
                  <a:lnTo>
                    <a:pt x="109918" y="68681"/>
                  </a:lnTo>
                  <a:lnTo>
                    <a:pt x="102298" y="79349"/>
                  </a:lnTo>
                  <a:lnTo>
                    <a:pt x="115506" y="87960"/>
                  </a:lnTo>
                  <a:lnTo>
                    <a:pt x="129997" y="97878"/>
                  </a:lnTo>
                  <a:lnTo>
                    <a:pt x="145884" y="109220"/>
                  </a:lnTo>
                  <a:lnTo>
                    <a:pt x="163347" y="122110"/>
                  </a:lnTo>
                  <a:lnTo>
                    <a:pt x="172593" y="108394"/>
                  </a:lnTo>
                  <a:close/>
                </a:path>
                <a:path w="1358264" h="171450">
                  <a:moveTo>
                    <a:pt x="219925" y="33629"/>
                  </a:moveTo>
                  <a:lnTo>
                    <a:pt x="207111" y="16395"/>
                  </a:lnTo>
                  <a:lnTo>
                    <a:pt x="201193" y="8674"/>
                  </a:lnTo>
                  <a:lnTo>
                    <a:pt x="195453" y="1524"/>
                  </a:lnTo>
                  <a:lnTo>
                    <a:pt x="184785" y="9144"/>
                  </a:lnTo>
                  <a:lnTo>
                    <a:pt x="190500" y="17170"/>
                  </a:lnTo>
                  <a:lnTo>
                    <a:pt x="196215" y="25349"/>
                  </a:lnTo>
                  <a:lnTo>
                    <a:pt x="201930" y="33832"/>
                  </a:lnTo>
                  <a:lnTo>
                    <a:pt x="207645" y="42773"/>
                  </a:lnTo>
                  <a:lnTo>
                    <a:pt x="210781" y="39725"/>
                  </a:lnTo>
                  <a:lnTo>
                    <a:pt x="219925" y="33629"/>
                  </a:lnTo>
                  <a:close/>
                </a:path>
                <a:path w="1358264" h="171450">
                  <a:moveTo>
                    <a:pt x="274891" y="96113"/>
                  </a:moveTo>
                  <a:lnTo>
                    <a:pt x="268859" y="88684"/>
                  </a:lnTo>
                  <a:lnTo>
                    <a:pt x="254482" y="70396"/>
                  </a:lnTo>
                  <a:lnTo>
                    <a:pt x="245846" y="59537"/>
                  </a:lnTo>
                  <a:lnTo>
                    <a:pt x="235165" y="67157"/>
                  </a:lnTo>
                  <a:lnTo>
                    <a:pt x="242023" y="75692"/>
                  </a:lnTo>
                  <a:lnTo>
                    <a:pt x="248894" y="85077"/>
                  </a:lnTo>
                  <a:lnTo>
                    <a:pt x="255778" y="95059"/>
                  </a:lnTo>
                  <a:lnTo>
                    <a:pt x="262699" y="105346"/>
                  </a:lnTo>
                  <a:lnTo>
                    <a:pt x="274891" y="96113"/>
                  </a:lnTo>
                  <a:close/>
                </a:path>
                <a:path w="1358264" h="171450">
                  <a:moveTo>
                    <a:pt x="345186" y="33629"/>
                  </a:moveTo>
                  <a:lnTo>
                    <a:pt x="316128" y="33629"/>
                  </a:lnTo>
                  <a:lnTo>
                    <a:pt x="316128" y="1524"/>
                  </a:lnTo>
                  <a:lnTo>
                    <a:pt x="302412" y="1524"/>
                  </a:lnTo>
                  <a:lnTo>
                    <a:pt x="302412" y="33629"/>
                  </a:lnTo>
                  <a:lnTo>
                    <a:pt x="227558" y="33629"/>
                  </a:lnTo>
                  <a:lnTo>
                    <a:pt x="227558" y="47345"/>
                  </a:lnTo>
                  <a:lnTo>
                    <a:pt x="302412" y="47345"/>
                  </a:lnTo>
                  <a:lnTo>
                    <a:pt x="302412" y="122110"/>
                  </a:lnTo>
                  <a:lnTo>
                    <a:pt x="297751" y="125158"/>
                  </a:lnTo>
                  <a:lnTo>
                    <a:pt x="286588" y="125158"/>
                  </a:lnTo>
                  <a:lnTo>
                    <a:pt x="279273" y="124968"/>
                  </a:lnTo>
                  <a:lnTo>
                    <a:pt x="272580" y="124523"/>
                  </a:lnTo>
                  <a:lnTo>
                    <a:pt x="265747" y="123634"/>
                  </a:lnTo>
                  <a:lnTo>
                    <a:pt x="267271" y="129730"/>
                  </a:lnTo>
                  <a:lnTo>
                    <a:pt x="267271" y="135826"/>
                  </a:lnTo>
                  <a:lnTo>
                    <a:pt x="268833" y="138976"/>
                  </a:lnTo>
                  <a:lnTo>
                    <a:pt x="269532" y="138976"/>
                  </a:lnTo>
                  <a:lnTo>
                    <a:pt x="275628" y="139763"/>
                  </a:lnTo>
                  <a:lnTo>
                    <a:pt x="282321" y="140220"/>
                  </a:lnTo>
                  <a:lnTo>
                    <a:pt x="289636" y="140398"/>
                  </a:lnTo>
                  <a:lnTo>
                    <a:pt x="294703" y="140398"/>
                  </a:lnTo>
                  <a:lnTo>
                    <a:pt x="303872" y="138976"/>
                  </a:lnTo>
                  <a:lnTo>
                    <a:pt x="310591" y="134683"/>
                  </a:lnTo>
                  <a:lnTo>
                    <a:pt x="314718" y="127546"/>
                  </a:lnTo>
                  <a:lnTo>
                    <a:pt x="315048" y="125158"/>
                  </a:lnTo>
                  <a:lnTo>
                    <a:pt x="316128" y="117538"/>
                  </a:lnTo>
                  <a:lnTo>
                    <a:pt x="316128" y="47345"/>
                  </a:lnTo>
                  <a:lnTo>
                    <a:pt x="345186" y="47345"/>
                  </a:lnTo>
                  <a:lnTo>
                    <a:pt x="345186" y="33629"/>
                  </a:lnTo>
                  <a:close/>
                </a:path>
                <a:path w="1358264" h="171450">
                  <a:moveTo>
                    <a:pt x="346710" y="149542"/>
                  </a:moveTo>
                  <a:lnTo>
                    <a:pt x="294703" y="151066"/>
                  </a:lnTo>
                  <a:lnTo>
                    <a:pt x="248881" y="151066"/>
                  </a:lnTo>
                  <a:lnTo>
                    <a:pt x="237159" y="149974"/>
                  </a:lnTo>
                  <a:lnTo>
                    <a:pt x="227164" y="146875"/>
                  </a:lnTo>
                  <a:lnTo>
                    <a:pt x="221259" y="143446"/>
                  </a:lnTo>
                  <a:lnTo>
                    <a:pt x="218871" y="142074"/>
                  </a:lnTo>
                  <a:lnTo>
                    <a:pt x="212305" y="135826"/>
                  </a:lnTo>
                  <a:lnTo>
                    <a:pt x="212305" y="61061"/>
                  </a:lnTo>
                  <a:lnTo>
                    <a:pt x="178689" y="61061"/>
                  </a:lnTo>
                  <a:lnTo>
                    <a:pt x="178689" y="73253"/>
                  </a:lnTo>
                  <a:lnTo>
                    <a:pt x="198501" y="73253"/>
                  </a:lnTo>
                  <a:lnTo>
                    <a:pt x="198501" y="131254"/>
                  </a:lnTo>
                  <a:lnTo>
                    <a:pt x="194513" y="135001"/>
                  </a:lnTo>
                  <a:lnTo>
                    <a:pt x="189547" y="139446"/>
                  </a:lnTo>
                  <a:lnTo>
                    <a:pt x="183705" y="144767"/>
                  </a:lnTo>
                  <a:lnTo>
                    <a:pt x="177165" y="151066"/>
                  </a:lnTo>
                  <a:lnTo>
                    <a:pt x="184785" y="164884"/>
                  </a:lnTo>
                  <a:lnTo>
                    <a:pt x="191947" y="156781"/>
                  </a:lnTo>
                  <a:lnTo>
                    <a:pt x="197548" y="150698"/>
                  </a:lnTo>
                  <a:lnTo>
                    <a:pt x="201714" y="146354"/>
                  </a:lnTo>
                  <a:lnTo>
                    <a:pt x="204597" y="143446"/>
                  </a:lnTo>
                  <a:lnTo>
                    <a:pt x="212598" y="151688"/>
                  </a:lnTo>
                  <a:lnTo>
                    <a:pt x="222580" y="157924"/>
                  </a:lnTo>
                  <a:lnTo>
                    <a:pt x="234251" y="161886"/>
                  </a:lnTo>
                  <a:lnTo>
                    <a:pt x="247357" y="163258"/>
                  </a:lnTo>
                  <a:lnTo>
                    <a:pt x="291655" y="164884"/>
                  </a:lnTo>
                  <a:lnTo>
                    <a:pt x="342049" y="163258"/>
                  </a:lnTo>
                  <a:lnTo>
                    <a:pt x="343662" y="158686"/>
                  </a:lnTo>
                  <a:lnTo>
                    <a:pt x="346202" y="151066"/>
                  </a:lnTo>
                  <a:lnTo>
                    <a:pt x="346710" y="149542"/>
                  </a:lnTo>
                  <a:close/>
                </a:path>
                <a:path w="1358264" h="171450">
                  <a:moveTo>
                    <a:pt x="445960" y="74777"/>
                  </a:moveTo>
                  <a:lnTo>
                    <a:pt x="397090" y="74777"/>
                  </a:lnTo>
                  <a:lnTo>
                    <a:pt x="398627" y="71729"/>
                  </a:lnTo>
                  <a:lnTo>
                    <a:pt x="401662" y="67157"/>
                  </a:lnTo>
                  <a:lnTo>
                    <a:pt x="403199" y="62585"/>
                  </a:lnTo>
                  <a:lnTo>
                    <a:pt x="390994" y="59537"/>
                  </a:lnTo>
                  <a:lnTo>
                    <a:pt x="387858" y="64109"/>
                  </a:lnTo>
                  <a:lnTo>
                    <a:pt x="386334" y="70205"/>
                  </a:lnTo>
                  <a:lnTo>
                    <a:pt x="383286" y="74777"/>
                  </a:lnTo>
                  <a:lnTo>
                    <a:pt x="357378" y="74777"/>
                  </a:lnTo>
                  <a:lnTo>
                    <a:pt x="357378" y="85445"/>
                  </a:lnTo>
                  <a:lnTo>
                    <a:pt x="377190" y="85445"/>
                  </a:lnTo>
                  <a:lnTo>
                    <a:pt x="373748" y="91160"/>
                  </a:lnTo>
                  <a:lnTo>
                    <a:pt x="370319" y="96735"/>
                  </a:lnTo>
                  <a:lnTo>
                    <a:pt x="366890" y="102031"/>
                  </a:lnTo>
                  <a:lnTo>
                    <a:pt x="363474" y="106870"/>
                  </a:lnTo>
                  <a:lnTo>
                    <a:pt x="363474" y="117538"/>
                  </a:lnTo>
                  <a:lnTo>
                    <a:pt x="400138" y="117538"/>
                  </a:lnTo>
                  <a:lnTo>
                    <a:pt x="400138" y="134302"/>
                  </a:lnTo>
                  <a:lnTo>
                    <a:pt x="388670" y="135216"/>
                  </a:lnTo>
                  <a:lnTo>
                    <a:pt x="366395" y="136448"/>
                  </a:lnTo>
                  <a:lnTo>
                    <a:pt x="355854" y="137350"/>
                  </a:lnTo>
                  <a:lnTo>
                    <a:pt x="358902" y="149542"/>
                  </a:lnTo>
                  <a:lnTo>
                    <a:pt x="400138" y="144970"/>
                  </a:lnTo>
                  <a:lnTo>
                    <a:pt x="400138" y="169456"/>
                  </a:lnTo>
                  <a:lnTo>
                    <a:pt x="412330" y="169456"/>
                  </a:lnTo>
                  <a:lnTo>
                    <a:pt x="412330" y="144970"/>
                  </a:lnTo>
                  <a:lnTo>
                    <a:pt x="412330" y="143446"/>
                  </a:lnTo>
                  <a:lnTo>
                    <a:pt x="421220" y="143217"/>
                  </a:lnTo>
                  <a:lnTo>
                    <a:pt x="437908" y="142163"/>
                  </a:lnTo>
                  <a:lnTo>
                    <a:pt x="445960" y="141922"/>
                  </a:lnTo>
                  <a:lnTo>
                    <a:pt x="445960" y="132778"/>
                  </a:lnTo>
                  <a:lnTo>
                    <a:pt x="445960" y="129730"/>
                  </a:lnTo>
                  <a:lnTo>
                    <a:pt x="437057" y="130860"/>
                  </a:lnTo>
                  <a:lnTo>
                    <a:pt x="428574" y="131826"/>
                  </a:lnTo>
                  <a:lnTo>
                    <a:pt x="420370" y="132524"/>
                  </a:lnTo>
                  <a:lnTo>
                    <a:pt x="412330" y="132778"/>
                  </a:lnTo>
                  <a:lnTo>
                    <a:pt x="412330" y="117538"/>
                  </a:lnTo>
                  <a:lnTo>
                    <a:pt x="445960" y="117538"/>
                  </a:lnTo>
                  <a:lnTo>
                    <a:pt x="445960" y="106870"/>
                  </a:lnTo>
                  <a:lnTo>
                    <a:pt x="412330" y="106870"/>
                  </a:lnTo>
                  <a:lnTo>
                    <a:pt x="412330" y="90017"/>
                  </a:lnTo>
                  <a:lnTo>
                    <a:pt x="400138" y="90017"/>
                  </a:lnTo>
                  <a:lnTo>
                    <a:pt x="400138" y="106870"/>
                  </a:lnTo>
                  <a:lnTo>
                    <a:pt x="377190" y="106870"/>
                  </a:lnTo>
                  <a:lnTo>
                    <a:pt x="380619" y="102031"/>
                  </a:lnTo>
                  <a:lnTo>
                    <a:pt x="384048" y="96735"/>
                  </a:lnTo>
                  <a:lnTo>
                    <a:pt x="387502" y="91160"/>
                  </a:lnTo>
                  <a:lnTo>
                    <a:pt x="390994" y="85445"/>
                  </a:lnTo>
                  <a:lnTo>
                    <a:pt x="445960" y="85445"/>
                  </a:lnTo>
                  <a:lnTo>
                    <a:pt x="445960" y="74777"/>
                  </a:lnTo>
                  <a:close/>
                </a:path>
                <a:path w="1358264" h="171450">
                  <a:moveTo>
                    <a:pt x="513118" y="28956"/>
                  </a:moveTo>
                  <a:lnTo>
                    <a:pt x="507085" y="23888"/>
                  </a:lnTo>
                  <a:lnTo>
                    <a:pt x="500341" y="18097"/>
                  </a:lnTo>
                  <a:lnTo>
                    <a:pt x="492747" y="12026"/>
                  </a:lnTo>
                  <a:lnTo>
                    <a:pt x="484162" y="6096"/>
                  </a:lnTo>
                  <a:lnTo>
                    <a:pt x="476326" y="13830"/>
                  </a:lnTo>
                  <a:lnTo>
                    <a:pt x="476554" y="13830"/>
                  </a:lnTo>
                  <a:lnTo>
                    <a:pt x="483323" y="20320"/>
                  </a:lnTo>
                  <a:lnTo>
                    <a:pt x="496455" y="32410"/>
                  </a:lnTo>
                  <a:lnTo>
                    <a:pt x="502437" y="38201"/>
                  </a:lnTo>
                  <a:lnTo>
                    <a:pt x="513118" y="28956"/>
                  </a:lnTo>
                  <a:close/>
                </a:path>
                <a:path w="1358264" h="171450">
                  <a:moveTo>
                    <a:pt x="522262" y="47345"/>
                  </a:moveTo>
                  <a:lnTo>
                    <a:pt x="465772" y="47345"/>
                  </a:lnTo>
                  <a:lnTo>
                    <a:pt x="465569" y="38201"/>
                  </a:lnTo>
                  <a:lnTo>
                    <a:pt x="465531" y="36118"/>
                  </a:lnTo>
                  <a:lnTo>
                    <a:pt x="464489" y="13830"/>
                  </a:lnTo>
                  <a:lnTo>
                    <a:pt x="464451" y="12026"/>
                  </a:lnTo>
                  <a:lnTo>
                    <a:pt x="464337" y="6096"/>
                  </a:lnTo>
                  <a:lnTo>
                    <a:pt x="464248" y="1524"/>
                  </a:lnTo>
                  <a:lnTo>
                    <a:pt x="452056" y="1524"/>
                  </a:lnTo>
                  <a:lnTo>
                    <a:pt x="452132" y="18097"/>
                  </a:lnTo>
                  <a:lnTo>
                    <a:pt x="452234" y="25577"/>
                  </a:lnTo>
                  <a:lnTo>
                    <a:pt x="452666" y="36118"/>
                  </a:lnTo>
                  <a:lnTo>
                    <a:pt x="452691" y="36766"/>
                  </a:lnTo>
                  <a:lnTo>
                    <a:pt x="453580" y="47345"/>
                  </a:lnTo>
                  <a:lnTo>
                    <a:pt x="407758" y="47345"/>
                  </a:lnTo>
                  <a:lnTo>
                    <a:pt x="407758" y="30480"/>
                  </a:lnTo>
                  <a:lnTo>
                    <a:pt x="442912" y="30480"/>
                  </a:lnTo>
                  <a:lnTo>
                    <a:pt x="442912" y="19812"/>
                  </a:lnTo>
                  <a:lnTo>
                    <a:pt x="407758" y="19812"/>
                  </a:lnTo>
                  <a:lnTo>
                    <a:pt x="407758" y="3048"/>
                  </a:lnTo>
                  <a:lnTo>
                    <a:pt x="395566" y="3048"/>
                  </a:lnTo>
                  <a:lnTo>
                    <a:pt x="395566" y="19812"/>
                  </a:lnTo>
                  <a:lnTo>
                    <a:pt x="360426" y="19812"/>
                  </a:lnTo>
                  <a:lnTo>
                    <a:pt x="360426" y="30480"/>
                  </a:lnTo>
                  <a:lnTo>
                    <a:pt x="395566" y="30480"/>
                  </a:lnTo>
                  <a:lnTo>
                    <a:pt x="395566" y="47345"/>
                  </a:lnTo>
                  <a:lnTo>
                    <a:pt x="352806" y="47345"/>
                  </a:lnTo>
                  <a:lnTo>
                    <a:pt x="352806" y="58013"/>
                  </a:lnTo>
                  <a:lnTo>
                    <a:pt x="453580" y="58013"/>
                  </a:lnTo>
                  <a:lnTo>
                    <a:pt x="455155" y="76301"/>
                  </a:lnTo>
                  <a:lnTo>
                    <a:pt x="455269" y="77508"/>
                  </a:lnTo>
                  <a:lnTo>
                    <a:pt x="457962" y="95021"/>
                  </a:lnTo>
                  <a:lnTo>
                    <a:pt x="461505" y="110820"/>
                  </a:lnTo>
                  <a:lnTo>
                    <a:pt x="465772" y="125158"/>
                  </a:lnTo>
                  <a:lnTo>
                    <a:pt x="457428" y="134302"/>
                  </a:lnTo>
                  <a:lnTo>
                    <a:pt x="448614" y="143078"/>
                  </a:lnTo>
                  <a:lnTo>
                    <a:pt x="439153" y="151307"/>
                  </a:lnTo>
                  <a:lnTo>
                    <a:pt x="429094" y="158686"/>
                  </a:lnTo>
                  <a:lnTo>
                    <a:pt x="430695" y="159499"/>
                  </a:lnTo>
                  <a:lnTo>
                    <a:pt x="432269" y="160324"/>
                  </a:lnTo>
                  <a:lnTo>
                    <a:pt x="435292" y="163258"/>
                  </a:lnTo>
                  <a:lnTo>
                    <a:pt x="438340" y="166408"/>
                  </a:lnTo>
                  <a:lnTo>
                    <a:pt x="447192" y="160324"/>
                  </a:lnTo>
                  <a:lnTo>
                    <a:pt x="455485" y="153555"/>
                  </a:lnTo>
                  <a:lnTo>
                    <a:pt x="463194" y="145948"/>
                  </a:lnTo>
                  <a:lnTo>
                    <a:pt x="470344" y="137350"/>
                  </a:lnTo>
                  <a:lnTo>
                    <a:pt x="473202" y="143078"/>
                  </a:lnTo>
                  <a:lnTo>
                    <a:pt x="502437" y="167932"/>
                  </a:lnTo>
                  <a:lnTo>
                    <a:pt x="510057" y="167932"/>
                  </a:lnTo>
                  <a:lnTo>
                    <a:pt x="522262" y="126682"/>
                  </a:lnTo>
                  <a:lnTo>
                    <a:pt x="519201" y="126682"/>
                  </a:lnTo>
                  <a:lnTo>
                    <a:pt x="514629" y="125158"/>
                  </a:lnTo>
                  <a:lnTo>
                    <a:pt x="510057" y="122110"/>
                  </a:lnTo>
                  <a:lnTo>
                    <a:pt x="508673" y="131826"/>
                  </a:lnTo>
                  <a:lnTo>
                    <a:pt x="508571" y="132524"/>
                  </a:lnTo>
                  <a:lnTo>
                    <a:pt x="508546" y="132778"/>
                  </a:lnTo>
                  <a:lnTo>
                    <a:pt x="508444" y="140779"/>
                  </a:lnTo>
                  <a:lnTo>
                    <a:pt x="507136" y="145948"/>
                  </a:lnTo>
                  <a:lnTo>
                    <a:pt x="507098" y="146113"/>
                  </a:lnTo>
                  <a:lnTo>
                    <a:pt x="507009" y="146494"/>
                  </a:lnTo>
                  <a:lnTo>
                    <a:pt x="505485" y="151066"/>
                  </a:lnTo>
                  <a:lnTo>
                    <a:pt x="503974" y="152590"/>
                  </a:lnTo>
                  <a:lnTo>
                    <a:pt x="497865" y="152590"/>
                  </a:lnTo>
                  <a:lnTo>
                    <a:pt x="494830" y="151066"/>
                  </a:lnTo>
                  <a:lnTo>
                    <a:pt x="491769" y="148018"/>
                  </a:lnTo>
                  <a:lnTo>
                    <a:pt x="487197" y="141922"/>
                  </a:lnTo>
                  <a:lnTo>
                    <a:pt x="484454" y="137350"/>
                  </a:lnTo>
                  <a:lnTo>
                    <a:pt x="482625" y="134302"/>
                  </a:lnTo>
                  <a:lnTo>
                    <a:pt x="479590" y="126682"/>
                  </a:lnTo>
                  <a:lnTo>
                    <a:pt x="487553" y="114960"/>
                  </a:lnTo>
                  <a:lnTo>
                    <a:pt x="489788" y="111442"/>
                  </a:lnTo>
                  <a:lnTo>
                    <a:pt x="495388" y="102641"/>
                  </a:lnTo>
                  <a:lnTo>
                    <a:pt x="502932" y="89750"/>
                  </a:lnTo>
                  <a:lnTo>
                    <a:pt x="510057" y="76301"/>
                  </a:lnTo>
                  <a:lnTo>
                    <a:pt x="497865" y="71729"/>
                  </a:lnTo>
                  <a:lnTo>
                    <a:pt x="492353" y="82016"/>
                  </a:lnTo>
                  <a:lnTo>
                    <a:pt x="486994" y="92163"/>
                  </a:lnTo>
                  <a:lnTo>
                    <a:pt x="481330" y="102031"/>
                  </a:lnTo>
                  <a:lnTo>
                    <a:pt x="467728" y="70205"/>
                  </a:lnTo>
                  <a:lnTo>
                    <a:pt x="467614" y="67157"/>
                  </a:lnTo>
                  <a:lnTo>
                    <a:pt x="467512" y="64109"/>
                  </a:lnTo>
                  <a:lnTo>
                    <a:pt x="467448" y="62585"/>
                  </a:lnTo>
                  <a:lnTo>
                    <a:pt x="467347" y="59537"/>
                  </a:lnTo>
                  <a:lnTo>
                    <a:pt x="467296" y="58013"/>
                  </a:lnTo>
                  <a:lnTo>
                    <a:pt x="522262" y="58013"/>
                  </a:lnTo>
                  <a:lnTo>
                    <a:pt x="522262" y="47345"/>
                  </a:lnTo>
                  <a:close/>
                </a:path>
                <a:path w="1358264" h="171450">
                  <a:moveTo>
                    <a:pt x="601687" y="91541"/>
                  </a:moveTo>
                  <a:lnTo>
                    <a:pt x="600163" y="88493"/>
                  </a:lnTo>
                  <a:lnTo>
                    <a:pt x="597115" y="85445"/>
                  </a:lnTo>
                  <a:lnTo>
                    <a:pt x="594080" y="83921"/>
                  </a:lnTo>
                  <a:lnTo>
                    <a:pt x="589508" y="83921"/>
                  </a:lnTo>
                  <a:lnTo>
                    <a:pt x="587971" y="85445"/>
                  </a:lnTo>
                  <a:lnTo>
                    <a:pt x="584936" y="86969"/>
                  </a:lnTo>
                  <a:lnTo>
                    <a:pt x="583399" y="88493"/>
                  </a:lnTo>
                  <a:lnTo>
                    <a:pt x="583399" y="97637"/>
                  </a:lnTo>
                  <a:lnTo>
                    <a:pt x="584936" y="100774"/>
                  </a:lnTo>
                  <a:lnTo>
                    <a:pt x="587971" y="102298"/>
                  </a:lnTo>
                  <a:lnTo>
                    <a:pt x="589508" y="103822"/>
                  </a:lnTo>
                  <a:lnTo>
                    <a:pt x="592543" y="103822"/>
                  </a:lnTo>
                  <a:lnTo>
                    <a:pt x="595591" y="103822"/>
                  </a:lnTo>
                  <a:lnTo>
                    <a:pt x="598652" y="100774"/>
                  </a:lnTo>
                  <a:lnTo>
                    <a:pt x="600163" y="97637"/>
                  </a:lnTo>
                  <a:lnTo>
                    <a:pt x="601687" y="96113"/>
                  </a:lnTo>
                  <a:lnTo>
                    <a:pt x="601687" y="91541"/>
                  </a:lnTo>
                  <a:close/>
                </a:path>
                <a:path w="1358264" h="171450">
                  <a:moveTo>
                    <a:pt x="821626" y="10668"/>
                  </a:moveTo>
                  <a:lnTo>
                    <a:pt x="807910" y="10668"/>
                  </a:lnTo>
                  <a:lnTo>
                    <a:pt x="807910" y="24384"/>
                  </a:lnTo>
                  <a:lnTo>
                    <a:pt x="807910" y="56489"/>
                  </a:lnTo>
                  <a:lnTo>
                    <a:pt x="807910" y="68681"/>
                  </a:lnTo>
                  <a:lnTo>
                    <a:pt x="807910" y="100774"/>
                  </a:lnTo>
                  <a:lnTo>
                    <a:pt x="757516" y="100774"/>
                  </a:lnTo>
                  <a:lnTo>
                    <a:pt x="757516" y="68681"/>
                  </a:lnTo>
                  <a:lnTo>
                    <a:pt x="807910" y="68681"/>
                  </a:lnTo>
                  <a:lnTo>
                    <a:pt x="807910" y="56489"/>
                  </a:lnTo>
                  <a:lnTo>
                    <a:pt x="757516" y="56489"/>
                  </a:lnTo>
                  <a:lnTo>
                    <a:pt x="757516" y="24384"/>
                  </a:lnTo>
                  <a:lnTo>
                    <a:pt x="807910" y="24384"/>
                  </a:lnTo>
                  <a:lnTo>
                    <a:pt x="807910" y="10668"/>
                  </a:lnTo>
                  <a:lnTo>
                    <a:pt x="743712" y="10668"/>
                  </a:lnTo>
                  <a:lnTo>
                    <a:pt x="743712" y="24384"/>
                  </a:lnTo>
                  <a:lnTo>
                    <a:pt x="743712" y="56489"/>
                  </a:lnTo>
                  <a:lnTo>
                    <a:pt x="743712" y="68681"/>
                  </a:lnTo>
                  <a:lnTo>
                    <a:pt x="743712" y="100774"/>
                  </a:lnTo>
                  <a:lnTo>
                    <a:pt x="694855" y="100774"/>
                  </a:lnTo>
                  <a:lnTo>
                    <a:pt x="695693" y="92722"/>
                  </a:lnTo>
                  <a:lnTo>
                    <a:pt x="695871" y="88011"/>
                  </a:lnTo>
                  <a:lnTo>
                    <a:pt x="695985" y="84696"/>
                  </a:lnTo>
                  <a:lnTo>
                    <a:pt x="695693" y="76695"/>
                  </a:lnTo>
                  <a:lnTo>
                    <a:pt x="694855" y="68681"/>
                  </a:lnTo>
                  <a:lnTo>
                    <a:pt x="743712" y="68681"/>
                  </a:lnTo>
                  <a:lnTo>
                    <a:pt x="743712" y="56489"/>
                  </a:lnTo>
                  <a:lnTo>
                    <a:pt x="694855" y="56489"/>
                  </a:lnTo>
                  <a:lnTo>
                    <a:pt x="694855" y="24384"/>
                  </a:lnTo>
                  <a:lnTo>
                    <a:pt x="743712" y="24384"/>
                  </a:lnTo>
                  <a:lnTo>
                    <a:pt x="743712" y="10668"/>
                  </a:lnTo>
                  <a:lnTo>
                    <a:pt x="681126" y="10668"/>
                  </a:lnTo>
                  <a:lnTo>
                    <a:pt x="681088" y="68681"/>
                  </a:lnTo>
                  <a:lnTo>
                    <a:pt x="680961" y="92722"/>
                  </a:lnTo>
                  <a:lnTo>
                    <a:pt x="675487" y="134289"/>
                  </a:lnTo>
                  <a:lnTo>
                    <a:pt x="662838" y="160210"/>
                  </a:lnTo>
                  <a:lnTo>
                    <a:pt x="667410" y="163258"/>
                  </a:lnTo>
                  <a:lnTo>
                    <a:pt x="670471" y="167932"/>
                  </a:lnTo>
                  <a:lnTo>
                    <a:pt x="673506" y="170980"/>
                  </a:lnTo>
                  <a:lnTo>
                    <a:pt x="681507" y="158686"/>
                  </a:lnTo>
                  <a:lnTo>
                    <a:pt x="687412" y="144792"/>
                  </a:lnTo>
                  <a:lnTo>
                    <a:pt x="691286" y="129527"/>
                  </a:lnTo>
                  <a:lnTo>
                    <a:pt x="693318" y="112966"/>
                  </a:lnTo>
                  <a:lnTo>
                    <a:pt x="743712" y="112966"/>
                  </a:lnTo>
                  <a:lnTo>
                    <a:pt x="743712" y="166535"/>
                  </a:lnTo>
                  <a:lnTo>
                    <a:pt x="757516" y="166535"/>
                  </a:lnTo>
                  <a:lnTo>
                    <a:pt x="757516" y="112966"/>
                  </a:lnTo>
                  <a:lnTo>
                    <a:pt x="807910" y="112966"/>
                  </a:lnTo>
                  <a:lnTo>
                    <a:pt x="807910" y="151066"/>
                  </a:lnTo>
                  <a:lnTo>
                    <a:pt x="804862" y="154114"/>
                  </a:lnTo>
                  <a:lnTo>
                    <a:pt x="783424" y="154114"/>
                  </a:lnTo>
                  <a:lnTo>
                    <a:pt x="772756" y="152590"/>
                  </a:lnTo>
                  <a:lnTo>
                    <a:pt x="774280" y="158686"/>
                  </a:lnTo>
                  <a:lnTo>
                    <a:pt x="774280" y="163258"/>
                  </a:lnTo>
                  <a:lnTo>
                    <a:pt x="775817" y="167932"/>
                  </a:lnTo>
                  <a:lnTo>
                    <a:pt x="801814" y="167932"/>
                  </a:lnTo>
                  <a:lnTo>
                    <a:pt x="810691" y="166535"/>
                  </a:lnTo>
                  <a:lnTo>
                    <a:pt x="816864" y="162547"/>
                  </a:lnTo>
                  <a:lnTo>
                    <a:pt x="820458" y="156273"/>
                  </a:lnTo>
                  <a:lnTo>
                    <a:pt x="820762" y="154114"/>
                  </a:lnTo>
                  <a:lnTo>
                    <a:pt x="821626" y="148018"/>
                  </a:lnTo>
                  <a:lnTo>
                    <a:pt x="821626" y="24384"/>
                  </a:lnTo>
                  <a:lnTo>
                    <a:pt x="821626" y="10668"/>
                  </a:lnTo>
                  <a:close/>
                </a:path>
                <a:path w="1358264" h="171450">
                  <a:moveTo>
                    <a:pt x="983551" y="58013"/>
                  </a:moveTo>
                  <a:lnTo>
                    <a:pt x="862863" y="58013"/>
                  </a:lnTo>
                  <a:lnTo>
                    <a:pt x="862863" y="70205"/>
                  </a:lnTo>
                  <a:lnTo>
                    <a:pt x="983551" y="70205"/>
                  </a:lnTo>
                  <a:lnTo>
                    <a:pt x="983551" y="58013"/>
                  </a:lnTo>
                  <a:close/>
                </a:path>
                <a:path w="1358264" h="171450">
                  <a:moveTo>
                    <a:pt x="1000315" y="22860"/>
                  </a:moveTo>
                  <a:lnTo>
                    <a:pt x="931633" y="22860"/>
                  </a:lnTo>
                  <a:lnTo>
                    <a:pt x="930109" y="16764"/>
                  </a:lnTo>
                  <a:lnTo>
                    <a:pt x="925449" y="9144"/>
                  </a:lnTo>
                  <a:lnTo>
                    <a:pt x="920877" y="0"/>
                  </a:lnTo>
                  <a:lnTo>
                    <a:pt x="908685" y="6096"/>
                  </a:lnTo>
                  <a:lnTo>
                    <a:pt x="914781" y="18288"/>
                  </a:lnTo>
                  <a:lnTo>
                    <a:pt x="916305" y="22860"/>
                  </a:lnTo>
                  <a:lnTo>
                    <a:pt x="843051" y="22860"/>
                  </a:lnTo>
                  <a:lnTo>
                    <a:pt x="843051" y="53441"/>
                  </a:lnTo>
                  <a:lnTo>
                    <a:pt x="856780" y="53441"/>
                  </a:lnTo>
                  <a:lnTo>
                    <a:pt x="856780" y="35153"/>
                  </a:lnTo>
                  <a:lnTo>
                    <a:pt x="986599" y="35153"/>
                  </a:lnTo>
                  <a:lnTo>
                    <a:pt x="986599" y="53441"/>
                  </a:lnTo>
                  <a:lnTo>
                    <a:pt x="1000315" y="53441"/>
                  </a:lnTo>
                  <a:lnTo>
                    <a:pt x="1000315" y="35153"/>
                  </a:lnTo>
                  <a:lnTo>
                    <a:pt x="1000315" y="22860"/>
                  </a:lnTo>
                  <a:close/>
                </a:path>
                <a:path w="1358264" h="171450">
                  <a:moveTo>
                    <a:pt x="1006411" y="128206"/>
                  </a:moveTo>
                  <a:lnTo>
                    <a:pt x="1000315" y="125158"/>
                  </a:lnTo>
                  <a:lnTo>
                    <a:pt x="991171" y="122110"/>
                  </a:lnTo>
                  <a:lnTo>
                    <a:pt x="991171" y="140398"/>
                  </a:lnTo>
                  <a:lnTo>
                    <a:pt x="988123" y="149542"/>
                  </a:lnTo>
                  <a:lnTo>
                    <a:pt x="985075" y="152590"/>
                  </a:lnTo>
                  <a:lnTo>
                    <a:pt x="951458" y="152590"/>
                  </a:lnTo>
                  <a:lnTo>
                    <a:pt x="946886" y="149542"/>
                  </a:lnTo>
                  <a:lnTo>
                    <a:pt x="946886" y="105346"/>
                  </a:lnTo>
                  <a:lnTo>
                    <a:pt x="1003363" y="105346"/>
                  </a:lnTo>
                  <a:lnTo>
                    <a:pt x="1003363" y="93065"/>
                  </a:lnTo>
                  <a:lnTo>
                    <a:pt x="841540" y="93065"/>
                  </a:lnTo>
                  <a:lnTo>
                    <a:pt x="841540" y="105346"/>
                  </a:lnTo>
                  <a:lnTo>
                    <a:pt x="888873" y="105346"/>
                  </a:lnTo>
                  <a:lnTo>
                    <a:pt x="885710" y="123088"/>
                  </a:lnTo>
                  <a:lnTo>
                    <a:pt x="876363" y="137350"/>
                  </a:lnTo>
                  <a:lnTo>
                    <a:pt x="876249" y="137541"/>
                  </a:lnTo>
                  <a:lnTo>
                    <a:pt x="860488" y="148856"/>
                  </a:lnTo>
                  <a:lnTo>
                    <a:pt x="838479" y="157162"/>
                  </a:lnTo>
                  <a:lnTo>
                    <a:pt x="841540" y="161734"/>
                  </a:lnTo>
                  <a:lnTo>
                    <a:pt x="844575" y="166408"/>
                  </a:lnTo>
                  <a:lnTo>
                    <a:pt x="888669" y="145364"/>
                  </a:lnTo>
                  <a:lnTo>
                    <a:pt x="902589" y="105346"/>
                  </a:lnTo>
                  <a:lnTo>
                    <a:pt x="933157" y="105346"/>
                  </a:lnTo>
                  <a:lnTo>
                    <a:pt x="933157" y="143446"/>
                  </a:lnTo>
                  <a:lnTo>
                    <a:pt x="934466" y="152590"/>
                  </a:lnTo>
                  <a:lnTo>
                    <a:pt x="934554" y="153225"/>
                  </a:lnTo>
                  <a:lnTo>
                    <a:pt x="938682" y="159880"/>
                  </a:lnTo>
                  <a:lnTo>
                    <a:pt x="945362" y="163677"/>
                  </a:lnTo>
                  <a:lnTo>
                    <a:pt x="954493" y="164884"/>
                  </a:lnTo>
                  <a:lnTo>
                    <a:pt x="995743" y="164884"/>
                  </a:lnTo>
                  <a:lnTo>
                    <a:pt x="1001839" y="160210"/>
                  </a:lnTo>
                  <a:lnTo>
                    <a:pt x="1002995" y="153225"/>
                  </a:lnTo>
                  <a:lnTo>
                    <a:pt x="1003096" y="152590"/>
                  </a:lnTo>
                  <a:lnTo>
                    <a:pt x="1003363" y="151066"/>
                  </a:lnTo>
                  <a:lnTo>
                    <a:pt x="1004785" y="145364"/>
                  </a:lnTo>
                  <a:lnTo>
                    <a:pt x="1004887" y="144970"/>
                  </a:lnTo>
                  <a:lnTo>
                    <a:pt x="1006373" y="137541"/>
                  </a:lnTo>
                  <a:lnTo>
                    <a:pt x="1006411" y="128206"/>
                  </a:lnTo>
                  <a:close/>
                </a:path>
                <a:path w="1358264" h="171450">
                  <a:moveTo>
                    <a:pt x="1105662" y="144970"/>
                  </a:moveTo>
                  <a:lnTo>
                    <a:pt x="1098067" y="135826"/>
                  </a:lnTo>
                  <a:lnTo>
                    <a:pt x="1097610" y="135280"/>
                  </a:lnTo>
                  <a:lnTo>
                    <a:pt x="1089266" y="124587"/>
                  </a:lnTo>
                  <a:lnTo>
                    <a:pt x="1080363" y="113042"/>
                  </a:lnTo>
                  <a:lnTo>
                    <a:pt x="1070610" y="100774"/>
                  </a:lnTo>
                  <a:lnTo>
                    <a:pt x="1059840" y="108394"/>
                  </a:lnTo>
                  <a:lnTo>
                    <a:pt x="1064514" y="114490"/>
                  </a:lnTo>
                  <a:lnTo>
                    <a:pt x="1069086" y="119062"/>
                  </a:lnTo>
                  <a:lnTo>
                    <a:pt x="1073658" y="125158"/>
                  </a:lnTo>
                  <a:lnTo>
                    <a:pt x="1063586" y="129717"/>
                  </a:lnTo>
                  <a:lnTo>
                    <a:pt x="1045273" y="138239"/>
                  </a:lnTo>
                  <a:lnTo>
                    <a:pt x="1036993" y="141922"/>
                  </a:lnTo>
                  <a:lnTo>
                    <a:pt x="1036993" y="96113"/>
                  </a:lnTo>
                  <a:lnTo>
                    <a:pt x="1079754" y="96113"/>
                  </a:lnTo>
                  <a:lnTo>
                    <a:pt x="1079754" y="100774"/>
                  </a:lnTo>
                  <a:lnTo>
                    <a:pt x="1091946" y="100774"/>
                  </a:lnTo>
                  <a:lnTo>
                    <a:pt x="1091946" y="12192"/>
                  </a:lnTo>
                  <a:lnTo>
                    <a:pt x="1079754" y="12192"/>
                  </a:lnTo>
                  <a:lnTo>
                    <a:pt x="1079754" y="24384"/>
                  </a:lnTo>
                  <a:lnTo>
                    <a:pt x="1079754" y="48869"/>
                  </a:lnTo>
                  <a:lnTo>
                    <a:pt x="1079754" y="61061"/>
                  </a:lnTo>
                  <a:lnTo>
                    <a:pt x="1079754" y="83921"/>
                  </a:lnTo>
                  <a:lnTo>
                    <a:pt x="1036993" y="83921"/>
                  </a:lnTo>
                  <a:lnTo>
                    <a:pt x="1036993" y="61061"/>
                  </a:lnTo>
                  <a:lnTo>
                    <a:pt x="1079754" y="61061"/>
                  </a:lnTo>
                  <a:lnTo>
                    <a:pt x="1079754" y="48869"/>
                  </a:lnTo>
                  <a:lnTo>
                    <a:pt x="1036993" y="48869"/>
                  </a:lnTo>
                  <a:lnTo>
                    <a:pt x="1036993" y="24384"/>
                  </a:lnTo>
                  <a:lnTo>
                    <a:pt x="1079754" y="24384"/>
                  </a:lnTo>
                  <a:lnTo>
                    <a:pt x="1079754" y="12192"/>
                  </a:lnTo>
                  <a:lnTo>
                    <a:pt x="1023277" y="12192"/>
                  </a:lnTo>
                  <a:lnTo>
                    <a:pt x="1023277" y="143446"/>
                  </a:lnTo>
                  <a:lnTo>
                    <a:pt x="1021740" y="148018"/>
                  </a:lnTo>
                  <a:lnTo>
                    <a:pt x="1018705" y="151066"/>
                  </a:lnTo>
                  <a:lnTo>
                    <a:pt x="1027849" y="163258"/>
                  </a:lnTo>
                  <a:lnTo>
                    <a:pt x="1033932" y="157162"/>
                  </a:lnTo>
                  <a:lnTo>
                    <a:pt x="1038504" y="155638"/>
                  </a:lnTo>
                  <a:lnTo>
                    <a:pt x="1047280" y="151066"/>
                  </a:lnTo>
                  <a:lnTo>
                    <a:pt x="1057605" y="146316"/>
                  </a:lnTo>
                  <a:lnTo>
                    <a:pt x="1067549" y="141922"/>
                  </a:lnTo>
                  <a:lnTo>
                    <a:pt x="1081278" y="135826"/>
                  </a:lnTo>
                  <a:lnTo>
                    <a:pt x="1090422" y="148018"/>
                  </a:lnTo>
                  <a:lnTo>
                    <a:pt x="1093470" y="152590"/>
                  </a:lnTo>
                  <a:lnTo>
                    <a:pt x="1105662" y="144970"/>
                  </a:lnTo>
                  <a:close/>
                </a:path>
                <a:path w="1358264" h="171450">
                  <a:moveTo>
                    <a:pt x="1171384" y="13716"/>
                  </a:moveTo>
                  <a:lnTo>
                    <a:pt x="1111846" y="13716"/>
                  </a:lnTo>
                  <a:lnTo>
                    <a:pt x="1111846" y="170980"/>
                  </a:lnTo>
                  <a:lnTo>
                    <a:pt x="1124038" y="170980"/>
                  </a:lnTo>
                  <a:lnTo>
                    <a:pt x="1124038" y="27432"/>
                  </a:lnTo>
                  <a:lnTo>
                    <a:pt x="1159192" y="27432"/>
                  </a:lnTo>
                  <a:lnTo>
                    <a:pt x="1159192" y="122110"/>
                  </a:lnTo>
                  <a:lnTo>
                    <a:pt x="1154620" y="126682"/>
                  </a:lnTo>
                  <a:lnTo>
                    <a:pt x="1143850" y="126682"/>
                  </a:lnTo>
                  <a:lnTo>
                    <a:pt x="1136230" y="125158"/>
                  </a:lnTo>
                  <a:lnTo>
                    <a:pt x="1128610" y="125158"/>
                  </a:lnTo>
                  <a:lnTo>
                    <a:pt x="1130134" y="129730"/>
                  </a:lnTo>
                  <a:lnTo>
                    <a:pt x="1130134" y="138976"/>
                  </a:lnTo>
                  <a:lnTo>
                    <a:pt x="1130693" y="138976"/>
                  </a:lnTo>
                  <a:lnTo>
                    <a:pt x="1139278" y="140398"/>
                  </a:lnTo>
                  <a:lnTo>
                    <a:pt x="1151572" y="140398"/>
                  </a:lnTo>
                  <a:lnTo>
                    <a:pt x="1171384" y="117538"/>
                  </a:lnTo>
                  <a:lnTo>
                    <a:pt x="1171384" y="27432"/>
                  </a:lnTo>
                  <a:lnTo>
                    <a:pt x="1171384" y="13716"/>
                  </a:lnTo>
                  <a:close/>
                </a:path>
                <a:path w="1358264" h="171450">
                  <a:moveTo>
                    <a:pt x="1243203" y="71729"/>
                  </a:moveTo>
                  <a:lnTo>
                    <a:pt x="1237018" y="74777"/>
                  </a:lnTo>
                  <a:lnTo>
                    <a:pt x="1229385" y="77825"/>
                  </a:lnTo>
                  <a:lnTo>
                    <a:pt x="1223302" y="79349"/>
                  </a:lnTo>
                  <a:lnTo>
                    <a:pt x="1223302" y="45821"/>
                  </a:lnTo>
                  <a:lnTo>
                    <a:pt x="1240053" y="45821"/>
                  </a:lnTo>
                  <a:lnTo>
                    <a:pt x="1240053" y="33629"/>
                  </a:lnTo>
                  <a:lnTo>
                    <a:pt x="1223302" y="33629"/>
                  </a:lnTo>
                  <a:lnTo>
                    <a:pt x="1223302" y="1524"/>
                  </a:lnTo>
                  <a:lnTo>
                    <a:pt x="1209573" y="1524"/>
                  </a:lnTo>
                  <a:lnTo>
                    <a:pt x="1209573" y="33629"/>
                  </a:lnTo>
                  <a:lnTo>
                    <a:pt x="1189672" y="33629"/>
                  </a:lnTo>
                  <a:lnTo>
                    <a:pt x="1189672" y="45821"/>
                  </a:lnTo>
                  <a:lnTo>
                    <a:pt x="1209573" y="45821"/>
                  </a:lnTo>
                  <a:lnTo>
                    <a:pt x="1209573" y="83921"/>
                  </a:lnTo>
                  <a:lnTo>
                    <a:pt x="1194244" y="90017"/>
                  </a:lnTo>
                  <a:lnTo>
                    <a:pt x="1186624" y="91541"/>
                  </a:lnTo>
                  <a:lnTo>
                    <a:pt x="1189672" y="105346"/>
                  </a:lnTo>
                  <a:lnTo>
                    <a:pt x="1195857" y="102298"/>
                  </a:lnTo>
                  <a:lnTo>
                    <a:pt x="1203477" y="100774"/>
                  </a:lnTo>
                  <a:lnTo>
                    <a:pt x="1209573" y="97637"/>
                  </a:lnTo>
                  <a:lnTo>
                    <a:pt x="1209573" y="151066"/>
                  </a:lnTo>
                  <a:lnTo>
                    <a:pt x="1208049" y="152590"/>
                  </a:lnTo>
                  <a:lnTo>
                    <a:pt x="1188148" y="152590"/>
                  </a:lnTo>
                  <a:lnTo>
                    <a:pt x="1189672" y="157162"/>
                  </a:lnTo>
                  <a:lnTo>
                    <a:pt x="1189672" y="161734"/>
                  </a:lnTo>
                  <a:lnTo>
                    <a:pt x="1191196" y="166408"/>
                  </a:lnTo>
                  <a:lnTo>
                    <a:pt x="1208049" y="166408"/>
                  </a:lnTo>
                  <a:lnTo>
                    <a:pt x="1218730" y="164884"/>
                  </a:lnTo>
                  <a:lnTo>
                    <a:pt x="1223302" y="158686"/>
                  </a:lnTo>
                  <a:lnTo>
                    <a:pt x="1223302" y="97637"/>
                  </a:lnTo>
                  <a:lnTo>
                    <a:pt x="1223302" y="93065"/>
                  </a:lnTo>
                  <a:lnTo>
                    <a:pt x="1230909" y="90017"/>
                  </a:lnTo>
                  <a:lnTo>
                    <a:pt x="1237018" y="86969"/>
                  </a:lnTo>
                  <a:lnTo>
                    <a:pt x="1243203" y="85445"/>
                  </a:lnTo>
                  <a:lnTo>
                    <a:pt x="1243203" y="79349"/>
                  </a:lnTo>
                  <a:lnTo>
                    <a:pt x="1243203" y="71729"/>
                  </a:lnTo>
                  <a:close/>
                </a:path>
                <a:path w="1358264" h="171450">
                  <a:moveTo>
                    <a:pt x="1337881" y="19812"/>
                  </a:moveTo>
                  <a:lnTo>
                    <a:pt x="1331887" y="15265"/>
                  </a:lnTo>
                  <a:lnTo>
                    <a:pt x="1325448" y="10858"/>
                  </a:lnTo>
                  <a:lnTo>
                    <a:pt x="1318717" y="6743"/>
                  </a:lnTo>
                  <a:lnTo>
                    <a:pt x="1311871" y="3048"/>
                  </a:lnTo>
                  <a:lnTo>
                    <a:pt x="1304264" y="12192"/>
                  </a:lnTo>
                  <a:lnTo>
                    <a:pt x="1310881" y="15913"/>
                  </a:lnTo>
                  <a:lnTo>
                    <a:pt x="1317218" y="20205"/>
                  </a:lnTo>
                  <a:lnTo>
                    <a:pt x="1323581" y="25057"/>
                  </a:lnTo>
                  <a:lnTo>
                    <a:pt x="1330261" y="30480"/>
                  </a:lnTo>
                  <a:lnTo>
                    <a:pt x="1337881" y="19812"/>
                  </a:lnTo>
                  <a:close/>
                </a:path>
                <a:path w="1358264" h="171450">
                  <a:moveTo>
                    <a:pt x="1357693" y="154114"/>
                  </a:moveTo>
                  <a:lnTo>
                    <a:pt x="1344498" y="150139"/>
                  </a:lnTo>
                  <a:lnTo>
                    <a:pt x="1332293" y="145161"/>
                  </a:lnTo>
                  <a:lnTo>
                    <a:pt x="1326007" y="141922"/>
                  </a:lnTo>
                  <a:lnTo>
                    <a:pt x="1320952" y="139331"/>
                  </a:lnTo>
                  <a:lnTo>
                    <a:pt x="1310347" y="132778"/>
                  </a:lnTo>
                  <a:lnTo>
                    <a:pt x="1317739" y="123634"/>
                  </a:lnTo>
                  <a:lnTo>
                    <a:pt x="1320050" y="120777"/>
                  </a:lnTo>
                  <a:lnTo>
                    <a:pt x="1328394" y="107772"/>
                  </a:lnTo>
                  <a:lnTo>
                    <a:pt x="1328496" y="107632"/>
                  </a:lnTo>
                  <a:lnTo>
                    <a:pt x="1335506" y="93319"/>
                  </a:lnTo>
                  <a:lnTo>
                    <a:pt x="1340929" y="77825"/>
                  </a:lnTo>
                  <a:lnTo>
                    <a:pt x="1340929" y="65633"/>
                  </a:lnTo>
                  <a:lnTo>
                    <a:pt x="1327111" y="65633"/>
                  </a:lnTo>
                  <a:lnTo>
                    <a:pt x="1327111" y="77825"/>
                  </a:lnTo>
                  <a:lnTo>
                    <a:pt x="1322197" y="90995"/>
                  </a:lnTo>
                  <a:lnTo>
                    <a:pt x="1316443" y="103022"/>
                  </a:lnTo>
                  <a:lnTo>
                    <a:pt x="1309535" y="113906"/>
                  </a:lnTo>
                  <a:lnTo>
                    <a:pt x="1301203" y="123634"/>
                  </a:lnTo>
                  <a:lnTo>
                    <a:pt x="1293520" y="113906"/>
                  </a:lnTo>
                  <a:lnTo>
                    <a:pt x="1286675" y="103022"/>
                  </a:lnTo>
                  <a:lnTo>
                    <a:pt x="1280972" y="90995"/>
                  </a:lnTo>
                  <a:lnTo>
                    <a:pt x="1280668" y="90017"/>
                  </a:lnTo>
                  <a:lnTo>
                    <a:pt x="1276731" y="77825"/>
                  </a:lnTo>
                  <a:lnTo>
                    <a:pt x="1327111" y="77825"/>
                  </a:lnTo>
                  <a:lnTo>
                    <a:pt x="1327111" y="65633"/>
                  </a:lnTo>
                  <a:lnTo>
                    <a:pt x="1276731" y="65633"/>
                  </a:lnTo>
                  <a:lnTo>
                    <a:pt x="1278255" y="59537"/>
                  </a:lnTo>
                  <a:lnTo>
                    <a:pt x="1279779" y="51917"/>
                  </a:lnTo>
                  <a:lnTo>
                    <a:pt x="1279779" y="44297"/>
                  </a:lnTo>
                  <a:lnTo>
                    <a:pt x="1356169" y="44297"/>
                  </a:lnTo>
                  <a:lnTo>
                    <a:pt x="1356169" y="33629"/>
                  </a:lnTo>
                  <a:lnTo>
                    <a:pt x="1282827" y="33629"/>
                  </a:lnTo>
                  <a:lnTo>
                    <a:pt x="1283728" y="25577"/>
                  </a:lnTo>
                  <a:lnTo>
                    <a:pt x="1284795" y="12192"/>
                  </a:lnTo>
                  <a:lnTo>
                    <a:pt x="1284897" y="10858"/>
                  </a:lnTo>
                  <a:lnTo>
                    <a:pt x="1284998" y="9537"/>
                  </a:lnTo>
                  <a:lnTo>
                    <a:pt x="1285963" y="1524"/>
                  </a:lnTo>
                  <a:lnTo>
                    <a:pt x="1272159" y="1524"/>
                  </a:lnTo>
                  <a:lnTo>
                    <a:pt x="1271244" y="9537"/>
                  </a:lnTo>
                  <a:lnTo>
                    <a:pt x="1270050" y="25057"/>
                  </a:lnTo>
                  <a:lnTo>
                    <a:pt x="1270012" y="25577"/>
                  </a:lnTo>
                  <a:lnTo>
                    <a:pt x="1269111" y="33629"/>
                  </a:lnTo>
                  <a:lnTo>
                    <a:pt x="1246251" y="33629"/>
                  </a:lnTo>
                  <a:lnTo>
                    <a:pt x="1246251" y="44297"/>
                  </a:lnTo>
                  <a:lnTo>
                    <a:pt x="1267587" y="44297"/>
                  </a:lnTo>
                  <a:lnTo>
                    <a:pt x="1260703" y="72847"/>
                  </a:lnTo>
                  <a:lnTo>
                    <a:pt x="1251381" y="98831"/>
                  </a:lnTo>
                  <a:lnTo>
                    <a:pt x="1239469" y="121958"/>
                  </a:lnTo>
                  <a:lnTo>
                    <a:pt x="1224813" y="141922"/>
                  </a:lnTo>
                  <a:lnTo>
                    <a:pt x="1227874" y="146494"/>
                  </a:lnTo>
                  <a:lnTo>
                    <a:pt x="1233957" y="152590"/>
                  </a:lnTo>
                  <a:lnTo>
                    <a:pt x="1244511" y="139331"/>
                  </a:lnTo>
                  <a:lnTo>
                    <a:pt x="1244625" y="139192"/>
                  </a:lnTo>
                  <a:lnTo>
                    <a:pt x="1253858" y="124206"/>
                  </a:lnTo>
                  <a:lnTo>
                    <a:pt x="1261910" y="107772"/>
                  </a:lnTo>
                  <a:lnTo>
                    <a:pt x="1269111" y="90017"/>
                  </a:lnTo>
                  <a:lnTo>
                    <a:pt x="1273086" y="102095"/>
                  </a:lnTo>
                  <a:lnTo>
                    <a:pt x="1278064" y="113157"/>
                  </a:lnTo>
                  <a:lnTo>
                    <a:pt x="1283931" y="123329"/>
                  </a:lnTo>
                  <a:lnTo>
                    <a:pt x="1290535" y="132778"/>
                  </a:lnTo>
                  <a:lnTo>
                    <a:pt x="1279613" y="140233"/>
                  </a:lnTo>
                  <a:lnTo>
                    <a:pt x="1267574" y="146685"/>
                  </a:lnTo>
                  <a:lnTo>
                    <a:pt x="1254391" y="152285"/>
                  </a:lnTo>
                  <a:lnTo>
                    <a:pt x="1240053" y="157162"/>
                  </a:lnTo>
                  <a:lnTo>
                    <a:pt x="1241679" y="161734"/>
                  </a:lnTo>
                  <a:lnTo>
                    <a:pt x="1244727" y="164884"/>
                  </a:lnTo>
                  <a:lnTo>
                    <a:pt x="1247775" y="169456"/>
                  </a:lnTo>
                  <a:lnTo>
                    <a:pt x="1262976" y="164261"/>
                  </a:lnTo>
                  <a:lnTo>
                    <a:pt x="1276769" y="157937"/>
                  </a:lnTo>
                  <a:lnTo>
                    <a:pt x="1289418" y="150507"/>
                  </a:lnTo>
                  <a:lnTo>
                    <a:pt x="1301203" y="141922"/>
                  </a:lnTo>
                  <a:lnTo>
                    <a:pt x="1310944" y="149618"/>
                  </a:lnTo>
                  <a:lnTo>
                    <a:pt x="1321981" y="156603"/>
                  </a:lnTo>
                  <a:lnTo>
                    <a:pt x="1334465" y="162763"/>
                  </a:lnTo>
                  <a:lnTo>
                    <a:pt x="1348549" y="167932"/>
                  </a:lnTo>
                  <a:lnTo>
                    <a:pt x="1350073" y="163258"/>
                  </a:lnTo>
                  <a:lnTo>
                    <a:pt x="1354645" y="158686"/>
                  </a:lnTo>
                  <a:lnTo>
                    <a:pt x="1357693" y="154114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/>
          <p:nvPr/>
        </p:nvSpPr>
        <p:spPr>
          <a:xfrm>
            <a:off x="660552" y="4387697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4572"/>
                </a:lnTo>
                <a:lnTo>
                  <a:pt x="9143" y="7619"/>
                </a:lnTo>
                <a:lnTo>
                  <a:pt x="3048" y="13715"/>
                </a:lnTo>
                <a:lnTo>
                  <a:pt x="3048" y="16763"/>
                </a:lnTo>
                <a:lnTo>
                  <a:pt x="1523" y="19812"/>
                </a:lnTo>
                <a:lnTo>
                  <a:pt x="0" y="24383"/>
                </a:lnTo>
                <a:lnTo>
                  <a:pt x="0" y="32003"/>
                </a:lnTo>
                <a:lnTo>
                  <a:pt x="1523" y="35051"/>
                </a:lnTo>
                <a:lnTo>
                  <a:pt x="3048" y="39624"/>
                </a:lnTo>
                <a:lnTo>
                  <a:pt x="3048" y="42672"/>
                </a:lnTo>
                <a:lnTo>
                  <a:pt x="13715" y="53339"/>
                </a:lnTo>
                <a:lnTo>
                  <a:pt x="18287" y="54952"/>
                </a:lnTo>
                <a:lnTo>
                  <a:pt x="21335" y="56476"/>
                </a:lnTo>
                <a:lnTo>
                  <a:pt x="36677" y="56476"/>
                </a:lnTo>
                <a:lnTo>
                  <a:pt x="42773" y="53339"/>
                </a:lnTo>
                <a:lnTo>
                  <a:pt x="45821" y="50291"/>
                </a:lnTo>
                <a:lnTo>
                  <a:pt x="48869" y="48767"/>
                </a:lnTo>
                <a:lnTo>
                  <a:pt x="51917" y="45719"/>
                </a:lnTo>
                <a:lnTo>
                  <a:pt x="54965" y="39624"/>
                </a:lnTo>
                <a:lnTo>
                  <a:pt x="56489" y="35051"/>
                </a:lnTo>
                <a:lnTo>
                  <a:pt x="58013" y="32003"/>
                </a:lnTo>
                <a:lnTo>
                  <a:pt x="58013" y="27431"/>
                </a:lnTo>
                <a:lnTo>
                  <a:pt x="58013" y="24383"/>
                </a:lnTo>
                <a:lnTo>
                  <a:pt x="56489" y="19812"/>
                </a:lnTo>
                <a:lnTo>
                  <a:pt x="51917" y="10667"/>
                </a:lnTo>
                <a:lnTo>
                  <a:pt x="45821" y="4572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7" name="object 37"/>
          <p:cNvSpPr/>
          <p:nvPr/>
        </p:nvSpPr>
        <p:spPr>
          <a:xfrm>
            <a:off x="843813" y="4332732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157264" y="10668"/>
                </a:moveTo>
                <a:lnTo>
                  <a:pt x="7620" y="10668"/>
                </a:lnTo>
                <a:lnTo>
                  <a:pt x="7620" y="33528"/>
                </a:lnTo>
                <a:lnTo>
                  <a:pt x="71729" y="33528"/>
                </a:lnTo>
                <a:lnTo>
                  <a:pt x="60312" y="54711"/>
                </a:lnTo>
                <a:lnTo>
                  <a:pt x="44462" y="74587"/>
                </a:lnTo>
                <a:lnTo>
                  <a:pt x="24320" y="93040"/>
                </a:lnTo>
                <a:lnTo>
                  <a:pt x="0" y="109918"/>
                </a:lnTo>
                <a:lnTo>
                  <a:pt x="5397" y="117144"/>
                </a:lnTo>
                <a:lnTo>
                  <a:pt x="10096" y="123063"/>
                </a:lnTo>
                <a:lnTo>
                  <a:pt x="13919" y="128143"/>
                </a:lnTo>
                <a:lnTo>
                  <a:pt x="16764" y="132778"/>
                </a:lnTo>
                <a:lnTo>
                  <a:pt x="32004" y="121297"/>
                </a:lnTo>
                <a:lnTo>
                  <a:pt x="45796" y="109499"/>
                </a:lnTo>
                <a:lnTo>
                  <a:pt x="58432" y="97129"/>
                </a:lnTo>
                <a:lnTo>
                  <a:pt x="70205" y="83921"/>
                </a:lnTo>
                <a:lnTo>
                  <a:pt x="70205" y="161734"/>
                </a:lnTo>
                <a:lnTo>
                  <a:pt x="94678" y="161734"/>
                </a:lnTo>
                <a:lnTo>
                  <a:pt x="94678" y="83921"/>
                </a:lnTo>
                <a:lnTo>
                  <a:pt x="94678" y="79349"/>
                </a:lnTo>
                <a:lnTo>
                  <a:pt x="94678" y="59537"/>
                </a:lnTo>
                <a:lnTo>
                  <a:pt x="87071" y="59537"/>
                </a:lnTo>
                <a:lnTo>
                  <a:pt x="93726" y="46570"/>
                </a:lnTo>
                <a:lnTo>
                  <a:pt x="96697" y="40208"/>
                </a:lnTo>
                <a:lnTo>
                  <a:pt x="99250" y="33528"/>
                </a:lnTo>
                <a:lnTo>
                  <a:pt x="157264" y="33528"/>
                </a:lnTo>
                <a:lnTo>
                  <a:pt x="157264" y="10668"/>
                </a:lnTo>
                <a:close/>
              </a:path>
              <a:path w="722630" h="163829">
                <a:moveTo>
                  <a:pt x="164973" y="111442"/>
                </a:moveTo>
                <a:lnTo>
                  <a:pt x="149504" y="98018"/>
                </a:lnTo>
                <a:lnTo>
                  <a:pt x="111442" y="64109"/>
                </a:lnTo>
                <a:lnTo>
                  <a:pt x="94678" y="79349"/>
                </a:lnTo>
                <a:lnTo>
                  <a:pt x="108978" y="92824"/>
                </a:lnTo>
                <a:lnTo>
                  <a:pt x="122161" y="105879"/>
                </a:lnTo>
                <a:lnTo>
                  <a:pt x="134188" y="118656"/>
                </a:lnTo>
                <a:lnTo>
                  <a:pt x="145072" y="131254"/>
                </a:lnTo>
                <a:lnTo>
                  <a:pt x="164973" y="111442"/>
                </a:lnTo>
                <a:close/>
              </a:path>
              <a:path w="722630" h="163829">
                <a:moveTo>
                  <a:pt x="320713" y="70205"/>
                </a:moveTo>
                <a:lnTo>
                  <a:pt x="300901" y="70205"/>
                </a:lnTo>
                <a:lnTo>
                  <a:pt x="300901" y="88493"/>
                </a:lnTo>
                <a:lnTo>
                  <a:pt x="300901" y="109918"/>
                </a:lnTo>
                <a:lnTo>
                  <a:pt x="270332" y="109918"/>
                </a:lnTo>
                <a:lnTo>
                  <a:pt x="270332" y="88493"/>
                </a:lnTo>
                <a:lnTo>
                  <a:pt x="300901" y="88493"/>
                </a:lnTo>
                <a:lnTo>
                  <a:pt x="300901" y="70205"/>
                </a:lnTo>
                <a:lnTo>
                  <a:pt x="248894" y="70205"/>
                </a:lnTo>
                <a:lnTo>
                  <a:pt x="248894" y="128206"/>
                </a:lnTo>
                <a:lnTo>
                  <a:pt x="320713" y="128206"/>
                </a:lnTo>
                <a:lnTo>
                  <a:pt x="320713" y="109918"/>
                </a:lnTo>
                <a:lnTo>
                  <a:pt x="320713" y="88493"/>
                </a:lnTo>
                <a:lnTo>
                  <a:pt x="320713" y="70205"/>
                </a:lnTo>
                <a:close/>
              </a:path>
              <a:path w="722630" h="163829">
                <a:moveTo>
                  <a:pt x="323761" y="6096"/>
                </a:moveTo>
                <a:lnTo>
                  <a:pt x="244322" y="6096"/>
                </a:lnTo>
                <a:lnTo>
                  <a:pt x="244322" y="24384"/>
                </a:lnTo>
                <a:lnTo>
                  <a:pt x="262699" y="24384"/>
                </a:lnTo>
                <a:lnTo>
                  <a:pt x="259562" y="33858"/>
                </a:lnTo>
                <a:lnTo>
                  <a:pt x="254838" y="41770"/>
                </a:lnTo>
                <a:lnTo>
                  <a:pt x="248691" y="48260"/>
                </a:lnTo>
                <a:lnTo>
                  <a:pt x="241274" y="53441"/>
                </a:lnTo>
                <a:lnTo>
                  <a:pt x="245846" y="59537"/>
                </a:lnTo>
                <a:lnTo>
                  <a:pt x="251942" y="68681"/>
                </a:lnTo>
                <a:lnTo>
                  <a:pt x="264261" y="61569"/>
                </a:lnTo>
                <a:lnTo>
                  <a:pt x="273545" y="51714"/>
                </a:lnTo>
                <a:lnTo>
                  <a:pt x="279679" y="39281"/>
                </a:lnTo>
                <a:lnTo>
                  <a:pt x="282524" y="24384"/>
                </a:lnTo>
                <a:lnTo>
                  <a:pt x="300901" y="24384"/>
                </a:lnTo>
                <a:lnTo>
                  <a:pt x="300901" y="36576"/>
                </a:lnTo>
                <a:lnTo>
                  <a:pt x="299377" y="42773"/>
                </a:lnTo>
                <a:lnTo>
                  <a:pt x="297751" y="44297"/>
                </a:lnTo>
                <a:lnTo>
                  <a:pt x="296227" y="45821"/>
                </a:lnTo>
                <a:lnTo>
                  <a:pt x="293179" y="47345"/>
                </a:lnTo>
                <a:lnTo>
                  <a:pt x="282524" y="47345"/>
                </a:lnTo>
                <a:lnTo>
                  <a:pt x="277939" y="45821"/>
                </a:lnTo>
                <a:lnTo>
                  <a:pt x="280987" y="53441"/>
                </a:lnTo>
                <a:lnTo>
                  <a:pt x="282524" y="59537"/>
                </a:lnTo>
                <a:lnTo>
                  <a:pt x="282524" y="64109"/>
                </a:lnTo>
                <a:lnTo>
                  <a:pt x="303949" y="64109"/>
                </a:lnTo>
                <a:lnTo>
                  <a:pt x="306997" y="62585"/>
                </a:lnTo>
                <a:lnTo>
                  <a:pt x="311569" y="62585"/>
                </a:lnTo>
                <a:lnTo>
                  <a:pt x="314617" y="61061"/>
                </a:lnTo>
                <a:lnTo>
                  <a:pt x="317665" y="58013"/>
                </a:lnTo>
                <a:lnTo>
                  <a:pt x="319189" y="54965"/>
                </a:lnTo>
                <a:lnTo>
                  <a:pt x="320713" y="50393"/>
                </a:lnTo>
                <a:lnTo>
                  <a:pt x="320713" y="47345"/>
                </a:lnTo>
                <a:lnTo>
                  <a:pt x="320713" y="45821"/>
                </a:lnTo>
                <a:lnTo>
                  <a:pt x="321564" y="41770"/>
                </a:lnTo>
                <a:lnTo>
                  <a:pt x="321640" y="41148"/>
                </a:lnTo>
                <a:lnTo>
                  <a:pt x="322199" y="33858"/>
                </a:lnTo>
                <a:lnTo>
                  <a:pt x="322846" y="21526"/>
                </a:lnTo>
                <a:lnTo>
                  <a:pt x="323761" y="6096"/>
                </a:lnTo>
                <a:close/>
              </a:path>
              <a:path w="722630" h="163829">
                <a:moveTo>
                  <a:pt x="331381" y="137350"/>
                </a:moveTo>
                <a:lnTo>
                  <a:pt x="251167" y="137350"/>
                </a:lnTo>
                <a:lnTo>
                  <a:pt x="237286" y="137160"/>
                </a:lnTo>
                <a:lnTo>
                  <a:pt x="229438" y="136715"/>
                </a:lnTo>
                <a:lnTo>
                  <a:pt x="226034" y="135826"/>
                </a:lnTo>
                <a:lnTo>
                  <a:pt x="226034" y="126682"/>
                </a:lnTo>
                <a:lnTo>
                  <a:pt x="226034" y="114490"/>
                </a:lnTo>
                <a:lnTo>
                  <a:pt x="241274" y="114490"/>
                </a:lnTo>
                <a:lnTo>
                  <a:pt x="241274" y="94589"/>
                </a:lnTo>
                <a:lnTo>
                  <a:pt x="226034" y="94589"/>
                </a:lnTo>
                <a:lnTo>
                  <a:pt x="226034" y="76301"/>
                </a:lnTo>
                <a:lnTo>
                  <a:pt x="241274" y="76301"/>
                </a:lnTo>
                <a:lnTo>
                  <a:pt x="241274" y="56489"/>
                </a:lnTo>
                <a:lnTo>
                  <a:pt x="218414" y="56489"/>
                </a:lnTo>
                <a:lnTo>
                  <a:pt x="218414" y="41148"/>
                </a:lnTo>
                <a:lnTo>
                  <a:pt x="238226" y="41148"/>
                </a:lnTo>
                <a:lnTo>
                  <a:pt x="238226" y="21336"/>
                </a:lnTo>
                <a:lnTo>
                  <a:pt x="218414" y="21336"/>
                </a:lnTo>
                <a:lnTo>
                  <a:pt x="218414" y="0"/>
                </a:lnTo>
                <a:lnTo>
                  <a:pt x="196977" y="0"/>
                </a:lnTo>
                <a:lnTo>
                  <a:pt x="196977" y="21336"/>
                </a:lnTo>
                <a:lnTo>
                  <a:pt x="174117" y="21336"/>
                </a:lnTo>
                <a:lnTo>
                  <a:pt x="174117" y="41148"/>
                </a:lnTo>
                <a:lnTo>
                  <a:pt x="196977" y="41148"/>
                </a:lnTo>
                <a:lnTo>
                  <a:pt x="196977" y="56489"/>
                </a:lnTo>
                <a:lnTo>
                  <a:pt x="169545" y="56489"/>
                </a:lnTo>
                <a:lnTo>
                  <a:pt x="169545" y="76301"/>
                </a:lnTo>
                <a:lnTo>
                  <a:pt x="204597" y="76301"/>
                </a:lnTo>
                <a:lnTo>
                  <a:pt x="204597" y="126682"/>
                </a:lnTo>
                <a:lnTo>
                  <a:pt x="200025" y="122110"/>
                </a:lnTo>
                <a:lnTo>
                  <a:pt x="196977" y="116014"/>
                </a:lnTo>
                <a:lnTo>
                  <a:pt x="195453" y="108305"/>
                </a:lnTo>
                <a:lnTo>
                  <a:pt x="195453" y="82397"/>
                </a:lnTo>
                <a:lnTo>
                  <a:pt x="177177" y="82397"/>
                </a:lnTo>
                <a:lnTo>
                  <a:pt x="176593" y="102743"/>
                </a:lnTo>
                <a:lnTo>
                  <a:pt x="174879" y="120205"/>
                </a:lnTo>
                <a:lnTo>
                  <a:pt x="172021" y="134785"/>
                </a:lnTo>
                <a:lnTo>
                  <a:pt x="168033" y="146494"/>
                </a:lnTo>
                <a:lnTo>
                  <a:pt x="183261" y="161734"/>
                </a:lnTo>
                <a:lnTo>
                  <a:pt x="186309" y="155638"/>
                </a:lnTo>
                <a:lnTo>
                  <a:pt x="189369" y="148018"/>
                </a:lnTo>
                <a:lnTo>
                  <a:pt x="190881" y="138874"/>
                </a:lnTo>
                <a:lnTo>
                  <a:pt x="195453" y="144970"/>
                </a:lnTo>
                <a:lnTo>
                  <a:pt x="239750" y="158686"/>
                </a:lnTo>
                <a:lnTo>
                  <a:pt x="325285" y="158686"/>
                </a:lnTo>
                <a:lnTo>
                  <a:pt x="326809" y="152590"/>
                </a:lnTo>
                <a:lnTo>
                  <a:pt x="328333" y="144970"/>
                </a:lnTo>
                <a:lnTo>
                  <a:pt x="330771" y="138874"/>
                </a:lnTo>
                <a:lnTo>
                  <a:pt x="331381" y="137350"/>
                </a:lnTo>
                <a:close/>
              </a:path>
              <a:path w="722630" h="163829">
                <a:moveTo>
                  <a:pt x="482638" y="48869"/>
                </a:moveTo>
                <a:lnTo>
                  <a:pt x="444449" y="48869"/>
                </a:lnTo>
                <a:lnTo>
                  <a:pt x="462597" y="32004"/>
                </a:lnTo>
                <a:lnTo>
                  <a:pt x="464248" y="30480"/>
                </a:lnTo>
                <a:lnTo>
                  <a:pt x="464248" y="12192"/>
                </a:lnTo>
                <a:lnTo>
                  <a:pt x="433679" y="12192"/>
                </a:lnTo>
                <a:lnTo>
                  <a:pt x="433679" y="32004"/>
                </a:lnTo>
                <a:lnTo>
                  <a:pt x="413867" y="48869"/>
                </a:lnTo>
                <a:lnTo>
                  <a:pt x="375666" y="48869"/>
                </a:lnTo>
                <a:lnTo>
                  <a:pt x="381762" y="42773"/>
                </a:lnTo>
                <a:lnTo>
                  <a:pt x="387858" y="36576"/>
                </a:lnTo>
                <a:lnTo>
                  <a:pt x="392531" y="32004"/>
                </a:lnTo>
                <a:lnTo>
                  <a:pt x="433679" y="32004"/>
                </a:lnTo>
                <a:lnTo>
                  <a:pt x="433679" y="12192"/>
                </a:lnTo>
                <a:lnTo>
                  <a:pt x="407771" y="12192"/>
                </a:lnTo>
                <a:lnTo>
                  <a:pt x="410819" y="9144"/>
                </a:lnTo>
                <a:lnTo>
                  <a:pt x="416915" y="0"/>
                </a:lnTo>
                <a:lnTo>
                  <a:pt x="389483" y="0"/>
                </a:lnTo>
                <a:lnTo>
                  <a:pt x="377659" y="13411"/>
                </a:lnTo>
                <a:lnTo>
                  <a:pt x="364998" y="26111"/>
                </a:lnTo>
                <a:lnTo>
                  <a:pt x="351193" y="37985"/>
                </a:lnTo>
                <a:lnTo>
                  <a:pt x="335953" y="48869"/>
                </a:lnTo>
                <a:lnTo>
                  <a:pt x="341147" y="54330"/>
                </a:lnTo>
                <a:lnTo>
                  <a:pt x="345516" y="59347"/>
                </a:lnTo>
                <a:lnTo>
                  <a:pt x="349313" y="64096"/>
                </a:lnTo>
                <a:lnTo>
                  <a:pt x="352806" y="68681"/>
                </a:lnTo>
                <a:lnTo>
                  <a:pt x="355866" y="65633"/>
                </a:lnTo>
                <a:lnTo>
                  <a:pt x="355866" y="122110"/>
                </a:lnTo>
                <a:lnTo>
                  <a:pt x="378714" y="122110"/>
                </a:lnTo>
                <a:lnTo>
                  <a:pt x="378714" y="68681"/>
                </a:lnTo>
                <a:lnTo>
                  <a:pt x="459676" y="68681"/>
                </a:lnTo>
                <a:lnTo>
                  <a:pt x="459676" y="120586"/>
                </a:lnTo>
                <a:lnTo>
                  <a:pt x="482638" y="120586"/>
                </a:lnTo>
                <a:lnTo>
                  <a:pt x="482638" y="68681"/>
                </a:lnTo>
                <a:lnTo>
                  <a:pt x="482638" y="65633"/>
                </a:lnTo>
                <a:lnTo>
                  <a:pt x="482638" y="48869"/>
                </a:lnTo>
                <a:close/>
              </a:path>
              <a:path w="722630" h="163829">
                <a:moveTo>
                  <a:pt x="499402" y="140398"/>
                </a:moveTo>
                <a:lnTo>
                  <a:pt x="446976" y="117906"/>
                </a:lnTo>
                <a:lnTo>
                  <a:pt x="426059" y="109918"/>
                </a:lnTo>
                <a:lnTo>
                  <a:pt x="428053" y="102463"/>
                </a:lnTo>
                <a:lnTo>
                  <a:pt x="430631" y="74777"/>
                </a:lnTo>
                <a:lnTo>
                  <a:pt x="407771" y="74777"/>
                </a:lnTo>
                <a:lnTo>
                  <a:pt x="407492" y="84759"/>
                </a:lnTo>
                <a:lnTo>
                  <a:pt x="407479" y="85382"/>
                </a:lnTo>
                <a:lnTo>
                  <a:pt x="406654" y="94030"/>
                </a:lnTo>
                <a:lnTo>
                  <a:pt x="380238" y="128206"/>
                </a:lnTo>
                <a:lnTo>
                  <a:pt x="335953" y="140398"/>
                </a:lnTo>
                <a:lnTo>
                  <a:pt x="340487" y="146126"/>
                </a:lnTo>
                <a:lnTo>
                  <a:pt x="344754" y="151828"/>
                </a:lnTo>
                <a:lnTo>
                  <a:pt x="348462" y="157543"/>
                </a:lnTo>
                <a:lnTo>
                  <a:pt x="351294" y="163258"/>
                </a:lnTo>
                <a:lnTo>
                  <a:pt x="373329" y="156933"/>
                </a:lnTo>
                <a:lnTo>
                  <a:pt x="391528" y="149161"/>
                </a:lnTo>
                <a:lnTo>
                  <a:pt x="406006" y="139687"/>
                </a:lnTo>
                <a:lnTo>
                  <a:pt x="416915" y="128206"/>
                </a:lnTo>
                <a:lnTo>
                  <a:pt x="434962" y="136474"/>
                </a:lnTo>
                <a:lnTo>
                  <a:pt x="452437" y="145161"/>
                </a:lnTo>
                <a:lnTo>
                  <a:pt x="469328" y="154139"/>
                </a:lnTo>
                <a:lnTo>
                  <a:pt x="485686" y="163258"/>
                </a:lnTo>
                <a:lnTo>
                  <a:pt x="499402" y="140398"/>
                </a:lnTo>
                <a:close/>
              </a:path>
              <a:path w="722630" h="163829">
                <a:moveTo>
                  <a:pt x="557403" y="44297"/>
                </a:moveTo>
                <a:lnTo>
                  <a:pt x="537591" y="36576"/>
                </a:lnTo>
                <a:lnTo>
                  <a:pt x="530377" y="52070"/>
                </a:lnTo>
                <a:lnTo>
                  <a:pt x="522300" y="66382"/>
                </a:lnTo>
                <a:lnTo>
                  <a:pt x="513080" y="79540"/>
                </a:lnTo>
                <a:lnTo>
                  <a:pt x="502450" y="91541"/>
                </a:lnTo>
                <a:lnTo>
                  <a:pt x="508546" y="100685"/>
                </a:lnTo>
                <a:lnTo>
                  <a:pt x="511594" y="106781"/>
                </a:lnTo>
                <a:lnTo>
                  <a:pt x="514642" y="112966"/>
                </a:lnTo>
                <a:lnTo>
                  <a:pt x="517690" y="108305"/>
                </a:lnTo>
                <a:lnTo>
                  <a:pt x="520738" y="105257"/>
                </a:lnTo>
                <a:lnTo>
                  <a:pt x="525411" y="100685"/>
                </a:lnTo>
                <a:lnTo>
                  <a:pt x="525411" y="161734"/>
                </a:lnTo>
                <a:lnTo>
                  <a:pt x="545211" y="161734"/>
                </a:lnTo>
                <a:lnTo>
                  <a:pt x="545211" y="100685"/>
                </a:lnTo>
                <a:lnTo>
                  <a:pt x="545211" y="70205"/>
                </a:lnTo>
                <a:lnTo>
                  <a:pt x="551865" y="57251"/>
                </a:lnTo>
                <a:lnTo>
                  <a:pt x="554850" y="50927"/>
                </a:lnTo>
                <a:lnTo>
                  <a:pt x="557403" y="44297"/>
                </a:lnTo>
                <a:close/>
              </a:path>
              <a:path w="722630" h="163829">
                <a:moveTo>
                  <a:pt x="617029" y="79349"/>
                </a:moveTo>
                <a:lnTo>
                  <a:pt x="598652" y="79349"/>
                </a:lnTo>
                <a:lnTo>
                  <a:pt x="598652" y="97637"/>
                </a:lnTo>
                <a:lnTo>
                  <a:pt x="598652" y="111442"/>
                </a:lnTo>
                <a:lnTo>
                  <a:pt x="578840" y="111442"/>
                </a:lnTo>
                <a:lnTo>
                  <a:pt x="578840" y="97637"/>
                </a:lnTo>
                <a:lnTo>
                  <a:pt x="598652" y="97637"/>
                </a:lnTo>
                <a:lnTo>
                  <a:pt x="598652" y="79349"/>
                </a:lnTo>
                <a:lnTo>
                  <a:pt x="558927" y="79349"/>
                </a:lnTo>
                <a:lnTo>
                  <a:pt x="558927" y="138874"/>
                </a:lnTo>
                <a:lnTo>
                  <a:pt x="578840" y="138874"/>
                </a:lnTo>
                <a:lnTo>
                  <a:pt x="578840" y="129730"/>
                </a:lnTo>
                <a:lnTo>
                  <a:pt x="617029" y="129730"/>
                </a:lnTo>
                <a:lnTo>
                  <a:pt x="617029" y="111442"/>
                </a:lnTo>
                <a:lnTo>
                  <a:pt x="617029" y="97637"/>
                </a:lnTo>
                <a:lnTo>
                  <a:pt x="617029" y="79349"/>
                </a:lnTo>
                <a:close/>
              </a:path>
              <a:path w="722630" h="163829">
                <a:moveTo>
                  <a:pt x="667423" y="48869"/>
                </a:moveTo>
                <a:lnTo>
                  <a:pt x="557403" y="48869"/>
                </a:lnTo>
                <a:lnTo>
                  <a:pt x="557403" y="68681"/>
                </a:lnTo>
                <a:lnTo>
                  <a:pt x="630745" y="68681"/>
                </a:lnTo>
                <a:lnTo>
                  <a:pt x="630745" y="137350"/>
                </a:lnTo>
                <a:lnTo>
                  <a:pt x="627710" y="140398"/>
                </a:lnTo>
                <a:lnTo>
                  <a:pt x="607796" y="140398"/>
                </a:lnTo>
                <a:lnTo>
                  <a:pt x="595604" y="138874"/>
                </a:lnTo>
                <a:lnTo>
                  <a:pt x="598652" y="148018"/>
                </a:lnTo>
                <a:lnTo>
                  <a:pt x="600176" y="155638"/>
                </a:lnTo>
                <a:lnTo>
                  <a:pt x="601535" y="161099"/>
                </a:lnTo>
                <a:lnTo>
                  <a:pt x="601649" y="161544"/>
                </a:lnTo>
                <a:lnTo>
                  <a:pt x="601700" y="161734"/>
                </a:lnTo>
                <a:lnTo>
                  <a:pt x="610069" y="161734"/>
                </a:lnTo>
                <a:lnTo>
                  <a:pt x="619302" y="161544"/>
                </a:lnTo>
                <a:lnTo>
                  <a:pt x="626224" y="161099"/>
                </a:lnTo>
                <a:lnTo>
                  <a:pt x="632282" y="160210"/>
                </a:lnTo>
                <a:lnTo>
                  <a:pt x="638365" y="160210"/>
                </a:lnTo>
                <a:lnTo>
                  <a:pt x="644474" y="157162"/>
                </a:lnTo>
                <a:lnTo>
                  <a:pt x="650557" y="148018"/>
                </a:lnTo>
                <a:lnTo>
                  <a:pt x="653605" y="141922"/>
                </a:lnTo>
                <a:lnTo>
                  <a:pt x="653605" y="140398"/>
                </a:lnTo>
                <a:lnTo>
                  <a:pt x="653605" y="68681"/>
                </a:lnTo>
                <a:lnTo>
                  <a:pt x="667423" y="68681"/>
                </a:lnTo>
                <a:lnTo>
                  <a:pt x="667423" y="48869"/>
                </a:lnTo>
                <a:close/>
              </a:path>
              <a:path w="722630" h="163829">
                <a:moveTo>
                  <a:pt x="667423" y="12192"/>
                </a:moveTo>
                <a:lnTo>
                  <a:pt x="629221" y="12192"/>
                </a:lnTo>
                <a:lnTo>
                  <a:pt x="629221" y="0"/>
                </a:lnTo>
                <a:lnTo>
                  <a:pt x="606272" y="0"/>
                </a:lnTo>
                <a:lnTo>
                  <a:pt x="606272" y="12192"/>
                </a:lnTo>
                <a:lnTo>
                  <a:pt x="572744" y="12192"/>
                </a:lnTo>
                <a:lnTo>
                  <a:pt x="572744" y="0"/>
                </a:lnTo>
                <a:lnTo>
                  <a:pt x="549783" y="0"/>
                </a:lnTo>
                <a:lnTo>
                  <a:pt x="549783" y="12192"/>
                </a:lnTo>
                <a:lnTo>
                  <a:pt x="508546" y="12192"/>
                </a:lnTo>
                <a:lnTo>
                  <a:pt x="508546" y="32004"/>
                </a:lnTo>
                <a:lnTo>
                  <a:pt x="549783" y="32004"/>
                </a:lnTo>
                <a:lnTo>
                  <a:pt x="549783" y="41148"/>
                </a:lnTo>
                <a:lnTo>
                  <a:pt x="572744" y="41148"/>
                </a:lnTo>
                <a:lnTo>
                  <a:pt x="572744" y="32004"/>
                </a:lnTo>
                <a:lnTo>
                  <a:pt x="606272" y="32004"/>
                </a:lnTo>
                <a:lnTo>
                  <a:pt x="606272" y="42773"/>
                </a:lnTo>
                <a:lnTo>
                  <a:pt x="629221" y="42773"/>
                </a:lnTo>
                <a:lnTo>
                  <a:pt x="629221" y="32004"/>
                </a:lnTo>
                <a:lnTo>
                  <a:pt x="667423" y="32004"/>
                </a:lnTo>
                <a:lnTo>
                  <a:pt x="667423" y="12192"/>
                </a:lnTo>
                <a:close/>
              </a:path>
              <a:path w="722630" h="163829">
                <a:moveTo>
                  <a:pt x="722376" y="128206"/>
                </a:moveTo>
                <a:lnTo>
                  <a:pt x="719328" y="125158"/>
                </a:lnTo>
                <a:lnTo>
                  <a:pt x="717804" y="122110"/>
                </a:lnTo>
                <a:lnTo>
                  <a:pt x="707136" y="122110"/>
                </a:lnTo>
                <a:lnTo>
                  <a:pt x="704088" y="125158"/>
                </a:lnTo>
                <a:lnTo>
                  <a:pt x="702475" y="126682"/>
                </a:lnTo>
                <a:lnTo>
                  <a:pt x="700951" y="128206"/>
                </a:lnTo>
                <a:lnTo>
                  <a:pt x="700951" y="134302"/>
                </a:lnTo>
                <a:lnTo>
                  <a:pt x="702475" y="137350"/>
                </a:lnTo>
                <a:lnTo>
                  <a:pt x="704088" y="138874"/>
                </a:lnTo>
                <a:lnTo>
                  <a:pt x="707136" y="141922"/>
                </a:lnTo>
                <a:lnTo>
                  <a:pt x="717804" y="141922"/>
                </a:lnTo>
                <a:lnTo>
                  <a:pt x="719328" y="138874"/>
                </a:lnTo>
                <a:lnTo>
                  <a:pt x="720852" y="137350"/>
                </a:lnTo>
                <a:lnTo>
                  <a:pt x="722376" y="134302"/>
                </a:lnTo>
                <a:lnTo>
                  <a:pt x="722376" y="128206"/>
                </a:lnTo>
                <a:close/>
              </a:path>
              <a:path w="722630" h="163829">
                <a:moveTo>
                  <a:pt x="722376" y="54965"/>
                </a:moveTo>
                <a:lnTo>
                  <a:pt x="720852" y="51917"/>
                </a:lnTo>
                <a:lnTo>
                  <a:pt x="717804" y="48869"/>
                </a:lnTo>
                <a:lnTo>
                  <a:pt x="714756" y="47345"/>
                </a:lnTo>
                <a:lnTo>
                  <a:pt x="708672" y="47345"/>
                </a:lnTo>
                <a:lnTo>
                  <a:pt x="707136" y="48869"/>
                </a:lnTo>
                <a:lnTo>
                  <a:pt x="704088" y="50393"/>
                </a:lnTo>
                <a:lnTo>
                  <a:pt x="702475" y="51917"/>
                </a:lnTo>
                <a:lnTo>
                  <a:pt x="700951" y="54965"/>
                </a:lnTo>
                <a:lnTo>
                  <a:pt x="700951" y="61061"/>
                </a:lnTo>
                <a:lnTo>
                  <a:pt x="702475" y="62585"/>
                </a:lnTo>
                <a:lnTo>
                  <a:pt x="704088" y="65633"/>
                </a:lnTo>
                <a:lnTo>
                  <a:pt x="707136" y="67157"/>
                </a:lnTo>
                <a:lnTo>
                  <a:pt x="708672" y="68681"/>
                </a:lnTo>
                <a:lnTo>
                  <a:pt x="714756" y="68681"/>
                </a:lnTo>
                <a:lnTo>
                  <a:pt x="717804" y="67157"/>
                </a:lnTo>
                <a:lnTo>
                  <a:pt x="722376" y="62585"/>
                </a:lnTo>
                <a:lnTo>
                  <a:pt x="722376" y="549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38" name="object 3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83829" y="4332732"/>
            <a:ext cx="2009774" cy="163258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3806659" y="4332732"/>
            <a:ext cx="444500" cy="169545"/>
            <a:chOff x="3806659" y="4332732"/>
            <a:chExt cx="444500" cy="169545"/>
          </a:xfrm>
        </p:grpSpPr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06659" y="4332732"/>
              <a:ext cx="383285" cy="16935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211383" y="4456366"/>
              <a:ext cx="40005" cy="36830"/>
            </a:xfrm>
            <a:custGeom>
              <a:avLst/>
              <a:gdLst/>
              <a:ahLst/>
              <a:cxnLst/>
              <a:rect l="l" t="t" r="r" b="b"/>
              <a:pathLst>
                <a:path w="40004" h="36829">
                  <a:moveTo>
                    <a:pt x="7619" y="0"/>
                  </a:moveTo>
                  <a:lnTo>
                    <a:pt x="0" y="9144"/>
                  </a:lnTo>
                  <a:lnTo>
                    <a:pt x="7978" y="16001"/>
                  </a:lnTo>
                  <a:lnTo>
                    <a:pt x="15822" y="22860"/>
                  </a:lnTo>
                  <a:lnTo>
                    <a:pt x="23397" y="29718"/>
                  </a:lnTo>
                  <a:lnTo>
                    <a:pt x="30568" y="36575"/>
                  </a:lnTo>
                  <a:lnTo>
                    <a:pt x="39712" y="27432"/>
                  </a:lnTo>
                  <a:lnTo>
                    <a:pt x="33417" y="21431"/>
                  </a:lnTo>
                  <a:lnTo>
                    <a:pt x="25957" y="14859"/>
                  </a:lnTo>
                  <a:lnTo>
                    <a:pt x="17351" y="7715"/>
                  </a:lnTo>
                  <a:lnTo>
                    <a:pt x="76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</p:grpSp>
      <p:sp>
        <p:nvSpPr>
          <p:cNvPr id="42" name="object 42"/>
          <p:cNvSpPr/>
          <p:nvPr/>
        </p:nvSpPr>
        <p:spPr>
          <a:xfrm>
            <a:off x="4379404" y="4332732"/>
            <a:ext cx="719455" cy="169545"/>
          </a:xfrm>
          <a:custGeom>
            <a:avLst/>
            <a:gdLst/>
            <a:ahLst/>
            <a:cxnLst/>
            <a:rect l="l" t="t" r="r" b="b"/>
            <a:pathLst>
              <a:path w="719454" h="169545">
                <a:moveTo>
                  <a:pt x="154203" y="117538"/>
                </a:moveTo>
                <a:lnTo>
                  <a:pt x="148107" y="116014"/>
                </a:lnTo>
                <a:lnTo>
                  <a:pt x="143535" y="114490"/>
                </a:lnTo>
                <a:lnTo>
                  <a:pt x="140487" y="112966"/>
                </a:lnTo>
                <a:lnTo>
                  <a:pt x="138963" y="123634"/>
                </a:lnTo>
                <a:lnTo>
                  <a:pt x="137452" y="131254"/>
                </a:lnTo>
                <a:lnTo>
                  <a:pt x="134391" y="140398"/>
                </a:lnTo>
                <a:lnTo>
                  <a:pt x="129819" y="143446"/>
                </a:lnTo>
                <a:lnTo>
                  <a:pt x="77812" y="143446"/>
                </a:lnTo>
                <a:lnTo>
                  <a:pt x="73240" y="140398"/>
                </a:lnTo>
                <a:lnTo>
                  <a:pt x="73240" y="114490"/>
                </a:lnTo>
                <a:lnTo>
                  <a:pt x="134391" y="114490"/>
                </a:lnTo>
                <a:lnTo>
                  <a:pt x="134391" y="102209"/>
                </a:lnTo>
                <a:lnTo>
                  <a:pt x="134391" y="73253"/>
                </a:lnTo>
                <a:lnTo>
                  <a:pt x="134391" y="62585"/>
                </a:lnTo>
                <a:lnTo>
                  <a:pt x="134391" y="35052"/>
                </a:lnTo>
                <a:lnTo>
                  <a:pt x="134391" y="22860"/>
                </a:lnTo>
                <a:lnTo>
                  <a:pt x="120586" y="22860"/>
                </a:lnTo>
                <a:lnTo>
                  <a:pt x="120586" y="35052"/>
                </a:lnTo>
                <a:lnTo>
                  <a:pt x="120586" y="62585"/>
                </a:lnTo>
                <a:lnTo>
                  <a:pt x="120586" y="73253"/>
                </a:lnTo>
                <a:lnTo>
                  <a:pt x="120586" y="102209"/>
                </a:lnTo>
                <a:lnTo>
                  <a:pt x="73240" y="102209"/>
                </a:lnTo>
                <a:lnTo>
                  <a:pt x="73240" y="73253"/>
                </a:lnTo>
                <a:lnTo>
                  <a:pt x="120586" y="73253"/>
                </a:lnTo>
                <a:lnTo>
                  <a:pt x="120586" y="62585"/>
                </a:lnTo>
                <a:lnTo>
                  <a:pt x="73240" y="62585"/>
                </a:lnTo>
                <a:lnTo>
                  <a:pt x="73240" y="35052"/>
                </a:lnTo>
                <a:lnTo>
                  <a:pt x="120586" y="35052"/>
                </a:lnTo>
                <a:lnTo>
                  <a:pt x="120586" y="22860"/>
                </a:lnTo>
                <a:lnTo>
                  <a:pt x="73240" y="22860"/>
                </a:lnTo>
                <a:lnTo>
                  <a:pt x="73240" y="1524"/>
                </a:lnTo>
                <a:lnTo>
                  <a:pt x="59524" y="1524"/>
                </a:lnTo>
                <a:lnTo>
                  <a:pt x="59524" y="102209"/>
                </a:lnTo>
                <a:lnTo>
                  <a:pt x="13716" y="102209"/>
                </a:lnTo>
                <a:lnTo>
                  <a:pt x="13716" y="73253"/>
                </a:lnTo>
                <a:lnTo>
                  <a:pt x="59524" y="73253"/>
                </a:lnTo>
                <a:lnTo>
                  <a:pt x="59524" y="62585"/>
                </a:lnTo>
                <a:lnTo>
                  <a:pt x="13716" y="62585"/>
                </a:lnTo>
                <a:lnTo>
                  <a:pt x="13716" y="35052"/>
                </a:lnTo>
                <a:lnTo>
                  <a:pt x="59524" y="35052"/>
                </a:lnTo>
                <a:lnTo>
                  <a:pt x="59524" y="22860"/>
                </a:lnTo>
                <a:lnTo>
                  <a:pt x="0" y="22860"/>
                </a:lnTo>
                <a:lnTo>
                  <a:pt x="0" y="125158"/>
                </a:lnTo>
                <a:lnTo>
                  <a:pt x="13716" y="125158"/>
                </a:lnTo>
                <a:lnTo>
                  <a:pt x="13716" y="114490"/>
                </a:lnTo>
                <a:lnTo>
                  <a:pt x="59524" y="114490"/>
                </a:lnTo>
                <a:lnTo>
                  <a:pt x="59524" y="132778"/>
                </a:lnTo>
                <a:lnTo>
                  <a:pt x="61188" y="142786"/>
                </a:lnTo>
                <a:lnTo>
                  <a:pt x="66001" y="149923"/>
                </a:lnTo>
                <a:lnTo>
                  <a:pt x="73710" y="154216"/>
                </a:lnTo>
                <a:lnTo>
                  <a:pt x="84010" y="155638"/>
                </a:lnTo>
                <a:lnTo>
                  <a:pt x="126682" y="155638"/>
                </a:lnTo>
                <a:lnTo>
                  <a:pt x="135013" y="154762"/>
                </a:lnTo>
                <a:lnTo>
                  <a:pt x="141617" y="152019"/>
                </a:lnTo>
                <a:lnTo>
                  <a:pt x="146481" y="147281"/>
                </a:lnTo>
                <a:lnTo>
                  <a:pt x="148234" y="143446"/>
                </a:lnTo>
                <a:lnTo>
                  <a:pt x="149631" y="140398"/>
                </a:lnTo>
                <a:lnTo>
                  <a:pt x="151155" y="134302"/>
                </a:lnTo>
                <a:lnTo>
                  <a:pt x="152679" y="126682"/>
                </a:lnTo>
                <a:lnTo>
                  <a:pt x="154203" y="117538"/>
                </a:lnTo>
                <a:close/>
              </a:path>
              <a:path w="719454" h="169545">
                <a:moveTo>
                  <a:pt x="210693" y="16764"/>
                </a:moveTo>
                <a:lnTo>
                  <a:pt x="198501" y="16764"/>
                </a:lnTo>
                <a:lnTo>
                  <a:pt x="198501" y="28956"/>
                </a:lnTo>
                <a:lnTo>
                  <a:pt x="198501" y="68681"/>
                </a:lnTo>
                <a:lnTo>
                  <a:pt x="198501" y="79349"/>
                </a:lnTo>
                <a:lnTo>
                  <a:pt x="198501" y="122110"/>
                </a:lnTo>
                <a:lnTo>
                  <a:pt x="178689" y="122110"/>
                </a:lnTo>
                <a:lnTo>
                  <a:pt x="178689" y="79349"/>
                </a:lnTo>
                <a:lnTo>
                  <a:pt x="198501" y="79349"/>
                </a:lnTo>
                <a:lnTo>
                  <a:pt x="198501" y="68681"/>
                </a:lnTo>
                <a:lnTo>
                  <a:pt x="178689" y="68681"/>
                </a:lnTo>
                <a:lnTo>
                  <a:pt x="178689" y="28956"/>
                </a:lnTo>
                <a:lnTo>
                  <a:pt x="198501" y="28956"/>
                </a:lnTo>
                <a:lnTo>
                  <a:pt x="198501" y="16764"/>
                </a:lnTo>
                <a:lnTo>
                  <a:pt x="166408" y="16764"/>
                </a:lnTo>
                <a:lnTo>
                  <a:pt x="166408" y="144970"/>
                </a:lnTo>
                <a:lnTo>
                  <a:pt x="178689" y="144970"/>
                </a:lnTo>
                <a:lnTo>
                  <a:pt x="178689" y="132854"/>
                </a:lnTo>
                <a:lnTo>
                  <a:pt x="210693" y="132854"/>
                </a:lnTo>
                <a:lnTo>
                  <a:pt x="210693" y="122110"/>
                </a:lnTo>
                <a:lnTo>
                  <a:pt x="210693" y="79349"/>
                </a:lnTo>
                <a:lnTo>
                  <a:pt x="210693" y="68681"/>
                </a:lnTo>
                <a:lnTo>
                  <a:pt x="210693" y="28956"/>
                </a:lnTo>
                <a:lnTo>
                  <a:pt x="210693" y="16764"/>
                </a:lnTo>
                <a:close/>
              </a:path>
              <a:path w="719454" h="169545">
                <a:moveTo>
                  <a:pt x="244309" y="44297"/>
                </a:moveTo>
                <a:lnTo>
                  <a:pt x="241261" y="38100"/>
                </a:lnTo>
                <a:lnTo>
                  <a:pt x="232117" y="25908"/>
                </a:lnTo>
                <a:lnTo>
                  <a:pt x="222973" y="30480"/>
                </a:lnTo>
                <a:lnTo>
                  <a:pt x="227469" y="37960"/>
                </a:lnTo>
                <a:lnTo>
                  <a:pt x="227558" y="38100"/>
                </a:lnTo>
                <a:lnTo>
                  <a:pt x="232117" y="44297"/>
                </a:lnTo>
                <a:lnTo>
                  <a:pt x="235165" y="50393"/>
                </a:lnTo>
                <a:lnTo>
                  <a:pt x="244309" y="44297"/>
                </a:lnTo>
                <a:close/>
              </a:path>
              <a:path w="719454" h="169545">
                <a:moveTo>
                  <a:pt x="274891" y="44297"/>
                </a:moveTo>
                <a:lnTo>
                  <a:pt x="271843" y="35052"/>
                </a:lnTo>
                <a:lnTo>
                  <a:pt x="267271" y="28956"/>
                </a:lnTo>
                <a:lnTo>
                  <a:pt x="264223" y="22860"/>
                </a:lnTo>
                <a:lnTo>
                  <a:pt x="254990" y="27432"/>
                </a:lnTo>
                <a:lnTo>
                  <a:pt x="257962" y="33401"/>
                </a:lnTo>
                <a:lnTo>
                  <a:pt x="261073" y="41148"/>
                </a:lnTo>
                <a:lnTo>
                  <a:pt x="264223" y="48869"/>
                </a:lnTo>
                <a:lnTo>
                  <a:pt x="274891" y="44297"/>
                </a:lnTo>
                <a:close/>
              </a:path>
              <a:path w="719454" h="169545">
                <a:moveTo>
                  <a:pt x="314604" y="16764"/>
                </a:moveTo>
                <a:lnTo>
                  <a:pt x="311556" y="6096"/>
                </a:lnTo>
                <a:lnTo>
                  <a:pt x="289267" y="8102"/>
                </a:lnTo>
                <a:lnTo>
                  <a:pt x="266268" y="9537"/>
                </a:lnTo>
                <a:lnTo>
                  <a:pt x="243014" y="10388"/>
                </a:lnTo>
                <a:lnTo>
                  <a:pt x="219925" y="10668"/>
                </a:lnTo>
                <a:lnTo>
                  <a:pt x="219925" y="15240"/>
                </a:lnTo>
                <a:lnTo>
                  <a:pt x="221449" y="18288"/>
                </a:lnTo>
                <a:lnTo>
                  <a:pt x="221449" y="21336"/>
                </a:lnTo>
                <a:lnTo>
                  <a:pt x="246062" y="21056"/>
                </a:lnTo>
                <a:lnTo>
                  <a:pt x="269709" y="20193"/>
                </a:lnTo>
                <a:lnTo>
                  <a:pt x="292506" y="18770"/>
                </a:lnTo>
                <a:lnTo>
                  <a:pt x="314604" y="16764"/>
                </a:lnTo>
                <a:close/>
              </a:path>
              <a:path w="719454" h="169545">
                <a:moveTo>
                  <a:pt x="322224" y="148018"/>
                </a:moveTo>
                <a:lnTo>
                  <a:pt x="312013" y="146685"/>
                </a:lnTo>
                <a:lnTo>
                  <a:pt x="311759" y="146685"/>
                </a:lnTo>
                <a:lnTo>
                  <a:pt x="301371" y="144589"/>
                </a:lnTo>
                <a:lnTo>
                  <a:pt x="292341" y="142024"/>
                </a:lnTo>
                <a:lnTo>
                  <a:pt x="284035" y="138874"/>
                </a:lnTo>
                <a:lnTo>
                  <a:pt x="289725" y="132003"/>
                </a:lnTo>
                <a:lnTo>
                  <a:pt x="290309" y="131254"/>
                </a:lnTo>
                <a:lnTo>
                  <a:pt x="295275" y="124968"/>
                </a:lnTo>
                <a:lnTo>
                  <a:pt x="300532" y="117665"/>
                </a:lnTo>
                <a:lnTo>
                  <a:pt x="305371" y="109918"/>
                </a:lnTo>
                <a:lnTo>
                  <a:pt x="305371" y="100685"/>
                </a:lnTo>
                <a:lnTo>
                  <a:pt x="291655" y="100685"/>
                </a:lnTo>
                <a:lnTo>
                  <a:pt x="291655" y="109918"/>
                </a:lnTo>
                <a:lnTo>
                  <a:pt x="287934" y="116471"/>
                </a:lnTo>
                <a:lnTo>
                  <a:pt x="283641" y="122313"/>
                </a:lnTo>
                <a:lnTo>
                  <a:pt x="278790" y="127279"/>
                </a:lnTo>
                <a:lnTo>
                  <a:pt x="273367" y="131254"/>
                </a:lnTo>
                <a:lnTo>
                  <a:pt x="267893" y="127279"/>
                </a:lnTo>
                <a:lnTo>
                  <a:pt x="262839" y="122313"/>
                </a:lnTo>
                <a:lnTo>
                  <a:pt x="258064" y="116471"/>
                </a:lnTo>
                <a:lnTo>
                  <a:pt x="253453" y="109918"/>
                </a:lnTo>
                <a:lnTo>
                  <a:pt x="291655" y="109918"/>
                </a:lnTo>
                <a:lnTo>
                  <a:pt x="291655" y="100685"/>
                </a:lnTo>
                <a:lnTo>
                  <a:pt x="244309" y="100685"/>
                </a:lnTo>
                <a:lnTo>
                  <a:pt x="247370" y="91541"/>
                </a:lnTo>
                <a:lnTo>
                  <a:pt x="247370" y="86969"/>
                </a:lnTo>
                <a:lnTo>
                  <a:pt x="320700" y="86969"/>
                </a:lnTo>
                <a:lnTo>
                  <a:pt x="320700" y="76301"/>
                </a:lnTo>
                <a:lnTo>
                  <a:pt x="248881" y="76301"/>
                </a:lnTo>
                <a:lnTo>
                  <a:pt x="248881" y="71729"/>
                </a:lnTo>
                <a:lnTo>
                  <a:pt x="250405" y="67157"/>
                </a:lnTo>
                <a:lnTo>
                  <a:pt x="250405" y="62585"/>
                </a:lnTo>
                <a:lnTo>
                  <a:pt x="317665" y="62585"/>
                </a:lnTo>
                <a:lnTo>
                  <a:pt x="317665" y="51917"/>
                </a:lnTo>
                <a:lnTo>
                  <a:pt x="294703" y="51917"/>
                </a:lnTo>
                <a:lnTo>
                  <a:pt x="298132" y="45948"/>
                </a:lnTo>
                <a:lnTo>
                  <a:pt x="304952" y="33528"/>
                </a:lnTo>
                <a:lnTo>
                  <a:pt x="308521" y="27432"/>
                </a:lnTo>
                <a:lnTo>
                  <a:pt x="297751" y="22860"/>
                </a:lnTo>
                <a:lnTo>
                  <a:pt x="293509" y="30480"/>
                </a:lnTo>
                <a:lnTo>
                  <a:pt x="289560" y="37960"/>
                </a:lnTo>
                <a:lnTo>
                  <a:pt x="285953" y="45021"/>
                </a:lnTo>
                <a:lnTo>
                  <a:pt x="282511" y="51917"/>
                </a:lnTo>
                <a:lnTo>
                  <a:pt x="218414" y="51917"/>
                </a:lnTo>
                <a:lnTo>
                  <a:pt x="218414" y="62585"/>
                </a:lnTo>
                <a:lnTo>
                  <a:pt x="238213" y="62585"/>
                </a:lnTo>
                <a:lnTo>
                  <a:pt x="238213" y="76301"/>
                </a:lnTo>
                <a:lnTo>
                  <a:pt x="215265" y="76301"/>
                </a:lnTo>
                <a:lnTo>
                  <a:pt x="215265" y="86969"/>
                </a:lnTo>
                <a:lnTo>
                  <a:pt x="235165" y="86969"/>
                </a:lnTo>
                <a:lnTo>
                  <a:pt x="230581" y="105359"/>
                </a:lnTo>
                <a:lnTo>
                  <a:pt x="223723" y="121729"/>
                </a:lnTo>
                <a:lnTo>
                  <a:pt x="214553" y="136359"/>
                </a:lnTo>
                <a:lnTo>
                  <a:pt x="203073" y="149542"/>
                </a:lnTo>
                <a:lnTo>
                  <a:pt x="209169" y="155638"/>
                </a:lnTo>
                <a:lnTo>
                  <a:pt x="235851" y="124193"/>
                </a:lnTo>
                <a:lnTo>
                  <a:pt x="241261" y="109918"/>
                </a:lnTo>
                <a:lnTo>
                  <a:pt x="242785" y="109918"/>
                </a:lnTo>
                <a:lnTo>
                  <a:pt x="246519" y="118516"/>
                </a:lnTo>
                <a:lnTo>
                  <a:pt x="250990" y="126111"/>
                </a:lnTo>
                <a:lnTo>
                  <a:pt x="256324" y="132854"/>
                </a:lnTo>
                <a:lnTo>
                  <a:pt x="262699" y="138874"/>
                </a:lnTo>
                <a:lnTo>
                  <a:pt x="254342" y="143141"/>
                </a:lnTo>
                <a:lnTo>
                  <a:pt x="245465" y="146685"/>
                </a:lnTo>
                <a:lnTo>
                  <a:pt x="236016" y="149377"/>
                </a:lnTo>
                <a:lnTo>
                  <a:pt x="226021" y="151066"/>
                </a:lnTo>
                <a:lnTo>
                  <a:pt x="227558" y="154114"/>
                </a:lnTo>
                <a:lnTo>
                  <a:pt x="230593" y="158686"/>
                </a:lnTo>
                <a:lnTo>
                  <a:pt x="232117" y="163258"/>
                </a:lnTo>
                <a:lnTo>
                  <a:pt x="243268" y="159791"/>
                </a:lnTo>
                <a:lnTo>
                  <a:pt x="253847" y="156019"/>
                </a:lnTo>
                <a:lnTo>
                  <a:pt x="263880" y="151688"/>
                </a:lnTo>
                <a:lnTo>
                  <a:pt x="273011" y="146685"/>
                </a:lnTo>
                <a:lnTo>
                  <a:pt x="273748" y="146685"/>
                </a:lnTo>
                <a:lnTo>
                  <a:pt x="282143" y="150787"/>
                </a:lnTo>
                <a:lnTo>
                  <a:pt x="292227" y="154495"/>
                </a:lnTo>
                <a:lnTo>
                  <a:pt x="303187" y="157645"/>
                </a:lnTo>
                <a:lnTo>
                  <a:pt x="314604" y="160210"/>
                </a:lnTo>
                <a:lnTo>
                  <a:pt x="317665" y="155638"/>
                </a:lnTo>
                <a:lnTo>
                  <a:pt x="319176" y="152590"/>
                </a:lnTo>
                <a:lnTo>
                  <a:pt x="322224" y="148018"/>
                </a:lnTo>
                <a:close/>
              </a:path>
              <a:path w="719454" h="169545">
                <a:moveTo>
                  <a:pt x="398627" y="9144"/>
                </a:moveTo>
                <a:lnTo>
                  <a:pt x="387858" y="9144"/>
                </a:lnTo>
                <a:lnTo>
                  <a:pt x="387858" y="19812"/>
                </a:lnTo>
                <a:lnTo>
                  <a:pt x="387858" y="42773"/>
                </a:lnTo>
                <a:lnTo>
                  <a:pt x="352806" y="42773"/>
                </a:lnTo>
                <a:lnTo>
                  <a:pt x="352806" y="19812"/>
                </a:lnTo>
                <a:lnTo>
                  <a:pt x="387858" y="19812"/>
                </a:lnTo>
                <a:lnTo>
                  <a:pt x="387858" y="9144"/>
                </a:lnTo>
                <a:lnTo>
                  <a:pt x="342036" y="9144"/>
                </a:lnTo>
                <a:lnTo>
                  <a:pt x="342036" y="59537"/>
                </a:lnTo>
                <a:lnTo>
                  <a:pt x="352806" y="59537"/>
                </a:lnTo>
                <a:lnTo>
                  <a:pt x="352806" y="51917"/>
                </a:lnTo>
                <a:lnTo>
                  <a:pt x="387858" y="51917"/>
                </a:lnTo>
                <a:lnTo>
                  <a:pt x="387858" y="58013"/>
                </a:lnTo>
                <a:lnTo>
                  <a:pt x="398627" y="58013"/>
                </a:lnTo>
                <a:lnTo>
                  <a:pt x="398627" y="51917"/>
                </a:lnTo>
                <a:lnTo>
                  <a:pt x="398627" y="42773"/>
                </a:lnTo>
                <a:lnTo>
                  <a:pt x="398627" y="19812"/>
                </a:lnTo>
                <a:lnTo>
                  <a:pt x="398627" y="9144"/>
                </a:lnTo>
                <a:close/>
              </a:path>
              <a:path w="719454" h="169545">
                <a:moveTo>
                  <a:pt x="474916" y="9144"/>
                </a:moveTo>
                <a:lnTo>
                  <a:pt x="464248" y="9144"/>
                </a:lnTo>
                <a:lnTo>
                  <a:pt x="464248" y="19812"/>
                </a:lnTo>
                <a:lnTo>
                  <a:pt x="464248" y="42773"/>
                </a:lnTo>
                <a:lnTo>
                  <a:pt x="429094" y="42773"/>
                </a:lnTo>
                <a:lnTo>
                  <a:pt x="429094" y="19812"/>
                </a:lnTo>
                <a:lnTo>
                  <a:pt x="464248" y="19812"/>
                </a:lnTo>
                <a:lnTo>
                  <a:pt x="464248" y="9144"/>
                </a:lnTo>
                <a:lnTo>
                  <a:pt x="416915" y="9144"/>
                </a:lnTo>
                <a:lnTo>
                  <a:pt x="416915" y="58013"/>
                </a:lnTo>
                <a:lnTo>
                  <a:pt x="429094" y="58013"/>
                </a:lnTo>
                <a:lnTo>
                  <a:pt x="429094" y="51917"/>
                </a:lnTo>
                <a:lnTo>
                  <a:pt x="464248" y="51917"/>
                </a:lnTo>
                <a:lnTo>
                  <a:pt x="464248" y="58013"/>
                </a:lnTo>
                <a:lnTo>
                  <a:pt x="474916" y="58013"/>
                </a:lnTo>
                <a:lnTo>
                  <a:pt x="474916" y="51917"/>
                </a:lnTo>
                <a:lnTo>
                  <a:pt x="474916" y="42773"/>
                </a:lnTo>
                <a:lnTo>
                  <a:pt x="474916" y="19812"/>
                </a:lnTo>
                <a:lnTo>
                  <a:pt x="474916" y="9144"/>
                </a:lnTo>
                <a:close/>
              </a:path>
              <a:path w="719454" h="169545">
                <a:moveTo>
                  <a:pt x="490258" y="97637"/>
                </a:moveTo>
                <a:lnTo>
                  <a:pt x="467918" y="97383"/>
                </a:lnTo>
                <a:lnTo>
                  <a:pt x="449160" y="94399"/>
                </a:lnTo>
                <a:lnTo>
                  <a:pt x="434136" y="88861"/>
                </a:lnTo>
                <a:lnTo>
                  <a:pt x="422998" y="80873"/>
                </a:lnTo>
                <a:lnTo>
                  <a:pt x="485584" y="80873"/>
                </a:lnTo>
                <a:lnTo>
                  <a:pt x="485584" y="70205"/>
                </a:lnTo>
                <a:lnTo>
                  <a:pt x="455104" y="70205"/>
                </a:lnTo>
                <a:lnTo>
                  <a:pt x="459676" y="65633"/>
                </a:lnTo>
                <a:lnTo>
                  <a:pt x="447484" y="56489"/>
                </a:lnTo>
                <a:lnTo>
                  <a:pt x="439762" y="53441"/>
                </a:lnTo>
                <a:lnTo>
                  <a:pt x="433666" y="59537"/>
                </a:lnTo>
                <a:lnTo>
                  <a:pt x="438238" y="62585"/>
                </a:lnTo>
                <a:lnTo>
                  <a:pt x="442912" y="67157"/>
                </a:lnTo>
                <a:lnTo>
                  <a:pt x="447484" y="70205"/>
                </a:lnTo>
                <a:lnTo>
                  <a:pt x="410806" y="70205"/>
                </a:lnTo>
                <a:lnTo>
                  <a:pt x="413854" y="61061"/>
                </a:lnTo>
                <a:lnTo>
                  <a:pt x="413854" y="56489"/>
                </a:lnTo>
                <a:lnTo>
                  <a:pt x="401662" y="54965"/>
                </a:lnTo>
                <a:lnTo>
                  <a:pt x="401662" y="61061"/>
                </a:lnTo>
                <a:lnTo>
                  <a:pt x="398627" y="70205"/>
                </a:lnTo>
                <a:lnTo>
                  <a:pt x="332892" y="70205"/>
                </a:lnTo>
                <a:lnTo>
                  <a:pt x="332892" y="80873"/>
                </a:lnTo>
                <a:lnTo>
                  <a:pt x="392430" y="80873"/>
                </a:lnTo>
                <a:lnTo>
                  <a:pt x="384111" y="86550"/>
                </a:lnTo>
                <a:lnTo>
                  <a:pt x="370509" y="91922"/>
                </a:lnTo>
                <a:lnTo>
                  <a:pt x="351447" y="96735"/>
                </a:lnTo>
                <a:lnTo>
                  <a:pt x="326809" y="100685"/>
                </a:lnTo>
                <a:lnTo>
                  <a:pt x="328333" y="105257"/>
                </a:lnTo>
                <a:lnTo>
                  <a:pt x="331368" y="108305"/>
                </a:lnTo>
                <a:lnTo>
                  <a:pt x="332892" y="111442"/>
                </a:lnTo>
                <a:lnTo>
                  <a:pt x="335953" y="111442"/>
                </a:lnTo>
                <a:lnTo>
                  <a:pt x="338988" y="109918"/>
                </a:lnTo>
                <a:lnTo>
                  <a:pt x="342036" y="109918"/>
                </a:lnTo>
                <a:lnTo>
                  <a:pt x="342036" y="160210"/>
                </a:lnTo>
                <a:lnTo>
                  <a:pt x="352806" y="160210"/>
                </a:lnTo>
                <a:lnTo>
                  <a:pt x="352806" y="151066"/>
                </a:lnTo>
                <a:lnTo>
                  <a:pt x="387858" y="151066"/>
                </a:lnTo>
                <a:lnTo>
                  <a:pt x="387858" y="160210"/>
                </a:lnTo>
                <a:lnTo>
                  <a:pt x="400138" y="160210"/>
                </a:lnTo>
                <a:lnTo>
                  <a:pt x="400138" y="108305"/>
                </a:lnTo>
                <a:lnTo>
                  <a:pt x="387858" y="108305"/>
                </a:lnTo>
                <a:lnTo>
                  <a:pt x="387858" y="119062"/>
                </a:lnTo>
                <a:lnTo>
                  <a:pt x="387858" y="140398"/>
                </a:lnTo>
                <a:lnTo>
                  <a:pt x="352806" y="140398"/>
                </a:lnTo>
                <a:lnTo>
                  <a:pt x="352806" y="119062"/>
                </a:lnTo>
                <a:lnTo>
                  <a:pt x="387858" y="119062"/>
                </a:lnTo>
                <a:lnTo>
                  <a:pt x="387858" y="108305"/>
                </a:lnTo>
                <a:lnTo>
                  <a:pt x="346621" y="108305"/>
                </a:lnTo>
                <a:lnTo>
                  <a:pt x="369252" y="103162"/>
                </a:lnTo>
                <a:lnTo>
                  <a:pt x="386740" y="96875"/>
                </a:lnTo>
                <a:lnTo>
                  <a:pt x="399072" y="89446"/>
                </a:lnTo>
                <a:lnTo>
                  <a:pt x="406234" y="80873"/>
                </a:lnTo>
                <a:lnTo>
                  <a:pt x="409295" y="80873"/>
                </a:lnTo>
                <a:lnTo>
                  <a:pt x="418147" y="90525"/>
                </a:lnTo>
                <a:lnTo>
                  <a:pt x="431012" y="98590"/>
                </a:lnTo>
                <a:lnTo>
                  <a:pt x="447903" y="104673"/>
                </a:lnTo>
                <a:lnTo>
                  <a:pt x="468820" y="108305"/>
                </a:lnTo>
                <a:lnTo>
                  <a:pt x="464248" y="108305"/>
                </a:lnTo>
                <a:lnTo>
                  <a:pt x="464248" y="119062"/>
                </a:lnTo>
                <a:lnTo>
                  <a:pt x="464248" y="140398"/>
                </a:lnTo>
                <a:lnTo>
                  <a:pt x="429094" y="140398"/>
                </a:lnTo>
                <a:lnTo>
                  <a:pt x="429094" y="119062"/>
                </a:lnTo>
                <a:lnTo>
                  <a:pt x="464248" y="119062"/>
                </a:lnTo>
                <a:lnTo>
                  <a:pt x="464248" y="108305"/>
                </a:lnTo>
                <a:lnTo>
                  <a:pt x="416915" y="108305"/>
                </a:lnTo>
                <a:lnTo>
                  <a:pt x="416915" y="160210"/>
                </a:lnTo>
                <a:lnTo>
                  <a:pt x="429094" y="160210"/>
                </a:lnTo>
                <a:lnTo>
                  <a:pt x="429094" y="151066"/>
                </a:lnTo>
                <a:lnTo>
                  <a:pt x="464248" y="151066"/>
                </a:lnTo>
                <a:lnTo>
                  <a:pt x="464248" y="160210"/>
                </a:lnTo>
                <a:lnTo>
                  <a:pt x="474916" y="160210"/>
                </a:lnTo>
                <a:lnTo>
                  <a:pt x="474916" y="151066"/>
                </a:lnTo>
                <a:lnTo>
                  <a:pt x="474916" y="140398"/>
                </a:lnTo>
                <a:lnTo>
                  <a:pt x="474916" y="119062"/>
                </a:lnTo>
                <a:lnTo>
                  <a:pt x="474916" y="109918"/>
                </a:lnTo>
                <a:lnTo>
                  <a:pt x="484060" y="109918"/>
                </a:lnTo>
                <a:lnTo>
                  <a:pt x="485584" y="106781"/>
                </a:lnTo>
                <a:lnTo>
                  <a:pt x="487197" y="102209"/>
                </a:lnTo>
                <a:lnTo>
                  <a:pt x="490258" y="97637"/>
                </a:lnTo>
                <a:close/>
              </a:path>
              <a:path w="719454" h="169545">
                <a:moveTo>
                  <a:pt x="555879" y="42773"/>
                </a:moveTo>
                <a:lnTo>
                  <a:pt x="551307" y="36576"/>
                </a:lnTo>
                <a:lnTo>
                  <a:pt x="546735" y="32004"/>
                </a:lnTo>
                <a:lnTo>
                  <a:pt x="540639" y="27432"/>
                </a:lnTo>
                <a:lnTo>
                  <a:pt x="533019" y="33528"/>
                </a:lnTo>
                <a:lnTo>
                  <a:pt x="537591" y="38100"/>
                </a:lnTo>
                <a:lnTo>
                  <a:pt x="542163" y="44297"/>
                </a:lnTo>
                <a:lnTo>
                  <a:pt x="545211" y="50393"/>
                </a:lnTo>
                <a:lnTo>
                  <a:pt x="555879" y="42773"/>
                </a:lnTo>
                <a:close/>
              </a:path>
              <a:path w="719454" h="169545">
                <a:moveTo>
                  <a:pt x="563499" y="138874"/>
                </a:moveTo>
                <a:lnTo>
                  <a:pt x="557771" y="134073"/>
                </a:lnTo>
                <a:lnTo>
                  <a:pt x="546341" y="123875"/>
                </a:lnTo>
                <a:lnTo>
                  <a:pt x="540639" y="119062"/>
                </a:lnTo>
                <a:lnTo>
                  <a:pt x="533019" y="126682"/>
                </a:lnTo>
                <a:lnTo>
                  <a:pt x="538708" y="133019"/>
                </a:lnTo>
                <a:lnTo>
                  <a:pt x="544258" y="138493"/>
                </a:lnTo>
                <a:lnTo>
                  <a:pt x="549516" y="143408"/>
                </a:lnTo>
                <a:lnTo>
                  <a:pt x="554355" y="148018"/>
                </a:lnTo>
                <a:lnTo>
                  <a:pt x="563499" y="138874"/>
                </a:lnTo>
                <a:close/>
              </a:path>
              <a:path w="719454" h="169545">
                <a:moveTo>
                  <a:pt x="580364" y="15240"/>
                </a:moveTo>
                <a:lnTo>
                  <a:pt x="533019" y="15240"/>
                </a:lnTo>
                <a:lnTo>
                  <a:pt x="536067" y="10668"/>
                </a:lnTo>
                <a:lnTo>
                  <a:pt x="539115" y="4572"/>
                </a:lnTo>
                <a:lnTo>
                  <a:pt x="540639" y="0"/>
                </a:lnTo>
                <a:lnTo>
                  <a:pt x="526834" y="0"/>
                </a:lnTo>
                <a:lnTo>
                  <a:pt x="520534" y="11150"/>
                </a:lnTo>
                <a:lnTo>
                  <a:pt x="513105" y="21717"/>
                </a:lnTo>
                <a:lnTo>
                  <a:pt x="504532" y="31724"/>
                </a:lnTo>
                <a:lnTo>
                  <a:pt x="494817" y="41148"/>
                </a:lnTo>
                <a:lnTo>
                  <a:pt x="497878" y="44297"/>
                </a:lnTo>
                <a:lnTo>
                  <a:pt x="525297" y="25908"/>
                </a:lnTo>
                <a:lnTo>
                  <a:pt x="580364" y="25908"/>
                </a:lnTo>
                <a:lnTo>
                  <a:pt x="580364" y="15240"/>
                </a:lnTo>
                <a:close/>
              </a:path>
              <a:path w="719454" h="169545">
                <a:moveTo>
                  <a:pt x="627697" y="42773"/>
                </a:moveTo>
                <a:lnTo>
                  <a:pt x="623125" y="38100"/>
                </a:lnTo>
                <a:lnTo>
                  <a:pt x="618464" y="32004"/>
                </a:lnTo>
                <a:lnTo>
                  <a:pt x="612355" y="27432"/>
                </a:lnTo>
                <a:lnTo>
                  <a:pt x="604735" y="33528"/>
                </a:lnTo>
                <a:lnTo>
                  <a:pt x="610831" y="41148"/>
                </a:lnTo>
                <a:lnTo>
                  <a:pt x="615403" y="47345"/>
                </a:lnTo>
                <a:lnTo>
                  <a:pt x="616940" y="50393"/>
                </a:lnTo>
                <a:lnTo>
                  <a:pt x="627697" y="42773"/>
                </a:lnTo>
                <a:close/>
              </a:path>
              <a:path w="719454" h="169545">
                <a:moveTo>
                  <a:pt x="652081" y="106781"/>
                </a:moveTo>
                <a:lnTo>
                  <a:pt x="616940" y="106781"/>
                </a:lnTo>
                <a:lnTo>
                  <a:pt x="616940" y="93065"/>
                </a:lnTo>
                <a:lnTo>
                  <a:pt x="604735" y="93065"/>
                </a:lnTo>
                <a:lnTo>
                  <a:pt x="604735" y="106781"/>
                </a:lnTo>
                <a:lnTo>
                  <a:pt x="502437" y="106781"/>
                </a:lnTo>
                <a:lnTo>
                  <a:pt x="502437" y="117538"/>
                </a:lnTo>
                <a:lnTo>
                  <a:pt x="604735" y="117538"/>
                </a:lnTo>
                <a:lnTo>
                  <a:pt x="604735" y="144970"/>
                </a:lnTo>
                <a:lnTo>
                  <a:pt x="600163" y="148018"/>
                </a:lnTo>
                <a:lnTo>
                  <a:pt x="584923" y="148018"/>
                </a:lnTo>
                <a:lnTo>
                  <a:pt x="577303" y="146494"/>
                </a:lnTo>
                <a:lnTo>
                  <a:pt x="568071" y="146494"/>
                </a:lnTo>
                <a:lnTo>
                  <a:pt x="569595" y="151066"/>
                </a:lnTo>
                <a:lnTo>
                  <a:pt x="569595" y="155638"/>
                </a:lnTo>
                <a:lnTo>
                  <a:pt x="571119" y="160210"/>
                </a:lnTo>
                <a:lnTo>
                  <a:pt x="595591" y="160210"/>
                </a:lnTo>
                <a:lnTo>
                  <a:pt x="604710" y="158813"/>
                </a:lnTo>
                <a:lnTo>
                  <a:pt x="611403" y="154698"/>
                </a:lnTo>
                <a:lnTo>
                  <a:pt x="615518" y="148018"/>
                </a:lnTo>
                <a:lnTo>
                  <a:pt x="616940" y="138874"/>
                </a:lnTo>
                <a:lnTo>
                  <a:pt x="616940" y="117538"/>
                </a:lnTo>
                <a:lnTo>
                  <a:pt x="652081" y="117538"/>
                </a:lnTo>
                <a:lnTo>
                  <a:pt x="652081" y="106781"/>
                </a:lnTo>
                <a:close/>
              </a:path>
              <a:path w="719454" h="169545">
                <a:moveTo>
                  <a:pt x="656653" y="15240"/>
                </a:moveTo>
                <a:lnTo>
                  <a:pt x="603211" y="15240"/>
                </a:lnTo>
                <a:lnTo>
                  <a:pt x="606259" y="10668"/>
                </a:lnTo>
                <a:lnTo>
                  <a:pt x="609320" y="4572"/>
                </a:lnTo>
                <a:lnTo>
                  <a:pt x="610831" y="0"/>
                </a:lnTo>
                <a:lnTo>
                  <a:pt x="597115" y="0"/>
                </a:lnTo>
                <a:lnTo>
                  <a:pt x="592467" y="9766"/>
                </a:lnTo>
                <a:lnTo>
                  <a:pt x="587387" y="18669"/>
                </a:lnTo>
                <a:lnTo>
                  <a:pt x="581431" y="27012"/>
                </a:lnTo>
                <a:lnTo>
                  <a:pt x="574167" y="35052"/>
                </a:lnTo>
                <a:lnTo>
                  <a:pt x="577303" y="36576"/>
                </a:lnTo>
                <a:lnTo>
                  <a:pt x="581875" y="38100"/>
                </a:lnTo>
                <a:lnTo>
                  <a:pt x="586447" y="41148"/>
                </a:lnTo>
                <a:lnTo>
                  <a:pt x="589508" y="36576"/>
                </a:lnTo>
                <a:lnTo>
                  <a:pt x="594067" y="32004"/>
                </a:lnTo>
                <a:lnTo>
                  <a:pt x="597115" y="25908"/>
                </a:lnTo>
                <a:lnTo>
                  <a:pt x="656653" y="25908"/>
                </a:lnTo>
                <a:lnTo>
                  <a:pt x="656653" y="15240"/>
                </a:lnTo>
                <a:close/>
              </a:path>
              <a:path w="719454" h="169545">
                <a:moveTo>
                  <a:pt x="658177" y="79349"/>
                </a:moveTo>
                <a:lnTo>
                  <a:pt x="581875" y="79349"/>
                </a:lnTo>
                <a:lnTo>
                  <a:pt x="581875" y="64109"/>
                </a:lnTo>
                <a:lnTo>
                  <a:pt x="645985" y="64109"/>
                </a:lnTo>
                <a:lnTo>
                  <a:pt x="645985" y="53441"/>
                </a:lnTo>
                <a:lnTo>
                  <a:pt x="581875" y="53441"/>
                </a:lnTo>
                <a:lnTo>
                  <a:pt x="581875" y="39624"/>
                </a:lnTo>
                <a:lnTo>
                  <a:pt x="569595" y="39624"/>
                </a:lnTo>
                <a:lnTo>
                  <a:pt x="569595" y="53441"/>
                </a:lnTo>
                <a:lnTo>
                  <a:pt x="507009" y="53441"/>
                </a:lnTo>
                <a:lnTo>
                  <a:pt x="507009" y="64109"/>
                </a:lnTo>
                <a:lnTo>
                  <a:pt x="569595" y="64109"/>
                </a:lnTo>
                <a:lnTo>
                  <a:pt x="569595" y="79349"/>
                </a:lnTo>
                <a:lnTo>
                  <a:pt x="496341" y="79349"/>
                </a:lnTo>
                <a:lnTo>
                  <a:pt x="496341" y="90017"/>
                </a:lnTo>
                <a:lnTo>
                  <a:pt x="658177" y="90017"/>
                </a:lnTo>
                <a:lnTo>
                  <a:pt x="658177" y="79349"/>
                </a:lnTo>
                <a:close/>
              </a:path>
              <a:path w="719454" h="169545">
                <a:moveTo>
                  <a:pt x="719328" y="90017"/>
                </a:moveTo>
                <a:lnTo>
                  <a:pt x="717562" y="68237"/>
                </a:lnTo>
                <a:lnTo>
                  <a:pt x="712228" y="48437"/>
                </a:lnTo>
                <a:lnTo>
                  <a:pt x="703173" y="30353"/>
                </a:lnTo>
                <a:lnTo>
                  <a:pt x="690283" y="13716"/>
                </a:lnTo>
                <a:lnTo>
                  <a:pt x="676554" y="13716"/>
                </a:lnTo>
                <a:lnTo>
                  <a:pt x="688784" y="30568"/>
                </a:lnTo>
                <a:lnTo>
                  <a:pt x="697890" y="49009"/>
                </a:lnTo>
                <a:lnTo>
                  <a:pt x="703554" y="68884"/>
                </a:lnTo>
                <a:lnTo>
                  <a:pt x="705510" y="90017"/>
                </a:lnTo>
                <a:lnTo>
                  <a:pt x="703554" y="112102"/>
                </a:lnTo>
                <a:lnTo>
                  <a:pt x="697890" y="132588"/>
                </a:lnTo>
                <a:lnTo>
                  <a:pt x="688784" y="151625"/>
                </a:lnTo>
                <a:lnTo>
                  <a:pt x="676554" y="169354"/>
                </a:lnTo>
                <a:lnTo>
                  <a:pt x="690283" y="169354"/>
                </a:lnTo>
                <a:lnTo>
                  <a:pt x="703173" y="152476"/>
                </a:lnTo>
                <a:lnTo>
                  <a:pt x="712228" y="133731"/>
                </a:lnTo>
                <a:lnTo>
                  <a:pt x="717562" y="112953"/>
                </a:lnTo>
                <a:lnTo>
                  <a:pt x="719328" y="90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3" name="object 43"/>
          <p:cNvSpPr/>
          <p:nvPr/>
        </p:nvSpPr>
        <p:spPr>
          <a:xfrm>
            <a:off x="5219319" y="4450270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25996" y="0"/>
                </a:moveTo>
                <a:lnTo>
                  <a:pt x="15328" y="0"/>
                </a:lnTo>
                <a:lnTo>
                  <a:pt x="10769" y="1524"/>
                </a:lnTo>
                <a:lnTo>
                  <a:pt x="6184" y="6096"/>
                </a:lnTo>
                <a:lnTo>
                  <a:pt x="1523" y="9144"/>
                </a:lnTo>
                <a:lnTo>
                  <a:pt x="0" y="15240"/>
                </a:lnTo>
                <a:lnTo>
                  <a:pt x="0" y="27432"/>
                </a:lnTo>
                <a:lnTo>
                  <a:pt x="1523" y="32004"/>
                </a:lnTo>
                <a:lnTo>
                  <a:pt x="6184" y="35052"/>
                </a:lnTo>
                <a:lnTo>
                  <a:pt x="9232" y="39624"/>
                </a:lnTo>
                <a:lnTo>
                  <a:pt x="15328" y="41148"/>
                </a:lnTo>
                <a:lnTo>
                  <a:pt x="25996" y="41148"/>
                </a:lnTo>
                <a:lnTo>
                  <a:pt x="30581" y="39624"/>
                </a:lnTo>
                <a:lnTo>
                  <a:pt x="35140" y="36575"/>
                </a:lnTo>
                <a:lnTo>
                  <a:pt x="39204" y="30480"/>
                </a:lnTo>
                <a:lnTo>
                  <a:pt x="18376" y="30480"/>
                </a:lnTo>
                <a:lnTo>
                  <a:pt x="16852" y="28956"/>
                </a:lnTo>
                <a:lnTo>
                  <a:pt x="13804" y="27432"/>
                </a:lnTo>
                <a:lnTo>
                  <a:pt x="10769" y="24384"/>
                </a:lnTo>
                <a:lnTo>
                  <a:pt x="10769" y="18287"/>
                </a:lnTo>
                <a:lnTo>
                  <a:pt x="13804" y="15240"/>
                </a:lnTo>
                <a:lnTo>
                  <a:pt x="15328" y="12192"/>
                </a:lnTo>
                <a:lnTo>
                  <a:pt x="39204" y="12192"/>
                </a:lnTo>
                <a:lnTo>
                  <a:pt x="35140" y="6096"/>
                </a:lnTo>
                <a:lnTo>
                  <a:pt x="30581" y="1524"/>
                </a:lnTo>
                <a:lnTo>
                  <a:pt x="25996" y="0"/>
                </a:lnTo>
                <a:close/>
              </a:path>
              <a:path w="41275" h="41275">
                <a:moveTo>
                  <a:pt x="39204" y="12192"/>
                </a:moveTo>
                <a:lnTo>
                  <a:pt x="22948" y="12192"/>
                </a:lnTo>
                <a:lnTo>
                  <a:pt x="29044" y="18287"/>
                </a:lnTo>
                <a:lnTo>
                  <a:pt x="29044" y="24384"/>
                </a:lnTo>
                <a:lnTo>
                  <a:pt x="22948" y="30480"/>
                </a:lnTo>
                <a:lnTo>
                  <a:pt x="39204" y="30480"/>
                </a:lnTo>
                <a:lnTo>
                  <a:pt x="41236" y="27432"/>
                </a:lnTo>
                <a:lnTo>
                  <a:pt x="41236" y="15240"/>
                </a:lnTo>
                <a:lnTo>
                  <a:pt x="39204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4" name="object 44"/>
          <p:cNvSpPr/>
          <p:nvPr/>
        </p:nvSpPr>
        <p:spPr>
          <a:xfrm>
            <a:off x="660552" y="471125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21335" y="1524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8"/>
                </a:lnTo>
                <a:lnTo>
                  <a:pt x="3048" y="13715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4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8"/>
                </a:lnTo>
                <a:lnTo>
                  <a:pt x="10667" y="51815"/>
                </a:lnTo>
                <a:lnTo>
                  <a:pt x="13715" y="53339"/>
                </a:lnTo>
                <a:lnTo>
                  <a:pt x="18287" y="54863"/>
                </a:lnTo>
                <a:lnTo>
                  <a:pt x="24384" y="57912"/>
                </a:lnTo>
                <a:lnTo>
                  <a:pt x="32003" y="57912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5"/>
                </a:lnTo>
                <a:lnTo>
                  <a:pt x="51917" y="10668"/>
                </a:lnTo>
                <a:lnTo>
                  <a:pt x="48869" y="9144"/>
                </a:lnTo>
                <a:lnTo>
                  <a:pt x="42773" y="3048"/>
                </a:lnTo>
                <a:lnTo>
                  <a:pt x="39725" y="1524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5" name="object 45"/>
          <p:cNvSpPr/>
          <p:nvPr/>
        </p:nvSpPr>
        <p:spPr>
          <a:xfrm>
            <a:off x="843813" y="4656302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157264" y="19812"/>
                </a:moveTo>
                <a:lnTo>
                  <a:pt x="97726" y="19812"/>
                </a:lnTo>
                <a:lnTo>
                  <a:pt x="96215" y="12192"/>
                </a:lnTo>
                <a:lnTo>
                  <a:pt x="93154" y="6096"/>
                </a:lnTo>
                <a:lnTo>
                  <a:pt x="91643" y="0"/>
                </a:lnTo>
                <a:lnTo>
                  <a:pt x="65633" y="6096"/>
                </a:lnTo>
                <a:lnTo>
                  <a:pt x="70205" y="19812"/>
                </a:lnTo>
                <a:lnTo>
                  <a:pt x="7620" y="19812"/>
                </a:lnTo>
                <a:lnTo>
                  <a:pt x="7620" y="51816"/>
                </a:lnTo>
                <a:lnTo>
                  <a:pt x="30581" y="51816"/>
                </a:lnTo>
                <a:lnTo>
                  <a:pt x="30581" y="39624"/>
                </a:lnTo>
                <a:lnTo>
                  <a:pt x="134404" y="39624"/>
                </a:lnTo>
                <a:lnTo>
                  <a:pt x="134404" y="51816"/>
                </a:lnTo>
                <a:lnTo>
                  <a:pt x="157264" y="51816"/>
                </a:lnTo>
                <a:lnTo>
                  <a:pt x="157264" y="39624"/>
                </a:lnTo>
                <a:lnTo>
                  <a:pt x="157264" y="19812"/>
                </a:lnTo>
                <a:close/>
              </a:path>
              <a:path w="722630" h="163829">
                <a:moveTo>
                  <a:pt x="163360" y="137350"/>
                </a:moveTo>
                <a:lnTo>
                  <a:pt x="96215" y="137350"/>
                </a:lnTo>
                <a:lnTo>
                  <a:pt x="96215" y="115912"/>
                </a:lnTo>
                <a:lnTo>
                  <a:pt x="151168" y="115912"/>
                </a:lnTo>
                <a:lnTo>
                  <a:pt x="151168" y="94576"/>
                </a:lnTo>
                <a:lnTo>
                  <a:pt x="96215" y="94576"/>
                </a:lnTo>
                <a:lnTo>
                  <a:pt x="96215" y="77812"/>
                </a:lnTo>
                <a:lnTo>
                  <a:pt x="160312" y="77812"/>
                </a:lnTo>
                <a:lnTo>
                  <a:pt x="160312" y="58000"/>
                </a:lnTo>
                <a:lnTo>
                  <a:pt x="4572" y="58000"/>
                </a:lnTo>
                <a:lnTo>
                  <a:pt x="4572" y="77812"/>
                </a:lnTo>
                <a:lnTo>
                  <a:pt x="73253" y="77812"/>
                </a:lnTo>
                <a:lnTo>
                  <a:pt x="73253" y="135826"/>
                </a:lnTo>
                <a:lnTo>
                  <a:pt x="63550" y="133311"/>
                </a:lnTo>
                <a:lnTo>
                  <a:pt x="55156" y="128193"/>
                </a:lnTo>
                <a:lnTo>
                  <a:pt x="48171" y="120789"/>
                </a:lnTo>
                <a:lnTo>
                  <a:pt x="42773" y="111340"/>
                </a:lnTo>
                <a:lnTo>
                  <a:pt x="45808" y="103746"/>
                </a:lnTo>
                <a:lnTo>
                  <a:pt x="48869" y="88480"/>
                </a:lnTo>
                <a:lnTo>
                  <a:pt x="27444" y="85432"/>
                </a:lnTo>
                <a:lnTo>
                  <a:pt x="23152" y="103746"/>
                </a:lnTo>
                <a:lnTo>
                  <a:pt x="17145" y="119773"/>
                </a:lnTo>
                <a:lnTo>
                  <a:pt x="9550" y="133311"/>
                </a:lnTo>
                <a:lnTo>
                  <a:pt x="9423" y="133527"/>
                </a:lnTo>
                <a:lnTo>
                  <a:pt x="0" y="144970"/>
                </a:lnTo>
                <a:lnTo>
                  <a:pt x="4572" y="149542"/>
                </a:lnTo>
                <a:lnTo>
                  <a:pt x="9144" y="155638"/>
                </a:lnTo>
                <a:lnTo>
                  <a:pt x="13716" y="163258"/>
                </a:lnTo>
                <a:lnTo>
                  <a:pt x="20053" y="157264"/>
                </a:lnTo>
                <a:lnTo>
                  <a:pt x="25539" y="150685"/>
                </a:lnTo>
                <a:lnTo>
                  <a:pt x="30467" y="143548"/>
                </a:lnTo>
                <a:lnTo>
                  <a:pt x="35153" y="135826"/>
                </a:lnTo>
                <a:lnTo>
                  <a:pt x="41071" y="144741"/>
                </a:lnTo>
                <a:lnTo>
                  <a:pt x="49441" y="151066"/>
                </a:lnTo>
                <a:lnTo>
                  <a:pt x="59791" y="155117"/>
                </a:lnTo>
                <a:lnTo>
                  <a:pt x="72275" y="157264"/>
                </a:lnTo>
                <a:lnTo>
                  <a:pt x="73406" y="157264"/>
                </a:lnTo>
                <a:lnTo>
                  <a:pt x="87249" y="158051"/>
                </a:lnTo>
                <a:lnTo>
                  <a:pt x="106489" y="158496"/>
                </a:lnTo>
                <a:lnTo>
                  <a:pt x="133032" y="158686"/>
                </a:lnTo>
                <a:lnTo>
                  <a:pt x="157264" y="158686"/>
                </a:lnTo>
                <a:lnTo>
                  <a:pt x="158788" y="154114"/>
                </a:lnTo>
                <a:lnTo>
                  <a:pt x="160312" y="146494"/>
                </a:lnTo>
                <a:lnTo>
                  <a:pt x="163360" y="137350"/>
                </a:lnTo>
                <a:close/>
              </a:path>
              <a:path w="722630" h="163829">
                <a:moveTo>
                  <a:pt x="323761" y="7620"/>
                </a:moveTo>
                <a:lnTo>
                  <a:pt x="302425" y="7620"/>
                </a:lnTo>
                <a:lnTo>
                  <a:pt x="302425" y="28956"/>
                </a:lnTo>
                <a:lnTo>
                  <a:pt x="302425" y="51816"/>
                </a:lnTo>
                <a:lnTo>
                  <a:pt x="302425" y="71716"/>
                </a:lnTo>
                <a:lnTo>
                  <a:pt x="302425" y="91528"/>
                </a:lnTo>
                <a:lnTo>
                  <a:pt x="280987" y="91528"/>
                </a:lnTo>
                <a:lnTo>
                  <a:pt x="282524" y="71716"/>
                </a:lnTo>
                <a:lnTo>
                  <a:pt x="302425" y="71716"/>
                </a:lnTo>
                <a:lnTo>
                  <a:pt x="302425" y="51816"/>
                </a:lnTo>
                <a:lnTo>
                  <a:pt x="282524" y="51816"/>
                </a:lnTo>
                <a:lnTo>
                  <a:pt x="282524" y="28956"/>
                </a:lnTo>
                <a:lnTo>
                  <a:pt x="302425" y="28956"/>
                </a:lnTo>
                <a:lnTo>
                  <a:pt x="302425" y="7620"/>
                </a:lnTo>
                <a:lnTo>
                  <a:pt x="261175" y="7620"/>
                </a:lnTo>
                <a:lnTo>
                  <a:pt x="261175" y="83908"/>
                </a:lnTo>
                <a:lnTo>
                  <a:pt x="260578" y="104165"/>
                </a:lnTo>
                <a:lnTo>
                  <a:pt x="258686" y="121297"/>
                </a:lnTo>
                <a:lnTo>
                  <a:pt x="255473" y="134493"/>
                </a:lnTo>
                <a:lnTo>
                  <a:pt x="255346" y="135001"/>
                </a:lnTo>
                <a:lnTo>
                  <a:pt x="250418" y="144970"/>
                </a:lnTo>
                <a:lnTo>
                  <a:pt x="245935" y="139623"/>
                </a:lnTo>
                <a:lnTo>
                  <a:pt x="241274" y="134493"/>
                </a:lnTo>
                <a:lnTo>
                  <a:pt x="236702" y="129755"/>
                </a:lnTo>
                <a:lnTo>
                  <a:pt x="232130" y="125158"/>
                </a:lnTo>
                <a:lnTo>
                  <a:pt x="256603" y="125158"/>
                </a:lnTo>
                <a:lnTo>
                  <a:pt x="256603" y="105244"/>
                </a:lnTo>
                <a:lnTo>
                  <a:pt x="247370" y="105244"/>
                </a:lnTo>
                <a:lnTo>
                  <a:pt x="247370" y="93052"/>
                </a:lnTo>
                <a:lnTo>
                  <a:pt x="247370" y="76288"/>
                </a:lnTo>
                <a:lnTo>
                  <a:pt x="247370" y="65620"/>
                </a:lnTo>
                <a:lnTo>
                  <a:pt x="247370" y="47244"/>
                </a:lnTo>
                <a:lnTo>
                  <a:pt x="247370" y="36576"/>
                </a:lnTo>
                <a:lnTo>
                  <a:pt x="256603" y="36576"/>
                </a:lnTo>
                <a:lnTo>
                  <a:pt x="256603" y="16764"/>
                </a:lnTo>
                <a:lnTo>
                  <a:pt x="247370" y="16764"/>
                </a:lnTo>
                <a:lnTo>
                  <a:pt x="247370" y="3048"/>
                </a:lnTo>
                <a:lnTo>
                  <a:pt x="226034" y="3048"/>
                </a:lnTo>
                <a:lnTo>
                  <a:pt x="226034" y="16764"/>
                </a:lnTo>
                <a:lnTo>
                  <a:pt x="226034" y="36576"/>
                </a:lnTo>
                <a:lnTo>
                  <a:pt x="226034" y="105244"/>
                </a:lnTo>
                <a:lnTo>
                  <a:pt x="201561" y="105244"/>
                </a:lnTo>
                <a:lnTo>
                  <a:pt x="201561" y="93052"/>
                </a:lnTo>
                <a:lnTo>
                  <a:pt x="226034" y="93052"/>
                </a:lnTo>
                <a:lnTo>
                  <a:pt x="226034" y="76288"/>
                </a:lnTo>
                <a:lnTo>
                  <a:pt x="201561" y="76288"/>
                </a:lnTo>
                <a:lnTo>
                  <a:pt x="201561" y="65620"/>
                </a:lnTo>
                <a:lnTo>
                  <a:pt x="226034" y="65620"/>
                </a:lnTo>
                <a:lnTo>
                  <a:pt x="226034" y="47244"/>
                </a:lnTo>
                <a:lnTo>
                  <a:pt x="201561" y="47244"/>
                </a:lnTo>
                <a:lnTo>
                  <a:pt x="201561" y="36576"/>
                </a:lnTo>
                <a:lnTo>
                  <a:pt x="226034" y="36576"/>
                </a:lnTo>
                <a:lnTo>
                  <a:pt x="226034" y="16764"/>
                </a:lnTo>
                <a:lnTo>
                  <a:pt x="201561" y="16764"/>
                </a:lnTo>
                <a:lnTo>
                  <a:pt x="201561" y="3048"/>
                </a:lnTo>
                <a:lnTo>
                  <a:pt x="181737" y="3048"/>
                </a:lnTo>
                <a:lnTo>
                  <a:pt x="181737" y="16764"/>
                </a:lnTo>
                <a:lnTo>
                  <a:pt x="171069" y="16764"/>
                </a:lnTo>
                <a:lnTo>
                  <a:pt x="171069" y="36576"/>
                </a:lnTo>
                <a:lnTo>
                  <a:pt x="181737" y="36576"/>
                </a:lnTo>
                <a:lnTo>
                  <a:pt x="181737" y="105244"/>
                </a:lnTo>
                <a:lnTo>
                  <a:pt x="169545" y="105244"/>
                </a:lnTo>
                <a:lnTo>
                  <a:pt x="169545" y="125158"/>
                </a:lnTo>
                <a:lnTo>
                  <a:pt x="190881" y="125158"/>
                </a:lnTo>
                <a:lnTo>
                  <a:pt x="186042" y="131762"/>
                </a:lnTo>
                <a:lnTo>
                  <a:pt x="180784" y="137922"/>
                </a:lnTo>
                <a:lnTo>
                  <a:pt x="175234" y="143814"/>
                </a:lnTo>
                <a:lnTo>
                  <a:pt x="169545" y="149542"/>
                </a:lnTo>
                <a:lnTo>
                  <a:pt x="174117" y="154114"/>
                </a:lnTo>
                <a:lnTo>
                  <a:pt x="180213" y="158686"/>
                </a:lnTo>
                <a:lnTo>
                  <a:pt x="184797" y="163258"/>
                </a:lnTo>
                <a:lnTo>
                  <a:pt x="191389" y="157264"/>
                </a:lnTo>
                <a:lnTo>
                  <a:pt x="197548" y="150685"/>
                </a:lnTo>
                <a:lnTo>
                  <a:pt x="203428" y="143548"/>
                </a:lnTo>
                <a:lnTo>
                  <a:pt x="209169" y="135826"/>
                </a:lnTo>
                <a:lnTo>
                  <a:pt x="195453" y="125158"/>
                </a:lnTo>
                <a:lnTo>
                  <a:pt x="230606" y="125158"/>
                </a:lnTo>
                <a:lnTo>
                  <a:pt x="215366" y="135826"/>
                </a:lnTo>
                <a:lnTo>
                  <a:pt x="221056" y="142455"/>
                </a:lnTo>
                <a:lnTo>
                  <a:pt x="226606" y="148780"/>
                </a:lnTo>
                <a:lnTo>
                  <a:pt x="231863" y="155117"/>
                </a:lnTo>
                <a:lnTo>
                  <a:pt x="236702" y="161734"/>
                </a:lnTo>
                <a:lnTo>
                  <a:pt x="248894" y="152590"/>
                </a:lnTo>
                <a:lnTo>
                  <a:pt x="253009" y="155638"/>
                </a:lnTo>
                <a:lnTo>
                  <a:pt x="255257" y="157264"/>
                </a:lnTo>
                <a:lnTo>
                  <a:pt x="261175" y="160210"/>
                </a:lnTo>
                <a:lnTo>
                  <a:pt x="265760" y="163258"/>
                </a:lnTo>
                <a:lnTo>
                  <a:pt x="271538" y="152590"/>
                </a:lnTo>
                <a:lnTo>
                  <a:pt x="271780" y="152171"/>
                </a:lnTo>
                <a:lnTo>
                  <a:pt x="274332" y="144970"/>
                </a:lnTo>
                <a:lnTo>
                  <a:pt x="276225" y="139623"/>
                </a:lnTo>
                <a:lnTo>
                  <a:pt x="279247" y="125933"/>
                </a:lnTo>
                <a:lnTo>
                  <a:pt x="280987" y="111340"/>
                </a:lnTo>
                <a:lnTo>
                  <a:pt x="302425" y="111340"/>
                </a:lnTo>
                <a:lnTo>
                  <a:pt x="302425" y="137350"/>
                </a:lnTo>
                <a:lnTo>
                  <a:pt x="300901" y="140398"/>
                </a:lnTo>
                <a:lnTo>
                  <a:pt x="287096" y="140398"/>
                </a:lnTo>
                <a:lnTo>
                  <a:pt x="280987" y="138874"/>
                </a:lnTo>
                <a:lnTo>
                  <a:pt x="284035" y="148018"/>
                </a:lnTo>
                <a:lnTo>
                  <a:pt x="285445" y="155117"/>
                </a:lnTo>
                <a:lnTo>
                  <a:pt x="285559" y="161734"/>
                </a:lnTo>
                <a:lnTo>
                  <a:pt x="303949" y="161734"/>
                </a:lnTo>
                <a:lnTo>
                  <a:pt x="308521" y="160210"/>
                </a:lnTo>
                <a:lnTo>
                  <a:pt x="313093" y="160210"/>
                </a:lnTo>
                <a:lnTo>
                  <a:pt x="316141" y="158686"/>
                </a:lnTo>
                <a:lnTo>
                  <a:pt x="322237" y="152590"/>
                </a:lnTo>
                <a:lnTo>
                  <a:pt x="323761" y="148018"/>
                </a:lnTo>
                <a:lnTo>
                  <a:pt x="323761" y="140398"/>
                </a:lnTo>
                <a:lnTo>
                  <a:pt x="323761" y="111340"/>
                </a:lnTo>
                <a:lnTo>
                  <a:pt x="323761" y="91528"/>
                </a:lnTo>
                <a:lnTo>
                  <a:pt x="323761" y="71716"/>
                </a:lnTo>
                <a:lnTo>
                  <a:pt x="323761" y="51816"/>
                </a:lnTo>
                <a:lnTo>
                  <a:pt x="323761" y="28956"/>
                </a:lnTo>
                <a:lnTo>
                  <a:pt x="323761" y="7620"/>
                </a:lnTo>
                <a:close/>
              </a:path>
              <a:path w="722630" h="163829">
                <a:moveTo>
                  <a:pt x="427583" y="128206"/>
                </a:moveTo>
                <a:lnTo>
                  <a:pt x="424103" y="116967"/>
                </a:lnTo>
                <a:lnTo>
                  <a:pt x="420344" y="106019"/>
                </a:lnTo>
                <a:lnTo>
                  <a:pt x="416001" y="95110"/>
                </a:lnTo>
                <a:lnTo>
                  <a:pt x="410819" y="83908"/>
                </a:lnTo>
                <a:lnTo>
                  <a:pt x="394055" y="91528"/>
                </a:lnTo>
                <a:lnTo>
                  <a:pt x="398360" y="102717"/>
                </a:lnTo>
                <a:lnTo>
                  <a:pt x="402247" y="113487"/>
                </a:lnTo>
                <a:lnTo>
                  <a:pt x="405841" y="123977"/>
                </a:lnTo>
                <a:lnTo>
                  <a:pt x="409295" y="134302"/>
                </a:lnTo>
                <a:lnTo>
                  <a:pt x="427583" y="128206"/>
                </a:lnTo>
                <a:close/>
              </a:path>
              <a:path w="722630" h="163829">
                <a:moveTo>
                  <a:pt x="456628" y="120586"/>
                </a:moveTo>
                <a:lnTo>
                  <a:pt x="454317" y="109982"/>
                </a:lnTo>
                <a:lnTo>
                  <a:pt x="451904" y="99148"/>
                </a:lnTo>
                <a:lnTo>
                  <a:pt x="449122" y="87706"/>
                </a:lnTo>
                <a:lnTo>
                  <a:pt x="445960" y="76288"/>
                </a:lnTo>
                <a:lnTo>
                  <a:pt x="427583" y="80860"/>
                </a:lnTo>
                <a:lnTo>
                  <a:pt x="430733" y="94627"/>
                </a:lnTo>
                <a:lnTo>
                  <a:pt x="433247" y="106019"/>
                </a:lnTo>
                <a:lnTo>
                  <a:pt x="435368" y="116484"/>
                </a:lnTo>
                <a:lnTo>
                  <a:pt x="436829" y="125158"/>
                </a:lnTo>
                <a:lnTo>
                  <a:pt x="456628" y="120586"/>
                </a:lnTo>
                <a:close/>
              </a:path>
              <a:path w="722630" h="163829">
                <a:moveTo>
                  <a:pt x="496354" y="137350"/>
                </a:moveTo>
                <a:lnTo>
                  <a:pt x="473392" y="137350"/>
                </a:lnTo>
                <a:lnTo>
                  <a:pt x="478853" y="122123"/>
                </a:lnTo>
                <a:lnTo>
                  <a:pt x="483577" y="108496"/>
                </a:lnTo>
                <a:lnTo>
                  <a:pt x="487413" y="96316"/>
                </a:lnTo>
                <a:lnTo>
                  <a:pt x="490258" y="85432"/>
                </a:lnTo>
                <a:lnTo>
                  <a:pt x="468820" y="80860"/>
                </a:lnTo>
                <a:lnTo>
                  <a:pt x="466001" y="94627"/>
                </a:lnTo>
                <a:lnTo>
                  <a:pt x="462343" y="108496"/>
                </a:lnTo>
                <a:lnTo>
                  <a:pt x="458101" y="122694"/>
                </a:lnTo>
                <a:lnTo>
                  <a:pt x="453593" y="137350"/>
                </a:lnTo>
                <a:lnTo>
                  <a:pt x="391007" y="137350"/>
                </a:lnTo>
                <a:lnTo>
                  <a:pt x="391007" y="157162"/>
                </a:lnTo>
                <a:lnTo>
                  <a:pt x="496354" y="157162"/>
                </a:lnTo>
                <a:lnTo>
                  <a:pt x="496354" y="137350"/>
                </a:lnTo>
                <a:close/>
              </a:path>
              <a:path w="722630" h="163829">
                <a:moveTo>
                  <a:pt x="500926" y="48768"/>
                </a:moveTo>
                <a:lnTo>
                  <a:pt x="470179" y="24384"/>
                </a:lnTo>
                <a:lnTo>
                  <a:pt x="465785" y="19367"/>
                </a:lnTo>
                <a:lnTo>
                  <a:pt x="465785" y="51816"/>
                </a:lnTo>
                <a:lnTo>
                  <a:pt x="421487" y="51816"/>
                </a:lnTo>
                <a:lnTo>
                  <a:pt x="427240" y="45821"/>
                </a:lnTo>
                <a:lnTo>
                  <a:pt x="427850" y="45173"/>
                </a:lnTo>
                <a:lnTo>
                  <a:pt x="433539" y="38671"/>
                </a:lnTo>
                <a:lnTo>
                  <a:pt x="438924" y="31889"/>
                </a:lnTo>
                <a:lnTo>
                  <a:pt x="444449" y="24384"/>
                </a:lnTo>
                <a:lnTo>
                  <a:pt x="449275" y="32105"/>
                </a:lnTo>
                <a:lnTo>
                  <a:pt x="454533" y="39243"/>
                </a:lnTo>
                <a:lnTo>
                  <a:pt x="460082" y="45821"/>
                </a:lnTo>
                <a:lnTo>
                  <a:pt x="465785" y="51816"/>
                </a:lnTo>
                <a:lnTo>
                  <a:pt x="465785" y="19367"/>
                </a:lnTo>
                <a:lnTo>
                  <a:pt x="456628" y="6096"/>
                </a:lnTo>
                <a:lnTo>
                  <a:pt x="459676" y="1524"/>
                </a:lnTo>
                <a:lnTo>
                  <a:pt x="433679" y="1524"/>
                </a:lnTo>
                <a:lnTo>
                  <a:pt x="425119" y="14655"/>
                </a:lnTo>
                <a:lnTo>
                  <a:pt x="415569" y="26479"/>
                </a:lnTo>
                <a:lnTo>
                  <a:pt x="405168" y="36893"/>
                </a:lnTo>
                <a:lnTo>
                  <a:pt x="394055" y="45732"/>
                </a:lnTo>
                <a:lnTo>
                  <a:pt x="394055" y="30480"/>
                </a:lnTo>
                <a:lnTo>
                  <a:pt x="377190" y="30480"/>
                </a:lnTo>
                <a:lnTo>
                  <a:pt x="377190" y="1524"/>
                </a:lnTo>
                <a:lnTo>
                  <a:pt x="357378" y="1524"/>
                </a:lnTo>
                <a:lnTo>
                  <a:pt x="357378" y="30480"/>
                </a:lnTo>
                <a:lnTo>
                  <a:pt x="337477" y="30480"/>
                </a:lnTo>
                <a:lnTo>
                  <a:pt x="337477" y="51816"/>
                </a:lnTo>
                <a:lnTo>
                  <a:pt x="355866" y="51816"/>
                </a:lnTo>
                <a:lnTo>
                  <a:pt x="351243" y="63042"/>
                </a:lnTo>
                <a:lnTo>
                  <a:pt x="346468" y="73812"/>
                </a:lnTo>
                <a:lnTo>
                  <a:pt x="341414" y="84277"/>
                </a:lnTo>
                <a:lnTo>
                  <a:pt x="337566" y="91528"/>
                </a:lnTo>
                <a:lnTo>
                  <a:pt x="335953" y="94627"/>
                </a:lnTo>
                <a:lnTo>
                  <a:pt x="337096" y="101701"/>
                </a:lnTo>
                <a:lnTo>
                  <a:pt x="338112" y="108496"/>
                </a:lnTo>
                <a:lnTo>
                  <a:pt x="340525" y="125158"/>
                </a:lnTo>
                <a:lnTo>
                  <a:pt x="349465" y="109982"/>
                </a:lnTo>
                <a:lnTo>
                  <a:pt x="353682" y="102349"/>
                </a:lnTo>
                <a:lnTo>
                  <a:pt x="357352" y="94627"/>
                </a:lnTo>
                <a:lnTo>
                  <a:pt x="357378" y="163258"/>
                </a:lnTo>
                <a:lnTo>
                  <a:pt x="377190" y="163258"/>
                </a:lnTo>
                <a:lnTo>
                  <a:pt x="377190" y="94627"/>
                </a:lnTo>
                <a:lnTo>
                  <a:pt x="377190" y="86956"/>
                </a:lnTo>
                <a:lnTo>
                  <a:pt x="380238" y="91528"/>
                </a:lnTo>
                <a:lnTo>
                  <a:pt x="383311" y="94627"/>
                </a:lnTo>
                <a:lnTo>
                  <a:pt x="386207" y="98971"/>
                </a:lnTo>
                <a:lnTo>
                  <a:pt x="386334" y="99148"/>
                </a:lnTo>
                <a:lnTo>
                  <a:pt x="396379" y="86956"/>
                </a:lnTo>
                <a:lnTo>
                  <a:pt x="400151" y="82384"/>
                </a:lnTo>
                <a:lnTo>
                  <a:pt x="394411" y="76936"/>
                </a:lnTo>
                <a:lnTo>
                  <a:pt x="388670" y="71907"/>
                </a:lnTo>
                <a:lnTo>
                  <a:pt x="382917" y="67170"/>
                </a:lnTo>
                <a:lnTo>
                  <a:pt x="377190" y="62572"/>
                </a:lnTo>
                <a:lnTo>
                  <a:pt x="377190" y="51816"/>
                </a:lnTo>
                <a:lnTo>
                  <a:pt x="387858" y="51816"/>
                </a:lnTo>
                <a:lnTo>
                  <a:pt x="391007" y="58000"/>
                </a:lnTo>
                <a:lnTo>
                  <a:pt x="394055" y="64096"/>
                </a:lnTo>
                <a:lnTo>
                  <a:pt x="398627" y="71716"/>
                </a:lnTo>
                <a:lnTo>
                  <a:pt x="403199" y="68668"/>
                </a:lnTo>
                <a:lnTo>
                  <a:pt x="406247" y="65620"/>
                </a:lnTo>
                <a:lnTo>
                  <a:pt x="410819" y="62572"/>
                </a:lnTo>
                <a:lnTo>
                  <a:pt x="410819" y="71716"/>
                </a:lnTo>
                <a:lnTo>
                  <a:pt x="477964" y="71716"/>
                </a:lnTo>
                <a:lnTo>
                  <a:pt x="477964" y="62572"/>
                </a:lnTo>
                <a:lnTo>
                  <a:pt x="481114" y="64096"/>
                </a:lnTo>
                <a:lnTo>
                  <a:pt x="484187" y="67170"/>
                </a:lnTo>
                <a:lnTo>
                  <a:pt x="488734" y="70192"/>
                </a:lnTo>
                <a:lnTo>
                  <a:pt x="493064" y="62572"/>
                </a:lnTo>
                <a:lnTo>
                  <a:pt x="500926" y="48768"/>
                </a:lnTo>
                <a:close/>
              </a:path>
              <a:path w="722630" h="163829">
                <a:moveTo>
                  <a:pt x="664375" y="138874"/>
                </a:moveTo>
                <a:lnTo>
                  <a:pt x="507022" y="138874"/>
                </a:lnTo>
                <a:lnTo>
                  <a:pt x="507022" y="157162"/>
                </a:lnTo>
                <a:lnTo>
                  <a:pt x="664375" y="157162"/>
                </a:lnTo>
                <a:lnTo>
                  <a:pt x="664375" y="138874"/>
                </a:lnTo>
                <a:close/>
              </a:path>
              <a:path w="722630" h="163829">
                <a:moveTo>
                  <a:pt x="667423" y="53428"/>
                </a:moveTo>
                <a:lnTo>
                  <a:pt x="651078" y="49403"/>
                </a:lnTo>
                <a:lnTo>
                  <a:pt x="636460" y="44399"/>
                </a:lnTo>
                <a:lnTo>
                  <a:pt x="627710" y="40449"/>
                </a:lnTo>
                <a:lnTo>
                  <a:pt x="627710" y="61048"/>
                </a:lnTo>
                <a:lnTo>
                  <a:pt x="624649" y="61048"/>
                </a:lnTo>
                <a:lnTo>
                  <a:pt x="624649" y="76288"/>
                </a:lnTo>
                <a:lnTo>
                  <a:pt x="624649" y="86956"/>
                </a:lnTo>
                <a:lnTo>
                  <a:pt x="624649" y="102196"/>
                </a:lnTo>
                <a:lnTo>
                  <a:pt x="624649" y="112864"/>
                </a:lnTo>
                <a:lnTo>
                  <a:pt x="546747" y="112864"/>
                </a:lnTo>
                <a:lnTo>
                  <a:pt x="546747" y="102196"/>
                </a:lnTo>
                <a:lnTo>
                  <a:pt x="624649" y="102196"/>
                </a:lnTo>
                <a:lnTo>
                  <a:pt x="624649" y="86956"/>
                </a:lnTo>
                <a:lnTo>
                  <a:pt x="546747" y="86956"/>
                </a:lnTo>
                <a:lnTo>
                  <a:pt x="546747" y="76288"/>
                </a:lnTo>
                <a:lnTo>
                  <a:pt x="624649" y="76288"/>
                </a:lnTo>
                <a:lnTo>
                  <a:pt x="624649" y="61048"/>
                </a:lnTo>
                <a:lnTo>
                  <a:pt x="543687" y="61048"/>
                </a:lnTo>
                <a:lnTo>
                  <a:pt x="552538" y="55308"/>
                </a:lnTo>
                <a:lnTo>
                  <a:pt x="560819" y="49403"/>
                </a:lnTo>
                <a:lnTo>
                  <a:pt x="568579" y="43192"/>
                </a:lnTo>
                <a:lnTo>
                  <a:pt x="575792" y="36576"/>
                </a:lnTo>
                <a:lnTo>
                  <a:pt x="575792" y="56476"/>
                </a:lnTo>
                <a:lnTo>
                  <a:pt x="595604" y="56476"/>
                </a:lnTo>
                <a:lnTo>
                  <a:pt x="595604" y="36576"/>
                </a:lnTo>
                <a:lnTo>
                  <a:pt x="602754" y="43192"/>
                </a:lnTo>
                <a:lnTo>
                  <a:pt x="610527" y="49403"/>
                </a:lnTo>
                <a:lnTo>
                  <a:pt x="618832" y="55308"/>
                </a:lnTo>
                <a:lnTo>
                  <a:pt x="627710" y="61048"/>
                </a:lnTo>
                <a:lnTo>
                  <a:pt x="627710" y="40449"/>
                </a:lnTo>
                <a:lnTo>
                  <a:pt x="623557" y="38557"/>
                </a:lnTo>
                <a:lnTo>
                  <a:pt x="620179" y="36576"/>
                </a:lnTo>
                <a:lnTo>
                  <a:pt x="612368" y="32004"/>
                </a:lnTo>
                <a:lnTo>
                  <a:pt x="661327" y="32004"/>
                </a:lnTo>
                <a:lnTo>
                  <a:pt x="661327" y="15240"/>
                </a:lnTo>
                <a:lnTo>
                  <a:pt x="595604" y="15240"/>
                </a:lnTo>
                <a:lnTo>
                  <a:pt x="595604" y="1524"/>
                </a:lnTo>
                <a:lnTo>
                  <a:pt x="575792" y="1524"/>
                </a:lnTo>
                <a:lnTo>
                  <a:pt x="575792" y="15240"/>
                </a:lnTo>
                <a:lnTo>
                  <a:pt x="510070" y="15240"/>
                </a:lnTo>
                <a:lnTo>
                  <a:pt x="510070" y="32004"/>
                </a:lnTo>
                <a:lnTo>
                  <a:pt x="557403" y="32004"/>
                </a:lnTo>
                <a:lnTo>
                  <a:pt x="546277" y="38823"/>
                </a:lnTo>
                <a:lnTo>
                  <a:pt x="533577" y="45351"/>
                </a:lnTo>
                <a:lnTo>
                  <a:pt x="519430" y="51333"/>
                </a:lnTo>
                <a:lnTo>
                  <a:pt x="503974" y="56476"/>
                </a:lnTo>
                <a:lnTo>
                  <a:pt x="510070" y="68668"/>
                </a:lnTo>
                <a:lnTo>
                  <a:pt x="511594" y="74764"/>
                </a:lnTo>
                <a:lnTo>
                  <a:pt x="525411" y="70192"/>
                </a:lnTo>
                <a:lnTo>
                  <a:pt x="525411" y="129730"/>
                </a:lnTo>
                <a:lnTo>
                  <a:pt x="645985" y="129730"/>
                </a:lnTo>
                <a:lnTo>
                  <a:pt x="645985" y="112864"/>
                </a:lnTo>
                <a:lnTo>
                  <a:pt x="645985" y="102196"/>
                </a:lnTo>
                <a:lnTo>
                  <a:pt x="645985" y="86956"/>
                </a:lnTo>
                <a:lnTo>
                  <a:pt x="645985" y="76288"/>
                </a:lnTo>
                <a:lnTo>
                  <a:pt x="645985" y="70192"/>
                </a:lnTo>
                <a:lnTo>
                  <a:pt x="645985" y="68668"/>
                </a:lnTo>
                <a:lnTo>
                  <a:pt x="659803" y="73240"/>
                </a:lnTo>
                <a:lnTo>
                  <a:pt x="661631" y="68668"/>
                </a:lnTo>
                <a:lnTo>
                  <a:pt x="662851" y="65620"/>
                </a:lnTo>
                <a:lnTo>
                  <a:pt x="663765" y="61048"/>
                </a:lnTo>
                <a:lnTo>
                  <a:pt x="664375" y="58000"/>
                </a:lnTo>
                <a:lnTo>
                  <a:pt x="667423" y="53428"/>
                </a:lnTo>
                <a:close/>
              </a:path>
              <a:path w="722630" h="163829">
                <a:moveTo>
                  <a:pt x="722376" y="129730"/>
                </a:moveTo>
                <a:lnTo>
                  <a:pt x="720852" y="126682"/>
                </a:lnTo>
                <a:lnTo>
                  <a:pt x="717804" y="123634"/>
                </a:lnTo>
                <a:lnTo>
                  <a:pt x="714756" y="122110"/>
                </a:lnTo>
                <a:lnTo>
                  <a:pt x="708672" y="122110"/>
                </a:lnTo>
                <a:lnTo>
                  <a:pt x="707136" y="123634"/>
                </a:lnTo>
                <a:lnTo>
                  <a:pt x="704088" y="125158"/>
                </a:lnTo>
                <a:lnTo>
                  <a:pt x="702475" y="126682"/>
                </a:lnTo>
                <a:lnTo>
                  <a:pt x="700951" y="129730"/>
                </a:lnTo>
                <a:lnTo>
                  <a:pt x="700951" y="135826"/>
                </a:lnTo>
                <a:lnTo>
                  <a:pt x="702475" y="137350"/>
                </a:lnTo>
                <a:lnTo>
                  <a:pt x="704088" y="140398"/>
                </a:lnTo>
                <a:lnTo>
                  <a:pt x="707136" y="141922"/>
                </a:lnTo>
                <a:lnTo>
                  <a:pt x="708672" y="143446"/>
                </a:lnTo>
                <a:lnTo>
                  <a:pt x="714756" y="143446"/>
                </a:lnTo>
                <a:lnTo>
                  <a:pt x="717804" y="141922"/>
                </a:lnTo>
                <a:lnTo>
                  <a:pt x="719328" y="140398"/>
                </a:lnTo>
                <a:lnTo>
                  <a:pt x="720852" y="137350"/>
                </a:lnTo>
                <a:lnTo>
                  <a:pt x="722376" y="135826"/>
                </a:lnTo>
                <a:lnTo>
                  <a:pt x="722376" y="129730"/>
                </a:lnTo>
                <a:close/>
              </a:path>
              <a:path w="722630" h="163829">
                <a:moveTo>
                  <a:pt x="722376" y="56476"/>
                </a:moveTo>
                <a:lnTo>
                  <a:pt x="720852" y="53428"/>
                </a:lnTo>
                <a:lnTo>
                  <a:pt x="719328" y="51816"/>
                </a:lnTo>
                <a:lnTo>
                  <a:pt x="717804" y="48768"/>
                </a:lnTo>
                <a:lnTo>
                  <a:pt x="707136" y="48768"/>
                </a:lnTo>
                <a:lnTo>
                  <a:pt x="702475" y="53428"/>
                </a:lnTo>
                <a:lnTo>
                  <a:pt x="700951" y="56476"/>
                </a:lnTo>
                <a:lnTo>
                  <a:pt x="700951" y="61048"/>
                </a:lnTo>
                <a:lnTo>
                  <a:pt x="702475" y="64096"/>
                </a:lnTo>
                <a:lnTo>
                  <a:pt x="704088" y="65620"/>
                </a:lnTo>
                <a:lnTo>
                  <a:pt x="707136" y="68668"/>
                </a:lnTo>
                <a:lnTo>
                  <a:pt x="717804" y="68668"/>
                </a:lnTo>
                <a:lnTo>
                  <a:pt x="719328" y="65620"/>
                </a:lnTo>
                <a:lnTo>
                  <a:pt x="722376" y="64096"/>
                </a:lnTo>
                <a:lnTo>
                  <a:pt x="722376" y="56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92973" y="4656302"/>
            <a:ext cx="711707" cy="164782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523744" y="4656302"/>
            <a:ext cx="2232850" cy="164782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660552" y="5045494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3048" y="13716"/>
                </a:lnTo>
                <a:lnTo>
                  <a:pt x="3048" y="16764"/>
                </a:lnTo>
                <a:lnTo>
                  <a:pt x="1523" y="21336"/>
                </a:lnTo>
                <a:lnTo>
                  <a:pt x="0" y="24384"/>
                </a:lnTo>
                <a:lnTo>
                  <a:pt x="0" y="32004"/>
                </a:lnTo>
                <a:lnTo>
                  <a:pt x="1523" y="35052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8"/>
                </a:lnTo>
                <a:lnTo>
                  <a:pt x="10667" y="51816"/>
                </a:lnTo>
                <a:lnTo>
                  <a:pt x="13715" y="53340"/>
                </a:lnTo>
                <a:lnTo>
                  <a:pt x="18287" y="54864"/>
                </a:lnTo>
                <a:lnTo>
                  <a:pt x="21335" y="56388"/>
                </a:lnTo>
                <a:lnTo>
                  <a:pt x="36677" y="56388"/>
                </a:lnTo>
                <a:lnTo>
                  <a:pt x="45821" y="51816"/>
                </a:lnTo>
                <a:lnTo>
                  <a:pt x="51917" y="45720"/>
                </a:lnTo>
                <a:lnTo>
                  <a:pt x="54965" y="39624"/>
                </a:lnTo>
                <a:lnTo>
                  <a:pt x="56489" y="35052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6489" y="21336"/>
                </a:lnTo>
                <a:lnTo>
                  <a:pt x="54965" y="16764"/>
                </a:lnTo>
                <a:lnTo>
                  <a:pt x="51917" y="10668"/>
                </a:lnTo>
                <a:lnTo>
                  <a:pt x="48869" y="7620"/>
                </a:lnTo>
                <a:lnTo>
                  <a:pt x="45821" y="6096"/>
                </a:lnTo>
                <a:lnTo>
                  <a:pt x="42773" y="3048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49" name="object 49"/>
          <p:cNvSpPr/>
          <p:nvPr/>
        </p:nvSpPr>
        <p:spPr>
          <a:xfrm>
            <a:off x="851433" y="4992052"/>
            <a:ext cx="715010" cy="161925"/>
          </a:xfrm>
          <a:custGeom>
            <a:avLst/>
            <a:gdLst/>
            <a:ahLst/>
            <a:cxnLst/>
            <a:rect l="l" t="t" r="r" b="b"/>
            <a:pathLst>
              <a:path w="715010" h="161925">
                <a:moveTo>
                  <a:pt x="155740" y="115925"/>
                </a:moveTo>
                <a:lnTo>
                  <a:pt x="148120" y="114401"/>
                </a:lnTo>
                <a:lnTo>
                  <a:pt x="142024" y="111353"/>
                </a:lnTo>
                <a:lnTo>
                  <a:pt x="135928" y="109829"/>
                </a:lnTo>
                <a:lnTo>
                  <a:pt x="135928" y="19812"/>
                </a:lnTo>
                <a:lnTo>
                  <a:pt x="131356" y="19812"/>
                </a:lnTo>
                <a:lnTo>
                  <a:pt x="131356" y="115925"/>
                </a:lnTo>
                <a:lnTo>
                  <a:pt x="129832" y="122110"/>
                </a:lnTo>
                <a:lnTo>
                  <a:pt x="129832" y="126682"/>
                </a:lnTo>
                <a:lnTo>
                  <a:pt x="128308" y="128206"/>
                </a:lnTo>
                <a:lnTo>
                  <a:pt x="128308" y="131254"/>
                </a:lnTo>
                <a:lnTo>
                  <a:pt x="126784" y="132778"/>
                </a:lnTo>
                <a:lnTo>
                  <a:pt x="123736" y="134302"/>
                </a:lnTo>
                <a:lnTo>
                  <a:pt x="122212" y="135826"/>
                </a:lnTo>
                <a:lnTo>
                  <a:pt x="84023" y="135826"/>
                </a:lnTo>
                <a:lnTo>
                  <a:pt x="79451" y="132778"/>
                </a:lnTo>
                <a:lnTo>
                  <a:pt x="79451" y="115925"/>
                </a:lnTo>
                <a:lnTo>
                  <a:pt x="131356" y="115925"/>
                </a:lnTo>
                <a:lnTo>
                  <a:pt x="131356" y="19812"/>
                </a:lnTo>
                <a:lnTo>
                  <a:pt x="113068" y="19812"/>
                </a:lnTo>
                <a:lnTo>
                  <a:pt x="113068" y="41148"/>
                </a:lnTo>
                <a:lnTo>
                  <a:pt x="113068" y="58013"/>
                </a:lnTo>
                <a:lnTo>
                  <a:pt x="113068" y="77825"/>
                </a:lnTo>
                <a:lnTo>
                  <a:pt x="113068" y="94589"/>
                </a:lnTo>
                <a:lnTo>
                  <a:pt x="79451" y="94589"/>
                </a:lnTo>
                <a:lnTo>
                  <a:pt x="79451" y="77825"/>
                </a:lnTo>
                <a:lnTo>
                  <a:pt x="113068" y="77825"/>
                </a:lnTo>
                <a:lnTo>
                  <a:pt x="113068" y="58013"/>
                </a:lnTo>
                <a:lnTo>
                  <a:pt x="79451" y="58013"/>
                </a:lnTo>
                <a:lnTo>
                  <a:pt x="79451" y="41148"/>
                </a:lnTo>
                <a:lnTo>
                  <a:pt x="113068" y="41148"/>
                </a:lnTo>
                <a:lnTo>
                  <a:pt x="113068" y="19812"/>
                </a:lnTo>
                <a:lnTo>
                  <a:pt x="79451" y="19812"/>
                </a:lnTo>
                <a:lnTo>
                  <a:pt x="79451" y="0"/>
                </a:lnTo>
                <a:lnTo>
                  <a:pt x="56489" y="0"/>
                </a:lnTo>
                <a:lnTo>
                  <a:pt x="56489" y="94589"/>
                </a:lnTo>
                <a:lnTo>
                  <a:pt x="24485" y="94589"/>
                </a:lnTo>
                <a:lnTo>
                  <a:pt x="24485" y="77825"/>
                </a:lnTo>
                <a:lnTo>
                  <a:pt x="56489" y="77825"/>
                </a:lnTo>
                <a:lnTo>
                  <a:pt x="56489" y="58013"/>
                </a:lnTo>
                <a:lnTo>
                  <a:pt x="24485" y="58013"/>
                </a:lnTo>
                <a:lnTo>
                  <a:pt x="24485" y="41148"/>
                </a:lnTo>
                <a:lnTo>
                  <a:pt x="56489" y="41148"/>
                </a:lnTo>
                <a:lnTo>
                  <a:pt x="56489" y="19812"/>
                </a:lnTo>
                <a:lnTo>
                  <a:pt x="0" y="19812"/>
                </a:lnTo>
                <a:lnTo>
                  <a:pt x="0" y="128206"/>
                </a:lnTo>
                <a:lnTo>
                  <a:pt x="24485" y="128206"/>
                </a:lnTo>
                <a:lnTo>
                  <a:pt x="24485" y="115925"/>
                </a:lnTo>
                <a:lnTo>
                  <a:pt x="56489" y="115925"/>
                </a:lnTo>
                <a:lnTo>
                  <a:pt x="56489" y="132778"/>
                </a:lnTo>
                <a:lnTo>
                  <a:pt x="58178" y="143027"/>
                </a:lnTo>
                <a:lnTo>
                  <a:pt x="63157" y="150685"/>
                </a:lnTo>
                <a:lnTo>
                  <a:pt x="71310" y="155498"/>
                </a:lnTo>
                <a:lnTo>
                  <a:pt x="82486" y="157162"/>
                </a:lnTo>
                <a:lnTo>
                  <a:pt x="131356" y="157162"/>
                </a:lnTo>
                <a:lnTo>
                  <a:pt x="143548" y="151066"/>
                </a:lnTo>
                <a:lnTo>
                  <a:pt x="146951" y="146456"/>
                </a:lnTo>
                <a:lnTo>
                  <a:pt x="150215" y="139255"/>
                </a:lnTo>
                <a:lnTo>
                  <a:pt x="151218" y="135826"/>
                </a:lnTo>
                <a:lnTo>
                  <a:pt x="153187" y="129171"/>
                </a:lnTo>
                <a:lnTo>
                  <a:pt x="155740" y="115925"/>
                </a:lnTo>
                <a:close/>
              </a:path>
              <a:path w="715010" h="161925">
                <a:moveTo>
                  <a:pt x="236702" y="6096"/>
                </a:moveTo>
                <a:lnTo>
                  <a:pt x="215366" y="6096"/>
                </a:lnTo>
                <a:lnTo>
                  <a:pt x="215366" y="22860"/>
                </a:lnTo>
                <a:lnTo>
                  <a:pt x="215366" y="35052"/>
                </a:lnTo>
                <a:lnTo>
                  <a:pt x="192405" y="35052"/>
                </a:lnTo>
                <a:lnTo>
                  <a:pt x="192405" y="22860"/>
                </a:lnTo>
                <a:lnTo>
                  <a:pt x="215366" y="22860"/>
                </a:lnTo>
                <a:lnTo>
                  <a:pt x="215366" y="6096"/>
                </a:lnTo>
                <a:lnTo>
                  <a:pt x="171069" y="6096"/>
                </a:lnTo>
                <a:lnTo>
                  <a:pt x="171069" y="51917"/>
                </a:lnTo>
                <a:lnTo>
                  <a:pt x="236702" y="51917"/>
                </a:lnTo>
                <a:lnTo>
                  <a:pt x="236702" y="35052"/>
                </a:lnTo>
                <a:lnTo>
                  <a:pt x="236702" y="22860"/>
                </a:lnTo>
                <a:lnTo>
                  <a:pt x="236702" y="6096"/>
                </a:lnTo>
                <a:close/>
              </a:path>
              <a:path w="715010" h="161925">
                <a:moveTo>
                  <a:pt x="313093" y="6096"/>
                </a:moveTo>
                <a:lnTo>
                  <a:pt x="293281" y="6096"/>
                </a:lnTo>
                <a:lnTo>
                  <a:pt x="293281" y="22860"/>
                </a:lnTo>
                <a:lnTo>
                  <a:pt x="293281" y="35052"/>
                </a:lnTo>
                <a:lnTo>
                  <a:pt x="268795" y="35052"/>
                </a:lnTo>
                <a:lnTo>
                  <a:pt x="268795" y="22860"/>
                </a:lnTo>
                <a:lnTo>
                  <a:pt x="293281" y="22860"/>
                </a:lnTo>
                <a:lnTo>
                  <a:pt x="293281" y="6096"/>
                </a:lnTo>
                <a:lnTo>
                  <a:pt x="248983" y="6096"/>
                </a:lnTo>
                <a:lnTo>
                  <a:pt x="248983" y="51917"/>
                </a:lnTo>
                <a:lnTo>
                  <a:pt x="313093" y="51917"/>
                </a:lnTo>
                <a:lnTo>
                  <a:pt x="313093" y="35052"/>
                </a:lnTo>
                <a:lnTo>
                  <a:pt x="313093" y="22860"/>
                </a:lnTo>
                <a:lnTo>
                  <a:pt x="313093" y="6096"/>
                </a:lnTo>
                <a:close/>
              </a:path>
              <a:path w="715010" h="161925">
                <a:moveTo>
                  <a:pt x="323761" y="94589"/>
                </a:moveTo>
                <a:lnTo>
                  <a:pt x="301498" y="92862"/>
                </a:lnTo>
                <a:lnTo>
                  <a:pt x="293281" y="91528"/>
                </a:lnTo>
                <a:lnTo>
                  <a:pt x="293281" y="123634"/>
                </a:lnTo>
                <a:lnTo>
                  <a:pt x="293281" y="137350"/>
                </a:lnTo>
                <a:lnTo>
                  <a:pt x="267284" y="137350"/>
                </a:lnTo>
                <a:lnTo>
                  <a:pt x="267284" y="123634"/>
                </a:lnTo>
                <a:lnTo>
                  <a:pt x="293281" y="123634"/>
                </a:lnTo>
                <a:lnTo>
                  <a:pt x="293281" y="91528"/>
                </a:lnTo>
                <a:lnTo>
                  <a:pt x="282943" y="89839"/>
                </a:lnTo>
                <a:lnTo>
                  <a:pt x="273596" y="86969"/>
                </a:lnTo>
                <a:lnTo>
                  <a:pt x="268376" y="85382"/>
                </a:lnTo>
                <a:lnTo>
                  <a:pt x="258140" y="79349"/>
                </a:lnTo>
                <a:lnTo>
                  <a:pt x="322237" y="79349"/>
                </a:lnTo>
                <a:lnTo>
                  <a:pt x="322237" y="62585"/>
                </a:lnTo>
                <a:lnTo>
                  <a:pt x="297853" y="62585"/>
                </a:lnTo>
                <a:lnTo>
                  <a:pt x="293281" y="53441"/>
                </a:lnTo>
                <a:lnTo>
                  <a:pt x="271843" y="56489"/>
                </a:lnTo>
                <a:lnTo>
                  <a:pt x="274904" y="62585"/>
                </a:lnTo>
                <a:lnTo>
                  <a:pt x="253555" y="62585"/>
                </a:lnTo>
                <a:lnTo>
                  <a:pt x="253555" y="54965"/>
                </a:lnTo>
                <a:lnTo>
                  <a:pt x="230606" y="54965"/>
                </a:lnTo>
                <a:lnTo>
                  <a:pt x="230606" y="62585"/>
                </a:lnTo>
                <a:lnTo>
                  <a:pt x="163449" y="62585"/>
                </a:lnTo>
                <a:lnTo>
                  <a:pt x="163449" y="79349"/>
                </a:lnTo>
                <a:lnTo>
                  <a:pt x="221462" y="79349"/>
                </a:lnTo>
                <a:lnTo>
                  <a:pt x="214058" y="85382"/>
                </a:lnTo>
                <a:lnTo>
                  <a:pt x="201218" y="89839"/>
                </a:lnTo>
                <a:lnTo>
                  <a:pt x="183235" y="92862"/>
                </a:lnTo>
                <a:lnTo>
                  <a:pt x="160413" y="94589"/>
                </a:lnTo>
                <a:lnTo>
                  <a:pt x="163449" y="99161"/>
                </a:lnTo>
                <a:lnTo>
                  <a:pt x="163449" y="105257"/>
                </a:lnTo>
                <a:lnTo>
                  <a:pt x="164985" y="109829"/>
                </a:lnTo>
                <a:lnTo>
                  <a:pt x="171069" y="109829"/>
                </a:lnTo>
                <a:lnTo>
                  <a:pt x="171069" y="160210"/>
                </a:lnTo>
                <a:lnTo>
                  <a:pt x="190881" y="160210"/>
                </a:lnTo>
                <a:lnTo>
                  <a:pt x="190881" y="154114"/>
                </a:lnTo>
                <a:lnTo>
                  <a:pt x="216890" y="154114"/>
                </a:lnTo>
                <a:lnTo>
                  <a:pt x="216890" y="160210"/>
                </a:lnTo>
                <a:lnTo>
                  <a:pt x="235178" y="160210"/>
                </a:lnTo>
                <a:lnTo>
                  <a:pt x="235178" y="154114"/>
                </a:lnTo>
                <a:lnTo>
                  <a:pt x="235178" y="137350"/>
                </a:lnTo>
                <a:lnTo>
                  <a:pt x="235178" y="123634"/>
                </a:lnTo>
                <a:lnTo>
                  <a:pt x="235178" y="106781"/>
                </a:lnTo>
                <a:lnTo>
                  <a:pt x="216890" y="106781"/>
                </a:lnTo>
                <a:lnTo>
                  <a:pt x="216890" y="123634"/>
                </a:lnTo>
                <a:lnTo>
                  <a:pt x="216890" y="137350"/>
                </a:lnTo>
                <a:lnTo>
                  <a:pt x="190881" y="137350"/>
                </a:lnTo>
                <a:lnTo>
                  <a:pt x="190881" y="123634"/>
                </a:lnTo>
                <a:lnTo>
                  <a:pt x="216890" y="123634"/>
                </a:lnTo>
                <a:lnTo>
                  <a:pt x="216890" y="106781"/>
                </a:lnTo>
                <a:lnTo>
                  <a:pt x="198513" y="106781"/>
                </a:lnTo>
                <a:lnTo>
                  <a:pt x="213398" y="103047"/>
                </a:lnTo>
                <a:lnTo>
                  <a:pt x="225831" y="98602"/>
                </a:lnTo>
                <a:lnTo>
                  <a:pt x="235673" y="93281"/>
                </a:lnTo>
                <a:lnTo>
                  <a:pt x="242798" y="86969"/>
                </a:lnTo>
                <a:lnTo>
                  <a:pt x="249682" y="93281"/>
                </a:lnTo>
                <a:lnTo>
                  <a:pt x="258686" y="98602"/>
                </a:lnTo>
                <a:lnTo>
                  <a:pt x="269671" y="103047"/>
                </a:lnTo>
                <a:lnTo>
                  <a:pt x="282511" y="106781"/>
                </a:lnTo>
                <a:lnTo>
                  <a:pt x="248983" y="106781"/>
                </a:lnTo>
                <a:lnTo>
                  <a:pt x="248983" y="160210"/>
                </a:lnTo>
                <a:lnTo>
                  <a:pt x="267284" y="160210"/>
                </a:lnTo>
                <a:lnTo>
                  <a:pt x="267284" y="154114"/>
                </a:lnTo>
                <a:lnTo>
                  <a:pt x="293281" y="154114"/>
                </a:lnTo>
                <a:lnTo>
                  <a:pt x="293281" y="160210"/>
                </a:lnTo>
                <a:lnTo>
                  <a:pt x="313093" y="160210"/>
                </a:lnTo>
                <a:lnTo>
                  <a:pt x="313093" y="154114"/>
                </a:lnTo>
                <a:lnTo>
                  <a:pt x="313093" y="137350"/>
                </a:lnTo>
                <a:lnTo>
                  <a:pt x="313093" y="123634"/>
                </a:lnTo>
                <a:lnTo>
                  <a:pt x="313093" y="109829"/>
                </a:lnTo>
                <a:lnTo>
                  <a:pt x="314617" y="111353"/>
                </a:lnTo>
                <a:lnTo>
                  <a:pt x="319189" y="111353"/>
                </a:lnTo>
                <a:lnTo>
                  <a:pt x="319557" y="109829"/>
                </a:lnTo>
                <a:lnTo>
                  <a:pt x="320713" y="105257"/>
                </a:lnTo>
                <a:lnTo>
                  <a:pt x="322237" y="100685"/>
                </a:lnTo>
                <a:lnTo>
                  <a:pt x="323761" y="94589"/>
                </a:lnTo>
                <a:close/>
              </a:path>
              <a:path w="715010" h="161925">
                <a:moveTo>
                  <a:pt x="491782" y="137350"/>
                </a:moveTo>
                <a:lnTo>
                  <a:pt x="476288" y="135928"/>
                </a:lnTo>
                <a:lnTo>
                  <a:pt x="461975" y="133921"/>
                </a:lnTo>
                <a:lnTo>
                  <a:pt x="448818" y="131356"/>
                </a:lnTo>
                <a:lnTo>
                  <a:pt x="436829" y="128206"/>
                </a:lnTo>
                <a:lnTo>
                  <a:pt x="438835" y="123075"/>
                </a:lnTo>
                <a:lnTo>
                  <a:pt x="439877" y="119062"/>
                </a:lnTo>
                <a:lnTo>
                  <a:pt x="440436" y="116928"/>
                </a:lnTo>
                <a:lnTo>
                  <a:pt x="441744" y="109918"/>
                </a:lnTo>
                <a:lnTo>
                  <a:pt x="442912" y="102209"/>
                </a:lnTo>
                <a:lnTo>
                  <a:pt x="461200" y="102209"/>
                </a:lnTo>
                <a:lnTo>
                  <a:pt x="461200" y="108305"/>
                </a:lnTo>
                <a:lnTo>
                  <a:pt x="482638" y="108305"/>
                </a:lnTo>
                <a:lnTo>
                  <a:pt x="482638" y="83921"/>
                </a:lnTo>
                <a:lnTo>
                  <a:pt x="482638" y="65633"/>
                </a:lnTo>
                <a:lnTo>
                  <a:pt x="482638" y="47244"/>
                </a:lnTo>
                <a:lnTo>
                  <a:pt x="461200" y="47244"/>
                </a:lnTo>
                <a:lnTo>
                  <a:pt x="461200" y="65633"/>
                </a:lnTo>
                <a:lnTo>
                  <a:pt x="461200" y="83921"/>
                </a:lnTo>
                <a:lnTo>
                  <a:pt x="442912" y="83921"/>
                </a:lnTo>
                <a:lnTo>
                  <a:pt x="442912" y="65633"/>
                </a:lnTo>
                <a:lnTo>
                  <a:pt x="461200" y="65633"/>
                </a:lnTo>
                <a:lnTo>
                  <a:pt x="461200" y="47244"/>
                </a:lnTo>
                <a:lnTo>
                  <a:pt x="442912" y="47244"/>
                </a:lnTo>
                <a:lnTo>
                  <a:pt x="442912" y="33528"/>
                </a:lnTo>
                <a:lnTo>
                  <a:pt x="488734" y="33528"/>
                </a:lnTo>
                <a:lnTo>
                  <a:pt x="488734" y="15240"/>
                </a:lnTo>
                <a:lnTo>
                  <a:pt x="442912" y="15240"/>
                </a:lnTo>
                <a:lnTo>
                  <a:pt x="442912" y="0"/>
                </a:lnTo>
                <a:lnTo>
                  <a:pt x="421487" y="0"/>
                </a:lnTo>
                <a:lnTo>
                  <a:pt x="421487" y="15240"/>
                </a:lnTo>
                <a:lnTo>
                  <a:pt x="376072" y="15240"/>
                </a:lnTo>
                <a:lnTo>
                  <a:pt x="376161" y="15011"/>
                </a:lnTo>
                <a:lnTo>
                  <a:pt x="378714" y="6096"/>
                </a:lnTo>
                <a:lnTo>
                  <a:pt x="355866" y="0"/>
                </a:lnTo>
                <a:lnTo>
                  <a:pt x="351345" y="20066"/>
                </a:lnTo>
                <a:lnTo>
                  <a:pt x="344982" y="39293"/>
                </a:lnTo>
                <a:lnTo>
                  <a:pt x="337159" y="57950"/>
                </a:lnTo>
                <a:lnTo>
                  <a:pt x="328333" y="76301"/>
                </a:lnTo>
                <a:lnTo>
                  <a:pt x="330314" y="83921"/>
                </a:lnTo>
                <a:lnTo>
                  <a:pt x="331939" y="91541"/>
                </a:lnTo>
                <a:lnTo>
                  <a:pt x="333260" y="99021"/>
                </a:lnTo>
                <a:lnTo>
                  <a:pt x="334429" y="106781"/>
                </a:lnTo>
                <a:lnTo>
                  <a:pt x="339102" y="99161"/>
                </a:lnTo>
                <a:lnTo>
                  <a:pt x="342138" y="93065"/>
                </a:lnTo>
                <a:lnTo>
                  <a:pt x="346710" y="85445"/>
                </a:lnTo>
                <a:lnTo>
                  <a:pt x="346710" y="161734"/>
                </a:lnTo>
                <a:lnTo>
                  <a:pt x="366522" y="161734"/>
                </a:lnTo>
                <a:lnTo>
                  <a:pt x="366522" y="85445"/>
                </a:lnTo>
                <a:lnTo>
                  <a:pt x="366522" y="41148"/>
                </a:lnTo>
                <a:lnTo>
                  <a:pt x="369925" y="32245"/>
                </a:lnTo>
                <a:lnTo>
                  <a:pt x="373176" y="23622"/>
                </a:lnTo>
                <a:lnTo>
                  <a:pt x="375666" y="16459"/>
                </a:lnTo>
                <a:lnTo>
                  <a:pt x="375666" y="33528"/>
                </a:lnTo>
                <a:lnTo>
                  <a:pt x="421487" y="33528"/>
                </a:lnTo>
                <a:lnTo>
                  <a:pt x="421487" y="47244"/>
                </a:lnTo>
                <a:lnTo>
                  <a:pt x="421487" y="65633"/>
                </a:lnTo>
                <a:lnTo>
                  <a:pt x="421487" y="83921"/>
                </a:lnTo>
                <a:lnTo>
                  <a:pt x="419963" y="83921"/>
                </a:lnTo>
                <a:lnTo>
                  <a:pt x="419963" y="102209"/>
                </a:lnTo>
                <a:lnTo>
                  <a:pt x="419963" y="108305"/>
                </a:lnTo>
                <a:lnTo>
                  <a:pt x="418439" y="114401"/>
                </a:lnTo>
                <a:lnTo>
                  <a:pt x="416915" y="119062"/>
                </a:lnTo>
                <a:lnTo>
                  <a:pt x="411454" y="115328"/>
                </a:lnTo>
                <a:lnTo>
                  <a:pt x="406438" y="111175"/>
                </a:lnTo>
                <a:lnTo>
                  <a:pt x="401713" y="106781"/>
                </a:lnTo>
                <a:lnTo>
                  <a:pt x="397103" y="102209"/>
                </a:lnTo>
                <a:lnTo>
                  <a:pt x="419963" y="102209"/>
                </a:lnTo>
                <a:lnTo>
                  <a:pt x="419963" y="83921"/>
                </a:lnTo>
                <a:lnTo>
                  <a:pt x="401675" y="83921"/>
                </a:lnTo>
                <a:lnTo>
                  <a:pt x="401675" y="65633"/>
                </a:lnTo>
                <a:lnTo>
                  <a:pt x="421487" y="65633"/>
                </a:lnTo>
                <a:lnTo>
                  <a:pt x="421487" y="47244"/>
                </a:lnTo>
                <a:lnTo>
                  <a:pt x="380238" y="47244"/>
                </a:lnTo>
                <a:lnTo>
                  <a:pt x="380238" y="102209"/>
                </a:lnTo>
                <a:lnTo>
                  <a:pt x="395579" y="102209"/>
                </a:lnTo>
                <a:lnTo>
                  <a:pt x="381863" y="112877"/>
                </a:lnTo>
                <a:lnTo>
                  <a:pt x="386689" y="118389"/>
                </a:lnTo>
                <a:lnTo>
                  <a:pt x="391960" y="123444"/>
                </a:lnTo>
                <a:lnTo>
                  <a:pt x="397535" y="128206"/>
                </a:lnTo>
                <a:lnTo>
                  <a:pt x="403199" y="132778"/>
                </a:lnTo>
                <a:lnTo>
                  <a:pt x="396887" y="135305"/>
                </a:lnTo>
                <a:lnTo>
                  <a:pt x="389280" y="138112"/>
                </a:lnTo>
                <a:lnTo>
                  <a:pt x="380225" y="140931"/>
                </a:lnTo>
                <a:lnTo>
                  <a:pt x="369570" y="143446"/>
                </a:lnTo>
                <a:lnTo>
                  <a:pt x="375666" y="151066"/>
                </a:lnTo>
                <a:lnTo>
                  <a:pt x="380238" y="157162"/>
                </a:lnTo>
                <a:lnTo>
                  <a:pt x="383387" y="161734"/>
                </a:lnTo>
                <a:lnTo>
                  <a:pt x="395363" y="158051"/>
                </a:lnTo>
                <a:lnTo>
                  <a:pt x="406044" y="153924"/>
                </a:lnTo>
                <a:lnTo>
                  <a:pt x="415315" y="149529"/>
                </a:lnTo>
                <a:lnTo>
                  <a:pt x="423011" y="144970"/>
                </a:lnTo>
                <a:lnTo>
                  <a:pt x="435940" y="150355"/>
                </a:lnTo>
                <a:lnTo>
                  <a:pt x="449580" y="154876"/>
                </a:lnTo>
                <a:lnTo>
                  <a:pt x="464070" y="158267"/>
                </a:lnTo>
                <a:lnTo>
                  <a:pt x="479590" y="160210"/>
                </a:lnTo>
                <a:lnTo>
                  <a:pt x="482130" y="156006"/>
                </a:lnTo>
                <a:lnTo>
                  <a:pt x="485114" y="150495"/>
                </a:lnTo>
                <a:lnTo>
                  <a:pt x="487946" y="144970"/>
                </a:lnTo>
                <a:lnTo>
                  <a:pt x="491782" y="137350"/>
                </a:lnTo>
                <a:close/>
              </a:path>
              <a:path w="715010" h="161925">
                <a:moveTo>
                  <a:pt x="649033" y="6096"/>
                </a:moveTo>
                <a:lnTo>
                  <a:pt x="626173" y="6096"/>
                </a:lnTo>
                <a:lnTo>
                  <a:pt x="626173" y="28956"/>
                </a:lnTo>
                <a:lnTo>
                  <a:pt x="626173" y="48768"/>
                </a:lnTo>
                <a:lnTo>
                  <a:pt x="626173" y="70205"/>
                </a:lnTo>
                <a:lnTo>
                  <a:pt x="626173" y="90017"/>
                </a:lnTo>
                <a:lnTo>
                  <a:pt x="592556" y="90017"/>
                </a:lnTo>
                <a:lnTo>
                  <a:pt x="592556" y="70205"/>
                </a:lnTo>
                <a:lnTo>
                  <a:pt x="626173" y="70205"/>
                </a:lnTo>
                <a:lnTo>
                  <a:pt x="626173" y="48768"/>
                </a:lnTo>
                <a:lnTo>
                  <a:pt x="592556" y="48768"/>
                </a:lnTo>
                <a:lnTo>
                  <a:pt x="592556" y="28956"/>
                </a:lnTo>
                <a:lnTo>
                  <a:pt x="626173" y="28956"/>
                </a:lnTo>
                <a:lnTo>
                  <a:pt x="626173" y="6096"/>
                </a:lnTo>
                <a:lnTo>
                  <a:pt x="569696" y="6096"/>
                </a:lnTo>
                <a:lnTo>
                  <a:pt x="569696" y="28956"/>
                </a:lnTo>
                <a:lnTo>
                  <a:pt x="569696" y="48768"/>
                </a:lnTo>
                <a:lnTo>
                  <a:pt x="569696" y="70205"/>
                </a:lnTo>
                <a:lnTo>
                  <a:pt x="569696" y="90017"/>
                </a:lnTo>
                <a:lnTo>
                  <a:pt x="534543" y="90017"/>
                </a:lnTo>
                <a:lnTo>
                  <a:pt x="534543" y="70205"/>
                </a:lnTo>
                <a:lnTo>
                  <a:pt x="569696" y="70205"/>
                </a:lnTo>
                <a:lnTo>
                  <a:pt x="569696" y="48768"/>
                </a:lnTo>
                <a:lnTo>
                  <a:pt x="534543" y="48768"/>
                </a:lnTo>
                <a:lnTo>
                  <a:pt x="534543" y="28956"/>
                </a:lnTo>
                <a:lnTo>
                  <a:pt x="569696" y="28956"/>
                </a:lnTo>
                <a:lnTo>
                  <a:pt x="569696" y="6096"/>
                </a:lnTo>
                <a:lnTo>
                  <a:pt x="511594" y="6096"/>
                </a:lnTo>
                <a:lnTo>
                  <a:pt x="511594" y="83921"/>
                </a:lnTo>
                <a:lnTo>
                  <a:pt x="510971" y="105092"/>
                </a:lnTo>
                <a:lnTo>
                  <a:pt x="508927" y="122834"/>
                </a:lnTo>
                <a:lnTo>
                  <a:pt x="505155" y="137147"/>
                </a:lnTo>
                <a:lnTo>
                  <a:pt x="499402" y="148018"/>
                </a:lnTo>
                <a:lnTo>
                  <a:pt x="504228" y="151447"/>
                </a:lnTo>
                <a:lnTo>
                  <a:pt x="509498" y="154876"/>
                </a:lnTo>
                <a:lnTo>
                  <a:pt x="515073" y="158305"/>
                </a:lnTo>
                <a:lnTo>
                  <a:pt x="520827" y="161734"/>
                </a:lnTo>
                <a:lnTo>
                  <a:pt x="525970" y="153454"/>
                </a:lnTo>
                <a:lnTo>
                  <a:pt x="529971" y="142303"/>
                </a:lnTo>
                <a:lnTo>
                  <a:pt x="532828" y="128270"/>
                </a:lnTo>
                <a:lnTo>
                  <a:pt x="534543" y="111353"/>
                </a:lnTo>
                <a:lnTo>
                  <a:pt x="569696" y="111353"/>
                </a:lnTo>
                <a:lnTo>
                  <a:pt x="569696" y="157162"/>
                </a:lnTo>
                <a:lnTo>
                  <a:pt x="592556" y="157162"/>
                </a:lnTo>
                <a:lnTo>
                  <a:pt x="592556" y="111353"/>
                </a:lnTo>
                <a:lnTo>
                  <a:pt x="626173" y="111353"/>
                </a:lnTo>
                <a:lnTo>
                  <a:pt x="626173" y="132778"/>
                </a:lnTo>
                <a:lnTo>
                  <a:pt x="623125" y="135826"/>
                </a:lnTo>
                <a:lnTo>
                  <a:pt x="598652" y="135826"/>
                </a:lnTo>
                <a:lnTo>
                  <a:pt x="600176" y="141922"/>
                </a:lnTo>
                <a:lnTo>
                  <a:pt x="603224" y="151066"/>
                </a:lnTo>
                <a:lnTo>
                  <a:pt x="604672" y="158305"/>
                </a:lnTo>
                <a:lnTo>
                  <a:pt x="604748" y="158686"/>
                </a:lnTo>
                <a:lnTo>
                  <a:pt x="630745" y="158686"/>
                </a:lnTo>
                <a:lnTo>
                  <a:pt x="636854" y="157162"/>
                </a:lnTo>
                <a:lnTo>
                  <a:pt x="641426" y="155638"/>
                </a:lnTo>
                <a:lnTo>
                  <a:pt x="644461" y="151066"/>
                </a:lnTo>
                <a:lnTo>
                  <a:pt x="647509" y="148018"/>
                </a:lnTo>
                <a:lnTo>
                  <a:pt x="648931" y="142303"/>
                </a:lnTo>
                <a:lnTo>
                  <a:pt x="649033" y="111353"/>
                </a:lnTo>
                <a:lnTo>
                  <a:pt x="649033" y="90017"/>
                </a:lnTo>
                <a:lnTo>
                  <a:pt x="649033" y="70205"/>
                </a:lnTo>
                <a:lnTo>
                  <a:pt x="649033" y="48768"/>
                </a:lnTo>
                <a:lnTo>
                  <a:pt x="649033" y="28956"/>
                </a:lnTo>
                <a:lnTo>
                  <a:pt x="649033" y="6096"/>
                </a:lnTo>
                <a:close/>
              </a:path>
              <a:path w="715010" h="161925">
                <a:moveTo>
                  <a:pt x="714756" y="128206"/>
                </a:moveTo>
                <a:lnTo>
                  <a:pt x="713232" y="125158"/>
                </a:lnTo>
                <a:lnTo>
                  <a:pt x="711708" y="123634"/>
                </a:lnTo>
                <a:lnTo>
                  <a:pt x="710184" y="120586"/>
                </a:lnTo>
                <a:lnTo>
                  <a:pt x="699516" y="120586"/>
                </a:lnTo>
                <a:lnTo>
                  <a:pt x="696468" y="123634"/>
                </a:lnTo>
                <a:lnTo>
                  <a:pt x="694855" y="125158"/>
                </a:lnTo>
                <a:lnTo>
                  <a:pt x="693331" y="128206"/>
                </a:lnTo>
                <a:lnTo>
                  <a:pt x="693331" y="132778"/>
                </a:lnTo>
                <a:lnTo>
                  <a:pt x="694855" y="135826"/>
                </a:lnTo>
                <a:lnTo>
                  <a:pt x="696468" y="137350"/>
                </a:lnTo>
                <a:lnTo>
                  <a:pt x="699516" y="140398"/>
                </a:lnTo>
                <a:lnTo>
                  <a:pt x="710184" y="140398"/>
                </a:lnTo>
                <a:lnTo>
                  <a:pt x="711708" y="137350"/>
                </a:lnTo>
                <a:lnTo>
                  <a:pt x="713232" y="135826"/>
                </a:lnTo>
                <a:lnTo>
                  <a:pt x="714756" y="132778"/>
                </a:lnTo>
                <a:lnTo>
                  <a:pt x="714756" y="128206"/>
                </a:lnTo>
                <a:close/>
              </a:path>
              <a:path w="715010" h="161925">
                <a:moveTo>
                  <a:pt x="714756" y="53441"/>
                </a:moveTo>
                <a:lnTo>
                  <a:pt x="713232" y="51917"/>
                </a:lnTo>
                <a:lnTo>
                  <a:pt x="711708" y="48768"/>
                </a:lnTo>
                <a:lnTo>
                  <a:pt x="710184" y="47244"/>
                </a:lnTo>
                <a:lnTo>
                  <a:pt x="707136" y="45720"/>
                </a:lnTo>
                <a:lnTo>
                  <a:pt x="701052" y="45720"/>
                </a:lnTo>
                <a:lnTo>
                  <a:pt x="699516" y="47244"/>
                </a:lnTo>
                <a:lnTo>
                  <a:pt x="696468" y="48768"/>
                </a:lnTo>
                <a:lnTo>
                  <a:pt x="694855" y="51917"/>
                </a:lnTo>
                <a:lnTo>
                  <a:pt x="693331" y="53441"/>
                </a:lnTo>
                <a:lnTo>
                  <a:pt x="693331" y="59537"/>
                </a:lnTo>
                <a:lnTo>
                  <a:pt x="694855" y="62585"/>
                </a:lnTo>
                <a:lnTo>
                  <a:pt x="696468" y="64109"/>
                </a:lnTo>
                <a:lnTo>
                  <a:pt x="699516" y="65633"/>
                </a:lnTo>
                <a:lnTo>
                  <a:pt x="701052" y="67157"/>
                </a:lnTo>
                <a:lnTo>
                  <a:pt x="707136" y="67157"/>
                </a:lnTo>
                <a:lnTo>
                  <a:pt x="710184" y="65633"/>
                </a:lnTo>
                <a:lnTo>
                  <a:pt x="711708" y="64109"/>
                </a:lnTo>
                <a:lnTo>
                  <a:pt x="714756" y="62585"/>
                </a:lnTo>
                <a:lnTo>
                  <a:pt x="714756" y="534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92973" y="4990528"/>
            <a:ext cx="1214158" cy="163258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29330" y="4990528"/>
            <a:ext cx="1221765" cy="163258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379404" y="4990528"/>
            <a:ext cx="1383601" cy="164782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660552" y="536896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232"/>
                </a:lnTo>
                <a:lnTo>
                  <a:pt x="6108" y="10756"/>
                </a:lnTo>
                <a:lnTo>
                  <a:pt x="3048" y="15328"/>
                </a:lnTo>
                <a:lnTo>
                  <a:pt x="3048" y="18376"/>
                </a:lnTo>
                <a:lnTo>
                  <a:pt x="1523" y="21424"/>
                </a:lnTo>
                <a:lnTo>
                  <a:pt x="0" y="25996"/>
                </a:lnTo>
                <a:lnTo>
                  <a:pt x="0" y="32092"/>
                </a:lnTo>
                <a:lnTo>
                  <a:pt x="1523" y="36664"/>
                </a:lnTo>
                <a:lnTo>
                  <a:pt x="3048" y="39712"/>
                </a:lnTo>
                <a:lnTo>
                  <a:pt x="3048" y="42760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92"/>
                </a:lnTo>
                <a:lnTo>
                  <a:pt x="58013" y="29044"/>
                </a:lnTo>
                <a:lnTo>
                  <a:pt x="58013" y="25996"/>
                </a:lnTo>
                <a:lnTo>
                  <a:pt x="56489" y="21424"/>
                </a:lnTo>
                <a:lnTo>
                  <a:pt x="53441" y="15328"/>
                </a:lnTo>
                <a:lnTo>
                  <a:pt x="51917" y="10756"/>
                </a:lnTo>
                <a:lnTo>
                  <a:pt x="48869" y="9232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54" name="object 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45350" y="5314099"/>
            <a:ext cx="888860" cy="166306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851748" y="5314099"/>
            <a:ext cx="384911" cy="163258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354300" y="5314099"/>
            <a:ext cx="1056792" cy="16478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530256" y="5315623"/>
            <a:ext cx="1058316" cy="163258"/>
          </a:xfrm>
          <a:prstGeom prst="rect">
            <a:avLst/>
          </a:prstGeom>
        </p:spPr>
      </p:pic>
      <p:sp>
        <p:nvSpPr>
          <p:cNvPr id="58" name="object 58"/>
          <p:cNvSpPr/>
          <p:nvPr/>
        </p:nvSpPr>
        <p:spPr>
          <a:xfrm>
            <a:off x="660552" y="5703189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3048" y="13817"/>
                </a:lnTo>
                <a:lnTo>
                  <a:pt x="3048" y="18389"/>
                </a:lnTo>
                <a:lnTo>
                  <a:pt x="0" y="24485"/>
                </a:lnTo>
                <a:lnTo>
                  <a:pt x="0" y="32105"/>
                </a:lnTo>
                <a:lnTo>
                  <a:pt x="1523" y="36677"/>
                </a:lnTo>
                <a:lnTo>
                  <a:pt x="3048" y="39725"/>
                </a:lnTo>
                <a:lnTo>
                  <a:pt x="3048" y="42773"/>
                </a:lnTo>
                <a:lnTo>
                  <a:pt x="9143" y="48869"/>
                </a:lnTo>
                <a:lnTo>
                  <a:pt x="10667" y="51917"/>
                </a:lnTo>
                <a:lnTo>
                  <a:pt x="13715" y="53441"/>
                </a:lnTo>
                <a:lnTo>
                  <a:pt x="18287" y="54965"/>
                </a:lnTo>
                <a:lnTo>
                  <a:pt x="21335" y="56489"/>
                </a:lnTo>
                <a:lnTo>
                  <a:pt x="36677" y="56489"/>
                </a:lnTo>
                <a:lnTo>
                  <a:pt x="45821" y="51917"/>
                </a:lnTo>
                <a:lnTo>
                  <a:pt x="51917" y="45821"/>
                </a:lnTo>
                <a:lnTo>
                  <a:pt x="56489" y="36677"/>
                </a:lnTo>
                <a:lnTo>
                  <a:pt x="58013" y="32105"/>
                </a:lnTo>
                <a:lnTo>
                  <a:pt x="58013" y="29057"/>
                </a:lnTo>
                <a:lnTo>
                  <a:pt x="58013" y="24485"/>
                </a:lnTo>
                <a:lnTo>
                  <a:pt x="54965" y="18389"/>
                </a:lnTo>
                <a:lnTo>
                  <a:pt x="53441" y="13817"/>
                </a:lnTo>
                <a:lnTo>
                  <a:pt x="51917" y="10769"/>
                </a:lnTo>
                <a:lnTo>
                  <a:pt x="48869" y="7619"/>
                </a:lnTo>
                <a:lnTo>
                  <a:pt x="45821" y="6096"/>
                </a:lnTo>
                <a:lnTo>
                  <a:pt x="42773" y="3048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9" name="object 59"/>
          <p:cNvSpPr/>
          <p:nvPr/>
        </p:nvSpPr>
        <p:spPr>
          <a:xfrm>
            <a:off x="843813" y="5648325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84010" y="118973"/>
                </a:moveTo>
                <a:lnTo>
                  <a:pt x="77089" y="102095"/>
                </a:lnTo>
                <a:lnTo>
                  <a:pt x="70205" y="85636"/>
                </a:lnTo>
                <a:lnTo>
                  <a:pt x="63347" y="69430"/>
                </a:lnTo>
                <a:lnTo>
                  <a:pt x="56489" y="53340"/>
                </a:lnTo>
                <a:lnTo>
                  <a:pt x="36677" y="62484"/>
                </a:lnTo>
                <a:lnTo>
                  <a:pt x="43484" y="79413"/>
                </a:lnTo>
                <a:lnTo>
                  <a:pt x="50152" y="96113"/>
                </a:lnTo>
                <a:lnTo>
                  <a:pt x="55956" y="111455"/>
                </a:lnTo>
                <a:lnTo>
                  <a:pt x="61061" y="126593"/>
                </a:lnTo>
                <a:lnTo>
                  <a:pt x="84010" y="118973"/>
                </a:lnTo>
                <a:close/>
              </a:path>
              <a:path w="722630" h="163829">
                <a:moveTo>
                  <a:pt x="116014" y="106781"/>
                </a:moveTo>
                <a:lnTo>
                  <a:pt x="111442" y="89344"/>
                </a:lnTo>
                <a:lnTo>
                  <a:pt x="106870" y="73583"/>
                </a:lnTo>
                <a:lnTo>
                  <a:pt x="102298" y="59550"/>
                </a:lnTo>
                <a:lnTo>
                  <a:pt x="97726" y="47244"/>
                </a:lnTo>
                <a:lnTo>
                  <a:pt x="77914" y="53340"/>
                </a:lnTo>
                <a:lnTo>
                  <a:pt x="81610" y="66332"/>
                </a:lnTo>
                <a:lnTo>
                  <a:pt x="85725" y="80289"/>
                </a:lnTo>
                <a:lnTo>
                  <a:pt x="90144" y="95719"/>
                </a:lnTo>
                <a:lnTo>
                  <a:pt x="94678" y="112877"/>
                </a:lnTo>
                <a:lnTo>
                  <a:pt x="116014" y="106781"/>
                </a:lnTo>
                <a:close/>
              </a:path>
              <a:path w="722630" h="163829">
                <a:moveTo>
                  <a:pt x="161836" y="132778"/>
                </a:moveTo>
                <a:lnTo>
                  <a:pt x="134404" y="132778"/>
                </a:lnTo>
                <a:lnTo>
                  <a:pt x="140970" y="110972"/>
                </a:lnTo>
                <a:lnTo>
                  <a:pt x="146977" y="91160"/>
                </a:lnTo>
                <a:lnTo>
                  <a:pt x="152400" y="73075"/>
                </a:lnTo>
                <a:lnTo>
                  <a:pt x="157264" y="56388"/>
                </a:lnTo>
                <a:lnTo>
                  <a:pt x="134404" y="50292"/>
                </a:lnTo>
                <a:lnTo>
                  <a:pt x="127812" y="74358"/>
                </a:lnTo>
                <a:lnTo>
                  <a:pt x="121881" y="95719"/>
                </a:lnTo>
                <a:lnTo>
                  <a:pt x="116306" y="115582"/>
                </a:lnTo>
                <a:lnTo>
                  <a:pt x="111442" y="132778"/>
                </a:lnTo>
                <a:lnTo>
                  <a:pt x="33629" y="132778"/>
                </a:lnTo>
                <a:lnTo>
                  <a:pt x="33629" y="155638"/>
                </a:lnTo>
                <a:lnTo>
                  <a:pt x="161836" y="155638"/>
                </a:lnTo>
                <a:lnTo>
                  <a:pt x="161836" y="132778"/>
                </a:lnTo>
                <a:close/>
              </a:path>
              <a:path w="722630" h="163829">
                <a:moveTo>
                  <a:pt x="161836" y="21336"/>
                </a:moveTo>
                <a:lnTo>
                  <a:pt x="105346" y="21336"/>
                </a:lnTo>
                <a:lnTo>
                  <a:pt x="99250" y="6096"/>
                </a:lnTo>
                <a:lnTo>
                  <a:pt x="97726" y="0"/>
                </a:lnTo>
                <a:lnTo>
                  <a:pt x="71729" y="6096"/>
                </a:lnTo>
                <a:lnTo>
                  <a:pt x="74777" y="15240"/>
                </a:lnTo>
                <a:lnTo>
                  <a:pt x="76390" y="21336"/>
                </a:lnTo>
                <a:lnTo>
                  <a:pt x="13716" y="21336"/>
                </a:lnTo>
                <a:lnTo>
                  <a:pt x="13601" y="74777"/>
                </a:lnTo>
                <a:lnTo>
                  <a:pt x="10287" y="117309"/>
                </a:lnTo>
                <a:lnTo>
                  <a:pt x="0" y="148018"/>
                </a:lnTo>
                <a:lnTo>
                  <a:pt x="7620" y="154114"/>
                </a:lnTo>
                <a:lnTo>
                  <a:pt x="13716" y="158686"/>
                </a:lnTo>
                <a:lnTo>
                  <a:pt x="18288" y="163258"/>
                </a:lnTo>
                <a:lnTo>
                  <a:pt x="26098" y="148374"/>
                </a:lnTo>
                <a:lnTo>
                  <a:pt x="31318" y="128739"/>
                </a:lnTo>
                <a:lnTo>
                  <a:pt x="34239" y="104254"/>
                </a:lnTo>
                <a:lnTo>
                  <a:pt x="35153" y="74777"/>
                </a:lnTo>
                <a:lnTo>
                  <a:pt x="35153" y="41148"/>
                </a:lnTo>
                <a:lnTo>
                  <a:pt x="161836" y="41148"/>
                </a:lnTo>
                <a:lnTo>
                  <a:pt x="161836" y="21336"/>
                </a:lnTo>
                <a:close/>
              </a:path>
              <a:path w="722630" h="163829">
                <a:moveTo>
                  <a:pt x="203073" y="115925"/>
                </a:moveTo>
                <a:lnTo>
                  <a:pt x="183261" y="109829"/>
                </a:lnTo>
                <a:lnTo>
                  <a:pt x="179806" y="118999"/>
                </a:lnTo>
                <a:lnTo>
                  <a:pt x="176212" y="128168"/>
                </a:lnTo>
                <a:lnTo>
                  <a:pt x="172326" y="137350"/>
                </a:lnTo>
                <a:lnTo>
                  <a:pt x="168033" y="146494"/>
                </a:lnTo>
                <a:lnTo>
                  <a:pt x="187833" y="155638"/>
                </a:lnTo>
                <a:lnTo>
                  <a:pt x="203073" y="115925"/>
                </a:lnTo>
                <a:close/>
              </a:path>
              <a:path w="722630" h="163829">
                <a:moveTo>
                  <a:pt x="299377" y="131254"/>
                </a:moveTo>
                <a:lnTo>
                  <a:pt x="294703" y="129730"/>
                </a:lnTo>
                <a:lnTo>
                  <a:pt x="287096" y="125069"/>
                </a:lnTo>
                <a:lnTo>
                  <a:pt x="277939" y="120497"/>
                </a:lnTo>
                <a:lnTo>
                  <a:pt x="277939" y="126593"/>
                </a:lnTo>
                <a:lnTo>
                  <a:pt x="276415" y="132778"/>
                </a:lnTo>
                <a:lnTo>
                  <a:pt x="274904" y="135826"/>
                </a:lnTo>
                <a:lnTo>
                  <a:pt x="273367" y="140398"/>
                </a:lnTo>
                <a:lnTo>
                  <a:pt x="270332" y="141922"/>
                </a:lnTo>
                <a:lnTo>
                  <a:pt x="233654" y="141922"/>
                </a:lnTo>
                <a:lnTo>
                  <a:pt x="230606" y="138874"/>
                </a:lnTo>
                <a:lnTo>
                  <a:pt x="230606" y="111353"/>
                </a:lnTo>
                <a:lnTo>
                  <a:pt x="207645" y="111353"/>
                </a:lnTo>
                <a:lnTo>
                  <a:pt x="207645" y="138874"/>
                </a:lnTo>
                <a:lnTo>
                  <a:pt x="209359" y="148018"/>
                </a:lnTo>
                <a:lnTo>
                  <a:pt x="214363" y="154686"/>
                </a:lnTo>
                <a:lnTo>
                  <a:pt x="222516" y="158813"/>
                </a:lnTo>
                <a:lnTo>
                  <a:pt x="233654" y="160210"/>
                </a:lnTo>
                <a:lnTo>
                  <a:pt x="274904" y="160210"/>
                </a:lnTo>
                <a:lnTo>
                  <a:pt x="280504" y="158813"/>
                </a:lnTo>
                <a:lnTo>
                  <a:pt x="280746" y="158813"/>
                </a:lnTo>
                <a:lnTo>
                  <a:pt x="284035" y="157162"/>
                </a:lnTo>
                <a:lnTo>
                  <a:pt x="288607" y="155638"/>
                </a:lnTo>
                <a:lnTo>
                  <a:pt x="291668" y="151066"/>
                </a:lnTo>
                <a:lnTo>
                  <a:pt x="293179" y="148018"/>
                </a:lnTo>
                <a:lnTo>
                  <a:pt x="296227" y="143446"/>
                </a:lnTo>
                <a:lnTo>
                  <a:pt x="296595" y="141922"/>
                </a:lnTo>
                <a:lnTo>
                  <a:pt x="297751" y="137350"/>
                </a:lnTo>
                <a:lnTo>
                  <a:pt x="299326" y="131445"/>
                </a:lnTo>
                <a:lnTo>
                  <a:pt x="299377" y="131254"/>
                </a:lnTo>
                <a:close/>
              </a:path>
              <a:path w="722630" h="163829">
                <a:moveTo>
                  <a:pt x="316141" y="38100"/>
                </a:moveTo>
                <a:lnTo>
                  <a:pt x="284035" y="38100"/>
                </a:lnTo>
                <a:lnTo>
                  <a:pt x="296037" y="27432"/>
                </a:lnTo>
                <a:lnTo>
                  <a:pt x="297751" y="25908"/>
                </a:lnTo>
                <a:lnTo>
                  <a:pt x="297751" y="10668"/>
                </a:lnTo>
                <a:lnTo>
                  <a:pt x="267271" y="10668"/>
                </a:lnTo>
                <a:lnTo>
                  <a:pt x="267271" y="27432"/>
                </a:lnTo>
                <a:lnTo>
                  <a:pt x="255079" y="38100"/>
                </a:lnTo>
                <a:lnTo>
                  <a:pt x="206133" y="38100"/>
                </a:lnTo>
                <a:lnTo>
                  <a:pt x="210794" y="33528"/>
                </a:lnTo>
                <a:lnTo>
                  <a:pt x="219938" y="27432"/>
                </a:lnTo>
                <a:lnTo>
                  <a:pt x="267271" y="27432"/>
                </a:lnTo>
                <a:lnTo>
                  <a:pt x="267271" y="10668"/>
                </a:lnTo>
                <a:lnTo>
                  <a:pt x="233654" y="10668"/>
                </a:lnTo>
                <a:lnTo>
                  <a:pt x="242798" y="1524"/>
                </a:lnTo>
                <a:lnTo>
                  <a:pt x="216890" y="1524"/>
                </a:lnTo>
                <a:lnTo>
                  <a:pt x="207086" y="11531"/>
                </a:lnTo>
                <a:lnTo>
                  <a:pt x="196037" y="20955"/>
                </a:lnTo>
                <a:lnTo>
                  <a:pt x="183565" y="29819"/>
                </a:lnTo>
                <a:lnTo>
                  <a:pt x="169545" y="38100"/>
                </a:lnTo>
                <a:lnTo>
                  <a:pt x="183261" y="51816"/>
                </a:lnTo>
                <a:lnTo>
                  <a:pt x="186309" y="51816"/>
                </a:lnTo>
                <a:lnTo>
                  <a:pt x="187833" y="50292"/>
                </a:lnTo>
                <a:lnTo>
                  <a:pt x="190881" y="48768"/>
                </a:lnTo>
                <a:lnTo>
                  <a:pt x="190881" y="54864"/>
                </a:lnTo>
                <a:lnTo>
                  <a:pt x="294703" y="54864"/>
                </a:lnTo>
                <a:lnTo>
                  <a:pt x="294703" y="64109"/>
                </a:lnTo>
                <a:lnTo>
                  <a:pt x="189369" y="64109"/>
                </a:lnTo>
                <a:lnTo>
                  <a:pt x="189369" y="79349"/>
                </a:lnTo>
                <a:lnTo>
                  <a:pt x="294703" y="79349"/>
                </a:lnTo>
                <a:lnTo>
                  <a:pt x="294703" y="88493"/>
                </a:lnTo>
                <a:lnTo>
                  <a:pt x="184797" y="88493"/>
                </a:lnTo>
                <a:lnTo>
                  <a:pt x="184797" y="105257"/>
                </a:lnTo>
                <a:lnTo>
                  <a:pt x="245846" y="105257"/>
                </a:lnTo>
                <a:lnTo>
                  <a:pt x="238226" y="111353"/>
                </a:lnTo>
                <a:lnTo>
                  <a:pt x="242557" y="117081"/>
                </a:lnTo>
                <a:lnTo>
                  <a:pt x="250685" y="128536"/>
                </a:lnTo>
                <a:lnTo>
                  <a:pt x="255079" y="134302"/>
                </a:lnTo>
                <a:lnTo>
                  <a:pt x="273367" y="122021"/>
                </a:lnTo>
                <a:lnTo>
                  <a:pt x="268795" y="115925"/>
                </a:lnTo>
                <a:lnTo>
                  <a:pt x="264223" y="111353"/>
                </a:lnTo>
                <a:lnTo>
                  <a:pt x="261175" y="105257"/>
                </a:lnTo>
                <a:lnTo>
                  <a:pt x="311569" y="105257"/>
                </a:lnTo>
                <a:lnTo>
                  <a:pt x="316141" y="105257"/>
                </a:lnTo>
                <a:lnTo>
                  <a:pt x="316141" y="48768"/>
                </a:lnTo>
                <a:lnTo>
                  <a:pt x="316141" y="38100"/>
                </a:lnTo>
                <a:close/>
              </a:path>
              <a:path w="722630" h="163829">
                <a:moveTo>
                  <a:pt x="331381" y="140398"/>
                </a:moveTo>
                <a:lnTo>
                  <a:pt x="326783" y="131445"/>
                </a:lnTo>
                <a:lnTo>
                  <a:pt x="322046" y="122796"/>
                </a:lnTo>
                <a:lnTo>
                  <a:pt x="317017" y="114173"/>
                </a:lnTo>
                <a:lnTo>
                  <a:pt x="311569" y="105257"/>
                </a:lnTo>
                <a:lnTo>
                  <a:pt x="293179" y="114401"/>
                </a:lnTo>
                <a:lnTo>
                  <a:pt x="298665" y="123355"/>
                </a:lnTo>
                <a:lnTo>
                  <a:pt x="303555" y="132168"/>
                </a:lnTo>
                <a:lnTo>
                  <a:pt x="307848" y="141274"/>
                </a:lnTo>
                <a:lnTo>
                  <a:pt x="311569" y="151066"/>
                </a:lnTo>
                <a:lnTo>
                  <a:pt x="331381" y="140398"/>
                </a:lnTo>
                <a:close/>
              </a:path>
              <a:path w="722630" h="163829">
                <a:moveTo>
                  <a:pt x="453593" y="1524"/>
                </a:moveTo>
                <a:lnTo>
                  <a:pt x="430631" y="1524"/>
                </a:lnTo>
                <a:lnTo>
                  <a:pt x="430631" y="131254"/>
                </a:lnTo>
                <a:lnTo>
                  <a:pt x="453593" y="131254"/>
                </a:lnTo>
                <a:lnTo>
                  <a:pt x="453593" y="48768"/>
                </a:lnTo>
                <a:lnTo>
                  <a:pt x="453593" y="1524"/>
                </a:lnTo>
                <a:close/>
              </a:path>
              <a:path w="722630" h="163829">
                <a:moveTo>
                  <a:pt x="499402" y="135826"/>
                </a:moveTo>
                <a:lnTo>
                  <a:pt x="462724" y="135826"/>
                </a:lnTo>
                <a:lnTo>
                  <a:pt x="442137" y="134683"/>
                </a:lnTo>
                <a:lnTo>
                  <a:pt x="424218" y="131254"/>
                </a:lnTo>
                <a:lnTo>
                  <a:pt x="409054" y="125514"/>
                </a:lnTo>
                <a:lnTo>
                  <a:pt x="397103" y="117449"/>
                </a:lnTo>
                <a:lnTo>
                  <a:pt x="402259" y="108051"/>
                </a:lnTo>
                <a:lnTo>
                  <a:pt x="405384" y="100685"/>
                </a:lnTo>
                <a:lnTo>
                  <a:pt x="406438" y="98209"/>
                </a:lnTo>
                <a:lnTo>
                  <a:pt x="409740" y="88099"/>
                </a:lnTo>
                <a:lnTo>
                  <a:pt x="412343" y="77825"/>
                </a:lnTo>
                <a:lnTo>
                  <a:pt x="414578" y="68364"/>
                </a:lnTo>
                <a:lnTo>
                  <a:pt x="416534" y="60439"/>
                </a:lnTo>
                <a:lnTo>
                  <a:pt x="417906" y="53962"/>
                </a:lnTo>
                <a:lnTo>
                  <a:pt x="418439" y="48768"/>
                </a:lnTo>
                <a:lnTo>
                  <a:pt x="418439" y="28956"/>
                </a:lnTo>
                <a:lnTo>
                  <a:pt x="395579" y="28956"/>
                </a:lnTo>
                <a:lnTo>
                  <a:pt x="395579" y="48768"/>
                </a:lnTo>
                <a:lnTo>
                  <a:pt x="394716" y="63144"/>
                </a:lnTo>
                <a:lnTo>
                  <a:pt x="392137" y="76479"/>
                </a:lnTo>
                <a:lnTo>
                  <a:pt x="387819" y="88950"/>
                </a:lnTo>
                <a:lnTo>
                  <a:pt x="381762" y="100685"/>
                </a:lnTo>
                <a:lnTo>
                  <a:pt x="377469" y="92113"/>
                </a:lnTo>
                <a:lnTo>
                  <a:pt x="376085" y="88493"/>
                </a:lnTo>
                <a:lnTo>
                  <a:pt x="373761" y="82384"/>
                </a:lnTo>
                <a:lnTo>
                  <a:pt x="370611" y="71501"/>
                </a:lnTo>
                <a:lnTo>
                  <a:pt x="368261" y="60439"/>
                </a:lnTo>
                <a:lnTo>
                  <a:pt x="368160" y="59982"/>
                </a:lnTo>
                <a:lnTo>
                  <a:pt x="368058" y="59436"/>
                </a:lnTo>
                <a:lnTo>
                  <a:pt x="369570" y="56388"/>
                </a:lnTo>
                <a:lnTo>
                  <a:pt x="371094" y="51816"/>
                </a:lnTo>
                <a:lnTo>
                  <a:pt x="372630" y="48768"/>
                </a:lnTo>
                <a:lnTo>
                  <a:pt x="395579" y="48768"/>
                </a:lnTo>
                <a:lnTo>
                  <a:pt x="395579" y="28956"/>
                </a:lnTo>
                <a:lnTo>
                  <a:pt x="377190" y="28956"/>
                </a:lnTo>
                <a:lnTo>
                  <a:pt x="379209" y="22339"/>
                </a:lnTo>
                <a:lnTo>
                  <a:pt x="380796" y="16002"/>
                </a:lnTo>
                <a:lnTo>
                  <a:pt x="382117" y="9677"/>
                </a:lnTo>
                <a:lnTo>
                  <a:pt x="383286" y="3048"/>
                </a:lnTo>
                <a:lnTo>
                  <a:pt x="361950" y="0"/>
                </a:lnTo>
                <a:lnTo>
                  <a:pt x="356806" y="24625"/>
                </a:lnTo>
                <a:lnTo>
                  <a:pt x="350507" y="46126"/>
                </a:lnTo>
                <a:lnTo>
                  <a:pt x="343052" y="64770"/>
                </a:lnTo>
                <a:lnTo>
                  <a:pt x="334429" y="80873"/>
                </a:lnTo>
                <a:lnTo>
                  <a:pt x="337832" y="86829"/>
                </a:lnTo>
                <a:lnTo>
                  <a:pt x="341109" y="93065"/>
                </a:lnTo>
                <a:lnTo>
                  <a:pt x="344106" y="99314"/>
                </a:lnTo>
                <a:lnTo>
                  <a:pt x="346722" y="105257"/>
                </a:lnTo>
                <a:lnTo>
                  <a:pt x="349758" y="100685"/>
                </a:lnTo>
                <a:lnTo>
                  <a:pt x="355866" y="88493"/>
                </a:lnTo>
                <a:lnTo>
                  <a:pt x="359283" y="97116"/>
                </a:lnTo>
                <a:lnTo>
                  <a:pt x="362712" y="104876"/>
                </a:lnTo>
                <a:lnTo>
                  <a:pt x="366141" y="112077"/>
                </a:lnTo>
                <a:lnTo>
                  <a:pt x="369570" y="118973"/>
                </a:lnTo>
                <a:lnTo>
                  <a:pt x="362394" y="125831"/>
                </a:lnTo>
                <a:lnTo>
                  <a:pt x="354507" y="132549"/>
                </a:lnTo>
                <a:lnTo>
                  <a:pt x="345732" y="138988"/>
                </a:lnTo>
                <a:lnTo>
                  <a:pt x="335953" y="144970"/>
                </a:lnTo>
                <a:lnTo>
                  <a:pt x="339001" y="148018"/>
                </a:lnTo>
                <a:lnTo>
                  <a:pt x="343573" y="154114"/>
                </a:lnTo>
                <a:lnTo>
                  <a:pt x="351294" y="163258"/>
                </a:lnTo>
                <a:lnTo>
                  <a:pt x="360146" y="157264"/>
                </a:lnTo>
                <a:lnTo>
                  <a:pt x="368427" y="150685"/>
                </a:lnTo>
                <a:lnTo>
                  <a:pt x="376135" y="143548"/>
                </a:lnTo>
                <a:lnTo>
                  <a:pt x="383286" y="135826"/>
                </a:lnTo>
                <a:lnTo>
                  <a:pt x="389318" y="140144"/>
                </a:lnTo>
                <a:lnTo>
                  <a:pt x="424345" y="155270"/>
                </a:lnTo>
                <a:lnTo>
                  <a:pt x="439597" y="157264"/>
                </a:lnTo>
                <a:lnTo>
                  <a:pt x="439254" y="157264"/>
                </a:lnTo>
                <a:lnTo>
                  <a:pt x="446887" y="158051"/>
                </a:lnTo>
                <a:lnTo>
                  <a:pt x="458736" y="158508"/>
                </a:lnTo>
                <a:lnTo>
                  <a:pt x="475881" y="158686"/>
                </a:lnTo>
                <a:lnTo>
                  <a:pt x="491782" y="158686"/>
                </a:lnTo>
                <a:lnTo>
                  <a:pt x="494830" y="149542"/>
                </a:lnTo>
                <a:lnTo>
                  <a:pt x="497878" y="141922"/>
                </a:lnTo>
                <a:lnTo>
                  <a:pt x="499402" y="135826"/>
                </a:lnTo>
                <a:close/>
              </a:path>
              <a:path w="722630" h="163829">
                <a:moveTo>
                  <a:pt x="499402" y="77825"/>
                </a:moveTo>
                <a:lnTo>
                  <a:pt x="492302" y="66865"/>
                </a:lnTo>
                <a:lnTo>
                  <a:pt x="484911" y="56781"/>
                </a:lnTo>
                <a:lnTo>
                  <a:pt x="470357" y="38100"/>
                </a:lnTo>
                <a:lnTo>
                  <a:pt x="453593" y="48768"/>
                </a:lnTo>
                <a:lnTo>
                  <a:pt x="461302" y="59982"/>
                </a:lnTo>
                <a:lnTo>
                  <a:pt x="468452" y="70586"/>
                </a:lnTo>
                <a:lnTo>
                  <a:pt x="475043" y="80594"/>
                </a:lnTo>
                <a:lnTo>
                  <a:pt x="481114" y="90017"/>
                </a:lnTo>
                <a:lnTo>
                  <a:pt x="499402" y="77825"/>
                </a:lnTo>
                <a:close/>
              </a:path>
              <a:path w="722630" h="163829">
                <a:moveTo>
                  <a:pt x="667423" y="138874"/>
                </a:moveTo>
                <a:lnTo>
                  <a:pt x="623125" y="138874"/>
                </a:lnTo>
                <a:lnTo>
                  <a:pt x="623125" y="123545"/>
                </a:lnTo>
                <a:lnTo>
                  <a:pt x="659803" y="123545"/>
                </a:lnTo>
                <a:lnTo>
                  <a:pt x="659803" y="105257"/>
                </a:lnTo>
                <a:lnTo>
                  <a:pt x="623125" y="105257"/>
                </a:lnTo>
                <a:lnTo>
                  <a:pt x="623125" y="93065"/>
                </a:lnTo>
                <a:lnTo>
                  <a:pt x="659803" y="93065"/>
                </a:lnTo>
                <a:lnTo>
                  <a:pt x="659803" y="74777"/>
                </a:lnTo>
                <a:lnTo>
                  <a:pt x="659803" y="59436"/>
                </a:lnTo>
                <a:lnTo>
                  <a:pt x="659803" y="42672"/>
                </a:lnTo>
                <a:lnTo>
                  <a:pt x="659803" y="27432"/>
                </a:lnTo>
                <a:lnTo>
                  <a:pt x="659803" y="9144"/>
                </a:lnTo>
                <a:lnTo>
                  <a:pt x="639889" y="9144"/>
                </a:lnTo>
                <a:lnTo>
                  <a:pt x="639889" y="27432"/>
                </a:lnTo>
                <a:lnTo>
                  <a:pt x="639889" y="42672"/>
                </a:lnTo>
                <a:lnTo>
                  <a:pt x="639889" y="59436"/>
                </a:lnTo>
                <a:lnTo>
                  <a:pt x="639889" y="74777"/>
                </a:lnTo>
                <a:lnTo>
                  <a:pt x="623125" y="74777"/>
                </a:lnTo>
                <a:lnTo>
                  <a:pt x="623125" y="59436"/>
                </a:lnTo>
                <a:lnTo>
                  <a:pt x="639889" y="59436"/>
                </a:lnTo>
                <a:lnTo>
                  <a:pt x="639889" y="42672"/>
                </a:lnTo>
                <a:lnTo>
                  <a:pt x="623125" y="42672"/>
                </a:lnTo>
                <a:lnTo>
                  <a:pt x="623125" y="27432"/>
                </a:lnTo>
                <a:lnTo>
                  <a:pt x="639889" y="27432"/>
                </a:lnTo>
                <a:lnTo>
                  <a:pt x="639889" y="9144"/>
                </a:lnTo>
                <a:lnTo>
                  <a:pt x="601700" y="9144"/>
                </a:lnTo>
                <a:lnTo>
                  <a:pt x="601700" y="27432"/>
                </a:lnTo>
                <a:lnTo>
                  <a:pt x="601700" y="42672"/>
                </a:lnTo>
                <a:lnTo>
                  <a:pt x="601700" y="59436"/>
                </a:lnTo>
                <a:lnTo>
                  <a:pt x="601700" y="74777"/>
                </a:lnTo>
                <a:lnTo>
                  <a:pt x="586460" y="74777"/>
                </a:lnTo>
                <a:lnTo>
                  <a:pt x="586460" y="59436"/>
                </a:lnTo>
                <a:lnTo>
                  <a:pt x="601700" y="59436"/>
                </a:lnTo>
                <a:lnTo>
                  <a:pt x="601700" y="42672"/>
                </a:lnTo>
                <a:lnTo>
                  <a:pt x="586460" y="42672"/>
                </a:lnTo>
                <a:lnTo>
                  <a:pt x="586460" y="27432"/>
                </a:lnTo>
                <a:lnTo>
                  <a:pt x="601700" y="27432"/>
                </a:lnTo>
                <a:lnTo>
                  <a:pt x="601700" y="9144"/>
                </a:lnTo>
                <a:lnTo>
                  <a:pt x="565023" y="9144"/>
                </a:lnTo>
                <a:lnTo>
                  <a:pt x="565023" y="93065"/>
                </a:lnTo>
                <a:lnTo>
                  <a:pt x="601700" y="93065"/>
                </a:lnTo>
                <a:lnTo>
                  <a:pt x="601700" y="105257"/>
                </a:lnTo>
                <a:lnTo>
                  <a:pt x="565023" y="105257"/>
                </a:lnTo>
                <a:lnTo>
                  <a:pt x="565023" y="123545"/>
                </a:lnTo>
                <a:lnTo>
                  <a:pt x="601700" y="123545"/>
                </a:lnTo>
                <a:lnTo>
                  <a:pt x="601700" y="138874"/>
                </a:lnTo>
                <a:lnTo>
                  <a:pt x="561975" y="138874"/>
                </a:lnTo>
                <a:lnTo>
                  <a:pt x="560451" y="131254"/>
                </a:lnTo>
                <a:lnTo>
                  <a:pt x="560451" y="123545"/>
                </a:lnTo>
                <a:lnTo>
                  <a:pt x="561060" y="120497"/>
                </a:lnTo>
                <a:lnTo>
                  <a:pt x="561975" y="115925"/>
                </a:lnTo>
                <a:lnTo>
                  <a:pt x="549783" y="118973"/>
                </a:lnTo>
                <a:lnTo>
                  <a:pt x="545211" y="120497"/>
                </a:lnTo>
                <a:lnTo>
                  <a:pt x="545211" y="85445"/>
                </a:lnTo>
                <a:lnTo>
                  <a:pt x="560451" y="85445"/>
                </a:lnTo>
                <a:lnTo>
                  <a:pt x="560451" y="65633"/>
                </a:lnTo>
                <a:lnTo>
                  <a:pt x="545211" y="65633"/>
                </a:lnTo>
                <a:lnTo>
                  <a:pt x="545211" y="30480"/>
                </a:lnTo>
                <a:lnTo>
                  <a:pt x="560451" y="30480"/>
                </a:lnTo>
                <a:lnTo>
                  <a:pt x="560451" y="10668"/>
                </a:lnTo>
                <a:lnTo>
                  <a:pt x="507022" y="10668"/>
                </a:lnTo>
                <a:lnTo>
                  <a:pt x="507022" y="30480"/>
                </a:lnTo>
                <a:lnTo>
                  <a:pt x="523875" y="30480"/>
                </a:lnTo>
                <a:lnTo>
                  <a:pt x="523875" y="65633"/>
                </a:lnTo>
                <a:lnTo>
                  <a:pt x="508546" y="65633"/>
                </a:lnTo>
                <a:lnTo>
                  <a:pt x="508546" y="85445"/>
                </a:lnTo>
                <a:lnTo>
                  <a:pt x="523875" y="85445"/>
                </a:lnTo>
                <a:lnTo>
                  <a:pt x="523875" y="126593"/>
                </a:lnTo>
                <a:lnTo>
                  <a:pt x="503974" y="131254"/>
                </a:lnTo>
                <a:lnTo>
                  <a:pt x="508546" y="154114"/>
                </a:lnTo>
                <a:lnTo>
                  <a:pt x="520903" y="149834"/>
                </a:lnTo>
                <a:lnTo>
                  <a:pt x="532815" y="146113"/>
                </a:lnTo>
                <a:lnTo>
                  <a:pt x="544423" y="142976"/>
                </a:lnTo>
                <a:lnTo>
                  <a:pt x="555879" y="140398"/>
                </a:lnTo>
                <a:lnTo>
                  <a:pt x="555879" y="157162"/>
                </a:lnTo>
                <a:lnTo>
                  <a:pt x="667423" y="157162"/>
                </a:lnTo>
                <a:lnTo>
                  <a:pt x="667423" y="140398"/>
                </a:lnTo>
                <a:lnTo>
                  <a:pt x="667423" y="138874"/>
                </a:lnTo>
                <a:close/>
              </a:path>
              <a:path w="722630" h="163829">
                <a:moveTo>
                  <a:pt x="722376" y="129730"/>
                </a:moveTo>
                <a:lnTo>
                  <a:pt x="720852" y="126593"/>
                </a:lnTo>
                <a:lnTo>
                  <a:pt x="717804" y="123545"/>
                </a:lnTo>
                <a:lnTo>
                  <a:pt x="714756" y="122021"/>
                </a:lnTo>
                <a:lnTo>
                  <a:pt x="708672" y="122021"/>
                </a:lnTo>
                <a:lnTo>
                  <a:pt x="707136" y="123545"/>
                </a:lnTo>
                <a:lnTo>
                  <a:pt x="704088" y="125069"/>
                </a:lnTo>
                <a:lnTo>
                  <a:pt x="702475" y="126593"/>
                </a:lnTo>
                <a:lnTo>
                  <a:pt x="700951" y="129730"/>
                </a:lnTo>
                <a:lnTo>
                  <a:pt x="700951" y="135826"/>
                </a:lnTo>
                <a:lnTo>
                  <a:pt x="702475" y="137350"/>
                </a:lnTo>
                <a:lnTo>
                  <a:pt x="704088" y="140398"/>
                </a:lnTo>
                <a:lnTo>
                  <a:pt x="707136" y="141922"/>
                </a:lnTo>
                <a:lnTo>
                  <a:pt x="708672" y="143446"/>
                </a:lnTo>
                <a:lnTo>
                  <a:pt x="714756" y="143446"/>
                </a:lnTo>
                <a:lnTo>
                  <a:pt x="717804" y="141922"/>
                </a:lnTo>
                <a:lnTo>
                  <a:pt x="719328" y="140398"/>
                </a:lnTo>
                <a:lnTo>
                  <a:pt x="720852" y="137350"/>
                </a:lnTo>
                <a:lnTo>
                  <a:pt x="722376" y="135826"/>
                </a:lnTo>
                <a:lnTo>
                  <a:pt x="722376" y="129730"/>
                </a:lnTo>
                <a:close/>
              </a:path>
              <a:path w="722630" h="163829">
                <a:moveTo>
                  <a:pt x="722376" y="54864"/>
                </a:moveTo>
                <a:lnTo>
                  <a:pt x="719328" y="51816"/>
                </a:lnTo>
                <a:lnTo>
                  <a:pt x="717804" y="48768"/>
                </a:lnTo>
                <a:lnTo>
                  <a:pt x="707136" y="48768"/>
                </a:lnTo>
                <a:lnTo>
                  <a:pt x="704088" y="51816"/>
                </a:lnTo>
                <a:lnTo>
                  <a:pt x="702475" y="53340"/>
                </a:lnTo>
                <a:lnTo>
                  <a:pt x="700951" y="54864"/>
                </a:lnTo>
                <a:lnTo>
                  <a:pt x="700951" y="60960"/>
                </a:lnTo>
                <a:lnTo>
                  <a:pt x="702475" y="64109"/>
                </a:lnTo>
                <a:lnTo>
                  <a:pt x="704088" y="65633"/>
                </a:lnTo>
                <a:lnTo>
                  <a:pt x="707136" y="67157"/>
                </a:lnTo>
                <a:lnTo>
                  <a:pt x="708672" y="68681"/>
                </a:lnTo>
                <a:lnTo>
                  <a:pt x="714756" y="68681"/>
                </a:lnTo>
                <a:lnTo>
                  <a:pt x="717804" y="67157"/>
                </a:lnTo>
                <a:lnTo>
                  <a:pt x="719328" y="65633"/>
                </a:lnTo>
                <a:lnTo>
                  <a:pt x="722376" y="64109"/>
                </a:lnTo>
                <a:lnTo>
                  <a:pt x="722376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0" name="object 60"/>
          <p:cNvSpPr/>
          <p:nvPr/>
        </p:nvSpPr>
        <p:spPr>
          <a:xfrm>
            <a:off x="1683829" y="5648325"/>
            <a:ext cx="890905" cy="165100"/>
          </a:xfrm>
          <a:custGeom>
            <a:avLst/>
            <a:gdLst/>
            <a:ahLst/>
            <a:cxnLst/>
            <a:rect l="l" t="t" r="r" b="b"/>
            <a:pathLst>
              <a:path w="890905" h="165100">
                <a:moveTo>
                  <a:pt x="73240" y="44196"/>
                </a:moveTo>
                <a:lnTo>
                  <a:pt x="62572" y="44196"/>
                </a:lnTo>
                <a:lnTo>
                  <a:pt x="62572" y="54864"/>
                </a:lnTo>
                <a:lnTo>
                  <a:pt x="62572" y="76301"/>
                </a:lnTo>
                <a:lnTo>
                  <a:pt x="62572" y="85445"/>
                </a:lnTo>
                <a:lnTo>
                  <a:pt x="62572" y="106781"/>
                </a:lnTo>
                <a:lnTo>
                  <a:pt x="47345" y="106781"/>
                </a:lnTo>
                <a:lnTo>
                  <a:pt x="47345" y="85445"/>
                </a:lnTo>
                <a:lnTo>
                  <a:pt x="62572" y="85445"/>
                </a:lnTo>
                <a:lnTo>
                  <a:pt x="62572" y="76301"/>
                </a:lnTo>
                <a:lnTo>
                  <a:pt x="47345" y="76301"/>
                </a:lnTo>
                <a:lnTo>
                  <a:pt x="47345" y="54864"/>
                </a:lnTo>
                <a:lnTo>
                  <a:pt x="62572" y="54864"/>
                </a:lnTo>
                <a:lnTo>
                  <a:pt x="62572" y="44196"/>
                </a:lnTo>
                <a:lnTo>
                  <a:pt x="53428" y="44196"/>
                </a:lnTo>
                <a:lnTo>
                  <a:pt x="65633" y="25908"/>
                </a:lnTo>
                <a:lnTo>
                  <a:pt x="65633" y="16764"/>
                </a:lnTo>
                <a:lnTo>
                  <a:pt x="51917" y="16764"/>
                </a:lnTo>
                <a:lnTo>
                  <a:pt x="51917" y="25908"/>
                </a:lnTo>
                <a:lnTo>
                  <a:pt x="39624" y="44196"/>
                </a:lnTo>
                <a:lnTo>
                  <a:pt x="36576" y="44196"/>
                </a:lnTo>
                <a:lnTo>
                  <a:pt x="36576" y="54864"/>
                </a:lnTo>
                <a:lnTo>
                  <a:pt x="36576" y="76301"/>
                </a:lnTo>
                <a:lnTo>
                  <a:pt x="36576" y="85445"/>
                </a:lnTo>
                <a:lnTo>
                  <a:pt x="36576" y="106781"/>
                </a:lnTo>
                <a:lnTo>
                  <a:pt x="21336" y="106781"/>
                </a:lnTo>
                <a:lnTo>
                  <a:pt x="21336" y="85445"/>
                </a:lnTo>
                <a:lnTo>
                  <a:pt x="36576" y="85445"/>
                </a:lnTo>
                <a:lnTo>
                  <a:pt x="36576" y="76301"/>
                </a:lnTo>
                <a:lnTo>
                  <a:pt x="21336" y="76301"/>
                </a:lnTo>
                <a:lnTo>
                  <a:pt x="21336" y="54864"/>
                </a:lnTo>
                <a:lnTo>
                  <a:pt x="36576" y="54864"/>
                </a:lnTo>
                <a:lnTo>
                  <a:pt x="36576" y="44196"/>
                </a:lnTo>
                <a:lnTo>
                  <a:pt x="16764" y="44196"/>
                </a:lnTo>
                <a:lnTo>
                  <a:pt x="19812" y="38100"/>
                </a:lnTo>
                <a:lnTo>
                  <a:pt x="24384" y="32004"/>
                </a:lnTo>
                <a:lnTo>
                  <a:pt x="27432" y="25908"/>
                </a:lnTo>
                <a:lnTo>
                  <a:pt x="51917" y="25908"/>
                </a:lnTo>
                <a:lnTo>
                  <a:pt x="51917" y="16764"/>
                </a:lnTo>
                <a:lnTo>
                  <a:pt x="33528" y="16764"/>
                </a:lnTo>
                <a:lnTo>
                  <a:pt x="35052" y="12192"/>
                </a:lnTo>
                <a:lnTo>
                  <a:pt x="38100" y="7620"/>
                </a:lnTo>
                <a:lnTo>
                  <a:pt x="39624" y="3048"/>
                </a:lnTo>
                <a:lnTo>
                  <a:pt x="27432" y="0"/>
                </a:lnTo>
                <a:lnTo>
                  <a:pt x="21424" y="13385"/>
                </a:lnTo>
                <a:lnTo>
                  <a:pt x="14859" y="25908"/>
                </a:lnTo>
                <a:lnTo>
                  <a:pt x="7708" y="37299"/>
                </a:lnTo>
                <a:lnTo>
                  <a:pt x="0" y="47244"/>
                </a:lnTo>
                <a:lnTo>
                  <a:pt x="6096" y="53340"/>
                </a:lnTo>
                <a:lnTo>
                  <a:pt x="7620" y="56388"/>
                </a:lnTo>
                <a:lnTo>
                  <a:pt x="9144" y="54864"/>
                </a:lnTo>
                <a:lnTo>
                  <a:pt x="9144" y="53340"/>
                </a:lnTo>
                <a:lnTo>
                  <a:pt x="10668" y="51816"/>
                </a:lnTo>
                <a:lnTo>
                  <a:pt x="10668" y="106781"/>
                </a:lnTo>
                <a:lnTo>
                  <a:pt x="10071" y="122605"/>
                </a:lnTo>
                <a:lnTo>
                  <a:pt x="8191" y="135826"/>
                </a:lnTo>
                <a:lnTo>
                  <a:pt x="4876" y="146735"/>
                </a:lnTo>
                <a:lnTo>
                  <a:pt x="0" y="155638"/>
                </a:lnTo>
                <a:lnTo>
                  <a:pt x="3048" y="158686"/>
                </a:lnTo>
                <a:lnTo>
                  <a:pt x="6096" y="160210"/>
                </a:lnTo>
                <a:lnTo>
                  <a:pt x="9144" y="163258"/>
                </a:lnTo>
                <a:lnTo>
                  <a:pt x="14046" y="155028"/>
                </a:lnTo>
                <a:lnTo>
                  <a:pt x="17526" y="144208"/>
                </a:lnTo>
                <a:lnTo>
                  <a:pt x="19850" y="131076"/>
                </a:lnTo>
                <a:lnTo>
                  <a:pt x="21336" y="115925"/>
                </a:lnTo>
                <a:lnTo>
                  <a:pt x="36576" y="115925"/>
                </a:lnTo>
                <a:lnTo>
                  <a:pt x="36576" y="148018"/>
                </a:lnTo>
                <a:lnTo>
                  <a:pt x="47345" y="148018"/>
                </a:lnTo>
                <a:lnTo>
                  <a:pt x="47345" y="115925"/>
                </a:lnTo>
                <a:lnTo>
                  <a:pt x="62572" y="115925"/>
                </a:lnTo>
                <a:lnTo>
                  <a:pt x="62572" y="148018"/>
                </a:lnTo>
                <a:lnTo>
                  <a:pt x="59524" y="149542"/>
                </a:lnTo>
                <a:lnTo>
                  <a:pt x="41148" y="149542"/>
                </a:lnTo>
                <a:lnTo>
                  <a:pt x="41148" y="152590"/>
                </a:lnTo>
                <a:lnTo>
                  <a:pt x="42760" y="157162"/>
                </a:lnTo>
                <a:lnTo>
                  <a:pt x="42760" y="160210"/>
                </a:lnTo>
                <a:lnTo>
                  <a:pt x="67144" y="160210"/>
                </a:lnTo>
                <a:lnTo>
                  <a:pt x="73240" y="155638"/>
                </a:lnTo>
                <a:lnTo>
                  <a:pt x="73240" y="115925"/>
                </a:lnTo>
                <a:lnTo>
                  <a:pt x="73240" y="106781"/>
                </a:lnTo>
                <a:lnTo>
                  <a:pt x="73240" y="85445"/>
                </a:lnTo>
                <a:lnTo>
                  <a:pt x="73240" y="76301"/>
                </a:lnTo>
                <a:lnTo>
                  <a:pt x="73240" y="54864"/>
                </a:lnTo>
                <a:lnTo>
                  <a:pt x="73240" y="51816"/>
                </a:lnTo>
                <a:lnTo>
                  <a:pt x="73240" y="44196"/>
                </a:lnTo>
                <a:close/>
              </a:path>
              <a:path w="890905" h="165100">
                <a:moveTo>
                  <a:pt x="163347" y="157162"/>
                </a:moveTo>
                <a:lnTo>
                  <a:pt x="145059" y="114401"/>
                </a:lnTo>
                <a:lnTo>
                  <a:pt x="134391" y="118973"/>
                </a:lnTo>
                <a:lnTo>
                  <a:pt x="137452" y="125069"/>
                </a:lnTo>
                <a:lnTo>
                  <a:pt x="140487" y="131254"/>
                </a:lnTo>
                <a:lnTo>
                  <a:pt x="142024" y="137350"/>
                </a:lnTo>
                <a:lnTo>
                  <a:pt x="137452" y="137350"/>
                </a:lnTo>
                <a:lnTo>
                  <a:pt x="131254" y="138874"/>
                </a:lnTo>
                <a:lnTo>
                  <a:pt x="126682" y="138874"/>
                </a:lnTo>
                <a:lnTo>
                  <a:pt x="126682" y="97637"/>
                </a:lnTo>
                <a:lnTo>
                  <a:pt x="155740" y="97637"/>
                </a:lnTo>
                <a:lnTo>
                  <a:pt x="155740" y="88493"/>
                </a:lnTo>
                <a:lnTo>
                  <a:pt x="155740" y="44196"/>
                </a:lnTo>
                <a:lnTo>
                  <a:pt x="155740" y="35052"/>
                </a:lnTo>
                <a:lnTo>
                  <a:pt x="145059" y="35052"/>
                </a:lnTo>
                <a:lnTo>
                  <a:pt x="145059" y="44196"/>
                </a:lnTo>
                <a:lnTo>
                  <a:pt x="145059" y="88493"/>
                </a:lnTo>
                <a:lnTo>
                  <a:pt x="126682" y="88493"/>
                </a:lnTo>
                <a:lnTo>
                  <a:pt x="126682" y="44196"/>
                </a:lnTo>
                <a:lnTo>
                  <a:pt x="145059" y="44196"/>
                </a:lnTo>
                <a:lnTo>
                  <a:pt x="145059" y="35052"/>
                </a:lnTo>
                <a:lnTo>
                  <a:pt x="126682" y="35052"/>
                </a:lnTo>
                <a:lnTo>
                  <a:pt x="126682" y="3048"/>
                </a:lnTo>
                <a:lnTo>
                  <a:pt x="114490" y="3048"/>
                </a:lnTo>
                <a:lnTo>
                  <a:pt x="114490" y="35052"/>
                </a:lnTo>
                <a:lnTo>
                  <a:pt x="114490" y="44196"/>
                </a:lnTo>
                <a:lnTo>
                  <a:pt x="114490" y="88493"/>
                </a:lnTo>
                <a:lnTo>
                  <a:pt x="96202" y="88493"/>
                </a:lnTo>
                <a:lnTo>
                  <a:pt x="96202" y="44196"/>
                </a:lnTo>
                <a:lnTo>
                  <a:pt x="114490" y="44196"/>
                </a:lnTo>
                <a:lnTo>
                  <a:pt x="114490" y="35052"/>
                </a:lnTo>
                <a:lnTo>
                  <a:pt x="85445" y="35052"/>
                </a:lnTo>
                <a:lnTo>
                  <a:pt x="85445" y="106781"/>
                </a:lnTo>
                <a:lnTo>
                  <a:pt x="96202" y="106781"/>
                </a:lnTo>
                <a:lnTo>
                  <a:pt x="96202" y="97637"/>
                </a:lnTo>
                <a:lnTo>
                  <a:pt x="114490" y="97637"/>
                </a:lnTo>
                <a:lnTo>
                  <a:pt x="114490" y="140398"/>
                </a:lnTo>
                <a:lnTo>
                  <a:pt x="105333" y="140665"/>
                </a:lnTo>
                <a:lnTo>
                  <a:pt x="96189" y="141351"/>
                </a:lnTo>
                <a:lnTo>
                  <a:pt x="87007" y="142328"/>
                </a:lnTo>
                <a:lnTo>
                  <a:pt x="77812" y="143446"/>
                </a:lnTo>
                <a:lnTo>
                  <a:pt x="79349" y="155638"/>
                </a:lnTo>
                <a:lnTo>
                  <a:pt x="146596" y="146494"/>
                </a:lnTo>
                <a:lnTo>
                  <a:pt x="148107" y="152590"/>
                </a:lnTo>
                <a:lnTo>
                  <a:pt x="149631" y="157162"/>
                </a:lnTo>
                <a:lnTo>
                  <a:pt x="152679" y="161734"/>
                </a:lnTo>
                <a:lnTo>
                  <a:pt x="163347" y="157162"/>
                </a:lnTo>
                <a:close/>
              </a:path>
              <a:path w="890905" h="165100">
                <a:moveTo>
                  <a:pt x="329844" y="118973"/>
                </a:moveTo>
                <a:lnTo>
                  <a:pt x="320700" y="114401"/>
                </a:lnTo>
                <a:lnTo>
                  <a:pt x="316128" y="112877"/>
                </a:lnTo>
                <a:lnTo>
                  <a:pt x="316128" y="123545"/>
                </a:lnTo>
                <a:lnTo>
                  <a:pt x="314604" y="131254"/>
                </a:lnTo>
                <a:lnTo>
                  <a:pt x="313093" y="137350"/>
                </a:lnTo>
                <a:lnTo>
                  <a:pt x="311556" y="141922"/>
                </a:lnTo>
                <a:lnTo>
                  <a:pt x="306895" y="143446"/>
                </a:lnTo>
                <a:lnTo>
                  <a:pt x="253453" y="143446"/>
                </a:lnTo>
                <a:lnTo>
                  <a:pt x="250405" y="140398"/>
                </a:lnTo>
                <a:lnTo>
                  <a:pt x="250405" y="114401"/>
                </a:lnTo>
                <a:lnTo>
                  <a:pt x="311556" y="114401"/>
                </a:lnTo>
                <a:lnTo>
                  <a:pt x="311556" y="102209"/>
                </a:lnTo>
                <a:lnTo>
                  <a:pt x="311556" y="74777"/>
                </a:lnTo>
                <a:lnTo>
                  <a:pt x="311556" y="62484"/>
                </a:lnTo>
                <a:lnTo>
                  <a:pt x="311556" y="35052"/>
                </a:lnTo>
                <a:lnTo>
                  <a:pt x="311556" y="22860"/>
                </a:lnTo>
                <a:lnTo>
                  <a:pt x="297751" y="22860"/>
                </a:lnTo>
                <a:lnTo>
                  <a:pt x="297751" y="35052"/>
                </a:lnTo>
                <a:lnTo>
                  <a:pt x="297751" y="62484"/>
                </a:lnTo>
                <a:lnTo>
                  <a:pt x="297751" y="74777"/>
                </a:lnTo>
                <a:lnTo>
                  <a:pt x="297751" y="102209"/>
                </a:lnTo>
                <a:lnTo>
                  <a:pt x="250405" y="102209"/>
                </a:lnTo>
                <a:lnTo>
                  <a:pt x="250405" y="74777"/>
                </a:lnTo>
                <a:lnTo>
                  <a:pt x="297751" y="74777"/>
                </a:lnTo>
                <a:lnTo>
                  <a:pt x="297751" y="62484"/>
                </a:lnTo>
                <a:lnTo>
                  <a:pt x="250405" y="62484"/>
                </a:lnTo>
                <a:lnTo>
                  <a:pt x="250405" y="35052"/>
                </a:lnTo>
                <a:lnTo>
                  <a:pt x="297751" y="35052"/>
                </a:lnTo>
                <a:lnTo>
                  <a:pt x="297751" y="22860"/>
                </a:lnTo>
                <a:lnTo>
                  <a:pt x="250405" y="22860"/>
                </a:lnTo>
                <a:lnTo>
                  <a:pt x="250405" y="1524"/>
                </a:lnTo>
                <a:lnTo>
                  <a:pt x="236702" y="1524"/>
                </a:lnTo>
                <a:lnTo>
                  <a:pt x="236702" y="102209"/>
                </a:lnTo>
                <a:lnTo>
                  <a:pt x="189357" y="102209"/>
                </a:lnTo>
                <a:lnTo>
                  <a:pt x="189357" y="74777"/>
                </a:lnTo>
                <a:lnTo>
                  <a:pt x="236702" y="74777"/>
                </a:lnTo>
                <a:lnTo>
                  <a:pt x="236702" y="62484"/>
                </a:lnTo>
                <a:lnTo>
                  <a:pt x="189357" y="62484"/>
                </a:lnTo>
                <a:lnTo>
                  <a:pt x="189357" y="35052"/>
                </a:lnTo>
                <a:lnTo>
                  <a:pt x="236702" y="35052"/>
                </a:lnTo>
                <a:lnTo>
                  <a:pt x="236702" y="22860"/>
                </a:lnTo>
                <a:lnTo>
                  <a:pt x="177165" y="22860"/>
                </a:lnTo>
                <a:lnTo>
                  <a:pt x="177165" y="126593"/>
                </a:lnTo>
                <a:lnTo>
                  <a:pt x="189357" y="126593"/>
                </a:lnTo>
                <a:lnTo>
                  <a:pt x="189357" y="114401"/>
                </a:lnTo>
                <a:lnTo>
                  <a:pt x="236702" y="114401"/>
                </a:lnTo>
                <a:lnTo>
                  <a:pt x="236702" y="134302"/>
                </a:lnTo>
                <a:lnTo>
                  <a:pt x="237998" y="143446"/>
                </a:lnTo>
                <a:lnTo>
                  <a:pt x="238125" y="144310"/>
                </a:lnTo>
                <a:lnTo>
                  <a:pt x="242404" y="151447"/>
                </a:lnTo>
                <a:lnTo>
                  <a:pt x="249542" y="155740"/>
                </a:lnTo>
                <a:lnTo>
                  <a:pt x="259549" y="157162"/>
                </a:lnTo>
                <a:lnTo>
                  <a:pt x="303847" y="157162"/>
                </a:lnTo>
                <a:lnTo>
                  <a:pt x="312153" y="156044"/>
                </a:lnTo>
                <a:lnTo>
                  <a:pt x="318592" y="152793"/>
                </a:lnTo>
                <a:lnTo>
                  <a:pt x="322999" y="147523"/>
                </a:lnTo>
                <a:lnTo>
                  <a:pt x="324294" y="143446"/>
                </a:lnTo>
                <a:lnTo>
                  <a:pt x="325272" y="140398"/>
                </a:lnTo>
                <a:lnTo>
                  <a:pt x="328333" y="134302"/>
                </a:lnTo>
                <a:lnTo>
                  <a:pt x="329844" y="126593"/>
                </a:lnTo>
                <a:lnTo>
                  <a:pt x="329844" y="118973"/>
                </a:lnTo>
                <a:close/>
              </a:path>
              <a:path w="890905" h="165100">
                <a:moveTo>
                  <a:pt x="499402" y="118973"/>
                </a:moveTo>
                <a:lnTo>
                  <a:pt x="485584" y="114401"/>
                </a:lnTo>
                <a:lnTo>
                  <a:pt x="485584" y="132778"/>
                </a:lnTo>
                <a:lnTo>
                  <a:pt x="484060" y="137350"/>
                </a:lnTo>
                <a:lnTo>
                  <a:pt x="484060" y="143446"/>
                </a:lnTo>
                <a:lnTo>
                  <a:pt x="479488" y="146494"/>
                </a:lnTo>
                <a:lnTo>
                  <a:pt x="447484" y="146494"/>
                </a:lnTo>
                <a:lnTo>
                  <a:pt x="442810" y="143446"/>
                </a:lnTo>
                <a:lnTo>
                  <a:pt x="444334" y="134302"/>
                </a:lnTo>
                <a:lnTo>
                  <a:pt x="444334" y="88493"/>
                </a:lnTo>
                <a:lnTo>
                  <a:pt x="496341" y="88493"/>
                </a:lnTo>
                <a:lnTo>
                  <a:pt x="496341" y="76301"/>
                </a:lnTo>
                <a:lnTo>
                  <a:pt x="424522" y="76301"/>
                </a:lnTo>
                <a:lnTo>
                  <a:pt x="424522" y="41148"/>
                </a:lnTo>
                <a:lnTo>
                  <a:pt x="485584" y="41148"/>
                </a:lnTo>
                <a:lnTo>
                  <a:pt x="485584" y="28956"/>
                </a:lnTo>
                <a:lnTo>
                  <a:pt x="424522" y="28956"/>
                </a:lnTo>
                <a:lnTo>
                  <a:pt x="424522" y="1524"/>
                </a:lnTo>
                <a:lnTo>
                  <a:pt x="410806" y="1524"/>
                </a:lnTo>
                <a:lnTo>
                  <a:pt x="410806" y="28956"/>
                </a:lnTo>
                <a:lnTo>
                  <a:pt x="377190" y="28956"/>
                </a:lnTo>
                <a:lnTo>
                  <a:pt x="383286" y="16764"/>
                </a:lnTo>
                <a:lnTo>
                  <a:pt x="384810" y="9144"/>
                </a:lnTo>
                <a:lnTo>
                  <a:pt x="372618" y="4572"/>
                </a:lnTo>
                <a:lnTo>
                  <a:pt x="366572" y="20916"/>
                </a:lnTo>
                <a:lnTo>
                  <a:pt x="359803" y="35814"/>
                </a:lnTo>
                <a:lnTo>
                  <a:pt x="352171" y="49580"/>
                </a:lnTo>
                <a:lnTo>
                  <a:pt x="343560" y="62484"/>
                </a:lnTo>
                <a:lnTo>
                  <a:pt x="346621" y="64109"/>
                </a:lnTo>
                <a:lnTo>
                  <a:pt x="351193" y="67157"/>
                </a:lnTo>
                <a:lnTo>
                  <a:pt x="354228" y="70205"/>
                </a:lnTo>
                <a:lnTo>
                  <a:pt x="363461" y="56210"/>
                </a:lnTo>
                <a:lnTo>
                  <a:pt x="372618" y="41148"/>
                </a:lnTo>
                <a:lnTo>
                  <a:pt x="410806" y="41148"/>
                </a:lnTo>
                <a:lnTo>
                  <a:pt x="410806" y="76301"/>
                </a:lnTo>
                <a:lnTo>
                  <a:pt x="338988" y="76301"/>
                </a:lnTo>
                <a:lnTo>
                  <a:pt x="338988" y="88493"/>
                </a:lnTo>
                <a:lnTo>
                  <a:pt x="384810" y="88493"/>
                </a:lnTo>
                <a:lnTo>
                  <a:pt x="384225" y="100215"/>
                </a:lnTo>
                <a:lnTo>
                  <a:pt x="359613" y="139827"/>
                </a:lnTo>
                <a:lnTo>
                  <a:pt x="334416" y="151066"/>
                </a:lnTo>
                <a:lnTo>
                  <a:pt x="338988" y="155638"/>
                </a:lnTo>
                <a:lnTo>
                  <a:pt x="340512" y="158686"/>
                </a:lnTo>
                <a:lnTo>
                  <a:pt x="343560" y="163258"/>
                </a:lnTo>
                <a:lnTo>
                  <a:pt x="358228" y="156997"/>
                </a:lnTo>
                <a:lnTo>
                  <a:pt x="387858" y="132778"/>
                </a:lnTo>
                <a:lnTo>
                  <a:pt x="398526" y="88493"/>
                </a:lnTo>
                <a:lnTo>
                  <a:pt x="430618" y="88493"/>
                </a:lnTo>
                <a:lnTo>
                  <a:pt x="430618" y="137350"/>
                </a:lnTo>
                <a:lnTo>
                  <a:pt x="431812" y="147116"/>
                </a:lnTo>
                <a:lnTo>
                  <a:pt x="435584" y="153746"/>
                </a:lnTo>
                <a:lnTo>
                  <a:pt x="442239" y="157505"/>
                </a:lnTo>
                <a:lnTo>
                  <a:pt x="452056" y="158686"/>
                </a:lnTo>
                <a:lnTo>
                  <a:pt x="481012" y="158686"/>
                </a:lnTo>
                <a:lnTo>
                  <a:pt x="499402" y="135826"/>
                </a:lnTo>
                <a:lnTo>
                  <a:pt x="499402" y="118973"/>
                </a:lnTo>
                <a:close/>
              </a:path>
              <a:path w="890905" h="165100">
                <a:moveTo>
                  <a:pt x="549783" y="44196"/>
                </a:moveTo>
                <a:lnTo>
                  <a:pt x="546354" y="36461"/>
                </a:lnTo>
                <a:lnTo>
                  <a:pt x="542925" y="29159"/>
                </a:lnTo>
                <a:lnTo>
                  <a:pt x="539496" y="22123"/>
                </a:lnTo>
                <a:lnTo>
                  <a:pt x="536067" y="15240"/>
                </a:lnTo>
                <a:lnTo>
                  <a:pt x="525297" y="19812"/>
                </a:lnTo>
                <a:lnTo>
                  <a:pt x="528726" y="25869"/>
                </a:lnTo>
                <a:lnTo>
                  <a:pt x="532168" y="32766"/>
                </a:lnTo>
                <a:lnTo>
                  <a:pt x="535622" y="40817"/>
                </a:lnTo>
                <a:lnTo>
                  <a:pt x="539115" y="50292"/>
                </a:lnTo>
                <a:lnTo>
                  <a:pt x="549783" y="44196"/>
                </a:lnTo>
                <a:close/>
              </a:path>
              <a:path w="890905" h="165100">
                <a:moveTo>
                  <a:pt x="580263" y="138874"/>
                </a:moveTo>
                <a:lnTo>
                  <a:pt x="523773" y="138874"/>
                </a:lnTo>
                <a:lnTo>
                  <a:pt x="523773" y="112877"/>
                </a:lnTo>
                <a:lnTo>
                  <a:pt x="523773" y="7620"/>
                </a:lnTo>
                <a:lnTo>
                  <a:pt x="511581" y="7620"/>
                </a:lnTo>
                <a:lnTo>
                  <a:pt x="511581" y="149656"/>
                </a:lnTo>
                <a:lnTo>
                  <a:pt x="580263" y="149656"/>
                </a:lnTo>
                <a:lnTo>
                  <a:pt x="580263" y="138874"/>
                </a:lnTo>
                <a:close/>
              </a:path>
              <a:path w="890905" h="165100">
                <a:moveTo>
                  <a:pt x="592543" y="103733"/>
                </a:moveTo>
                <a:lnTo>
                  <a:pt x="586841" y="97167"/>
                </a:lnTo>
                <a:lnTo>
                  <a:pt x="581609" y="91541"/>
                </a:lnTo>
                <a:lnTo>
                  <a:pt x="575957" y="85737"/>
                </a:lnTo>
                <a:lnTo>
                  <a:pt x="571119" y="80873"/>
                </a:lnTo>
                <a:lnTo>
                  <a:pt x="566547" y="83921"/>
                </a:lnTo>
                <a:lnTo>
                  <a:pt x="566547" y="70205"/>
                </a:lnTo>
                <a:lnTo>
                  <a:pt x="591019" y="70205"/>
                </a:lnTo>
                <a:lnTo>
                  <a:pt x="591019" y="59436"/>
                </a:lnTo>
                <a:lnTo>
                  <a:pt x="566547" y="59436"/>
                </a:lnTo>
                <a:lnTo>
                  <a:pt x="566547" y="4572"/>
                </a:lnTo>
                <a:lnTo>
                  <a:pt x="554355" y="4572"/>
                </a:lnTo>
                <a:lnTo>
                  <a:pt x="554355" y="59436"/>
                </a:lnTo>
                <a:lnTo>
                  <a:pt x="526821" y="59436"/>
                </a:lnTo>
                <a:lnTo>
                  <a:pt x="526821" y="70205"/>
                </a:lnTo>
                <a:lnTo>
                  <a:pt x="549783" y="70205"/>
                </a:lnTo>
                <a:lnTo>
                  <a:pt x="544639" y="82232"/>
                </a:lnTo>
                <a:lnTo>
                  <a:pt x="538492" y="93268"/>
                </a:lnTo>
                <a:lnTo>
                  <a:pt x="531469" y="103428"/>
                </a:lnTo>
                <a:lnTo>
                  <a:pt x="523773" y="112877"/>
                </a:lnTo>
                <a:lnTo>
                  <a:pt x="528307" y="126453"/>
                </a:lnTo>
                <a:lnTo>
                  <a:pt x="554355" y="83921"/>
                </a:lnTo>
                <a:lnTo>
                  <a:pt x="554355" y="135826"/>
                </a:lnTo>
                <a:lnTo>
                  <a:pt x="566547" y="135826"/>
                </a:lnTo>
                <a:lnTo>
                  <a:pt x="566547" y="91541"/>
                </a:lnTo>
                <a:lnTo>
                  <a:pt x="570877" y="96354"/>
                </a:lnTo>
                <a:lnTo>
                  <a:pt x="579005" y="106553"/>
                </a:lnTo>
                <a:lnTo>
                  <a:pt x="583399" y="111353"/>
                </a:lnTo>
                <a:lnTo>
                  <a:pt x="592543" y="103733"/>
                </a:lnTo>
                <a:close/>
              </a:path>
              <a:path w="890905" h="165100">
                <a:moveTo>
                  <a:pt x="595591" y="19812"/>
                </a:moveTo>
                <a:lnTo>
                  <a:pt x="583399" y="13716"/>
                </a:lnTo>
                <a:lnTo>
                  <a:pt x="580529" y="21717"/>
                </a:lnTo>
                <a:lnTo>
                  <a:pt x="576834" y="29718"/>
                </a:lnTo>
                <a:lnTo>
                  <a:pt x="572592" y="37719"/>
                </a:lnTo>
                <a:lnTo>
                  <a:pt x="568071" y="45720"/>
                </a:lnTo>
                <a:lnTo>
                  <a:pt x="578739" y="50292"/>
                </a:lnTo>
                <a:lnTo>
                  <a:pt x="583336" y="42316"/>
                </a:lnTo>
                <a:lnTo>
                  <a:pt x="587768" y="34493"/>
                </a:lnTo>
                <a:lnTo>
                  <a:pt x="591896" y="26936"/>
                </a:lnTo>
                <a:lnTo>
                  <a:pt x="595591" y="19812"/>
                </a:lnTo>
                <a:close/>
              </a:path>
              <a:path w="890905" h="165100">
                <a:moveTo>
                  <a:pt x="667321" y="19812"/>
                </a:moveTo>
                <a:lnTo>
                  <a:pt x="662749" y="7620"/>
                </a:lnTo>
                <a:lnTo>
                  <a:pt x="647585" y="9867"/>
                </a:lnTo>
                <a:lnTo>
                  <a:pt x="631825" y="11811"/>
                </a:lnTo>
                <a:lnTo>
                  <a:pt x="615505" y="13195"/>
                </a:lnTo>
                <a:lnTo>
                  <a:pt x="598639" y="13716"/>
                </a:lnTo>
                <a:lnTo>
                  <a:pt x="598639" y="88493"/>
                </a:lnTo>
                <a:lnTo>
                  <a:pt x="597471" y="108826"/>
                </a:lnTo>
                <a:lnTo>
                  <a:pt x="593864" y="126453"/>
                </a:lnTo>
                <a:lnTo>
                  <a:pt x="587667" y="141516"/>
                </a:lnTo>
                <a:lnTo>
                  <a:pt x="578739" y="154114"/>
                </a:lnTo>
                <a:lnTo>
                  <a:pt x="583399" y="157162"/>
                </a:lnTo>
                <a:lnTo>
                  <a:pt x="586447" y="161734"/>
                </a:lnTo>
                <a:lnTo>
                  <a:pt x="587971" y="164782"/>
                </a:lnTo>
                <a:lnTo>
                  <a:pt x="597966" y="149656"/>
                </a:lnTo>
                <a:lnTo>
                  <a:pt x="605104" y="131787"/>
                </a:lnTo>
                <a:lnTo>
                  <a:pt x="609396" y="111353"/>
                </a:lnTo>
                <a:lnTo>
                  <a:pt x="610831" y="88493"/>
                </a:lnTo>
                <a:lnTo>
                  <a:pt x="610831" y="73253"/>
                </a:lnTo>
                <a:lnTo>
                  <a:pt x="635317" y="73253"/>
                </a:lnTo>
                <a:lnTo>
                  <a:pt x="635317" y="161734"/>
                </a:lnTo>
                <a:lnTo>
                  <a:pt x="645985" y="161734"/>
                </a:lnTo>
                <a:lnTo>
                  <a:pt x="645985" y="73253"/>
                </a:lnTo>
                <a:lnTo>
                  <a:pt x="667321" y="73253"/>
                </a:lnTo>
                <a:lnTo>
                  <a:pt x="667321" y="62484"/>
                </a:lnTo>
                <a:lnTo>
                  <a:pt x="610831" y="62484"/>
                </a:lnTo>
                <a:lnTo>
                  <a:pt x="610831" y="24384"/>
                </a:lnTo>
                <a:lnTo>
                  <a:pt x="667321" y="19812"/>
                </a:lnTo>
                <a:close/>
              </a:path>
              <a:path w="890905" h="165100">
                <a:moveTo>
                  <a:pt x="833818" y="118973"/>
                </a:moveTo>
                <a:lnTo>
                  <a:pt x="827722" y="115925"/>
                </a:lnTo>
                <a:lnTo>
                  <a:pt x="823150" y="114401"/>
                </a:lnTo>
                <a:lnTo>
                  <a:pt x="820102" y="112877"/>
                </a:lnTo>
                <a:lnTo>
                  <a:pt x="820102" y="123545"/>
                </a:lnTo>
                <a:lnTo>
                  <a:pt x="818578" y="131254"/>
                </a:lnTo>
                <a:lnTo>
                  <a:pt x="817054" y="137350"/>
                </a:lnTo>
                <a:lnTo>
                  <a:pt x="815530" y="141922"/>
                </a:lnTo>
                <a:lnTo>
                  <a:pt x="810958" y="143446"/>
                </a:lnTo>
                <a:lnTo>
                  <a:pt x="757428" y="143446"/>
                </a:lnTo>
                <a:lnTo>
                  <a:pt x="754380" y="140398"/>
                </a:lnTo>
                <a:lnTo>
                  <a:pt x="754380" y="114401"/>
                </a:lnTo>
                <a:lnTo>
                  <a:pt x="815530" y="114401"/>
                </a:lnTo>
                <a:lnTo>
                  <a:pt x="815530" y="102209"/>
                </a:lnTo>
                <a:lnTo>
                  <a:pt x="815530" y="74777"/>
                </a:lnTo>
                <a:lnTo>
                  <a:pt x="815530" y="62484"/>
                </a:lnTo>
                <a:lnTo>
                  <a:pt x="815530" y="35052"/>
                </a:lnTo>
                <a:lnTo>
                  <a:pt x="815530" y="22860"/>
                </a:lnTo>
                <a:lnTo>
                  <a:pt x="801712" y="22860"/>
                </a:lnTo>
                <a:lnTo>
                  <a:pt x="801712" y="35052"/>
                </a:lnTo>
                <a:lnTo>
                  <a:pt x="801712" y="62484"/>
                </a:lnTo>
                <a:lnTo>
                  <a:pt x="801712" y="74777"/>
                </a:lnTo>
                <a:lnTo>
                  <a:pt x="801712" y="102209"/>
                </a:lnTo>
                <a:lnTo>
                  <a:pt x="754380" y="102209"/>
                </a:lnTo>
                <a:lnTo>
                  <a:pt x="754380" y="74777"/>
                </a:lnTo>
                <a:lnTo>
                  <a:pt x="801712" y="74777"/>
                </a:lnTo>
                <a:lnTo>
                  <a:pt x="801712" y="62484"/>
                </a:lnTo>
                <a:lnTo>
                  <a:pt x="754380" y="62484"/>
                </a:lnTo>
                <a:lnTo>
                  <a:pt x="754380" y="35052"/>
                </a:lnTo>
                <a:lnTo>
                  <a:pt x="801712" y="35052"/>
                </a:lnTo>
                <a:lnTo>
                  <a:pt x="801712" y="22860"/>
                </a:lnTo>
                <a:lnTo>
                  <a:pt x="754380" y="22860"/>
                </a:lnTo>
                <a:lnTo>
                  <a:pt x="754380" y="1524"/>
                </a:lnTo>
                <a:lnTo>
                  <a:pt x="740664" y="1524"/>
                </a:lnTo>
                <a:lnTo>
                  <a:pt x="740664" y="102209"/>
                </a:lnTo>
                <a:lnTo>
                  <a:pt x="693318" y="102209"/>
                </a:lnTo>
                <a:lnTo>
                  <a:pt x="693318" y="74777"/>
                </a:lnTo>
                <a:lnTo>
                  <a:pt x="740664" y="74777"/>
                </a:lnTo>
                <a:lnTo>
                  <a:pt x="740664" y="62484"/>
                </a:lnTo>
                <a:lnTo>
                  <a:pt x="693318" y="62484"/>
                </a:lnTo>
                <a:lnTo>
                  <a:pt x="693318" y="35052"/>
                </a:lnTo>
                <a:lnTo>
                  <a:pt x="740664" y="35052"/>
                </a:lnTo>
                <a:lnTo>
                  <a:pt x="740664" y="22860"/>
                </a:lnTo>
                <a:lnTo>
                  <a:pt x="679602" y="22860"/>
                </a:lnTo>
                <a:lnTo>
                  <a:pt x="679602" y="126593"/>
                </a:lnTo>
                <a:lnTo>
                  <a:pt x="693318" y="126593"/>
                </a:lnTo>
                <a:lnTo>
                  <a:pt x="693318" y="114401"/>
                </a:lnTo>
                <a:lnTo>
                  <a:pt x="740664" y="114401"/>
                </a:lnTo>
                <a:lnTo>
                  <a:pt x="740664" y="134302"/>
                </a:lnTo>
                <a:lnTo>
                  <a:pt x="741959" y="143446"/>
                </a:lnTo>
                <a:lnTo>
                  <a:pt x="742086" y="144310"/>
                </a:lnTo>
                <a:lnTo>
                  <a:pt x="746379" y="151447"/>
                </a:lnTo>
                <a:lnTo>
                  <a:pt x="753554" y="155740"/>
                </a:lnTo>
                <a:lnTo>
                  <a:pt x="763612" y="157162"/>
                </a:lnTo>
                <a:lnTo>
                  <a:pt x="807910" y="157162"/>
                </a:lnTo>
                <a:lnTo>
                  <a:pt x="816165" y="156044"/>
                </a:lnTo>
                <a:lnTo>
                  <a:pt x="822579" y="152793"/>
                </a:lnTo>
                <a:lnTo>
                  <a:pt x="826973" y="147523"/>
                </a:lnTo>
                <a:lnTo>
                  <a:pt x="828268" y="143446"/>
                </a:lnTo>
                <a:lnTo>
                  <a:pt x="829246" y="140398"/>
                </a:lnTo>
                <a:lnTo>
                  <a:pt x="830770" y="134302"/>
                </a:lnTo>
                <a:lnTo>
                  <a:pt x="833818" y="118973"/>
                </a:lnTo>
                <a:close/>
              </a:path>
              <a:path w="890905" h="165100">
                <a:moveTo>
                  <a:pt x="888771" y="120497"/>
                </a:moveTo>
                <a:lnTo>
                  <a:pt x="873531" y="120497"/>
                </a:lnTo>
                <a:lnTo>
                  <a:pt x="862863" y="164782"/>
                </a:lnTo>
                <a:lnTo>
                  <a:pt x="873531" y="164782"/>
                </a:lnTo>
                <a:lnTo>
                  <a:pt x="888771" y="120497"/>
                </a:lnTo>
                <a:close/>
              </a:path>
              <a:path w="890905" h="165100">
                <a:moveTo>
                  <a:pt x="890308" y="54864"/>
                </a:moveTo>
                <a:lnTo>
                  <a:pt x="884199" y="48768"/>
                </a:lnTo>
                <a:lnTo>
                  <a:pt x="873531" y="48768"/>
                </a:lnTo>
                <a:lnTo>
                  <a:pt x="872007" y="51816"/>
                </a:lnTo>
                <a:lnTo>
                  <a:pt x="868959" y="54864"/>
                </a:lnTo>
                <a:lnTo>
                  <a:pt x="868959" y="60960"/>
                </a:lnTo>
                <a:lnTo>
                  <a:pt x="870496" y="64109"/>
                </a:lnTo>
                <a:lnTo>
                  <a:pt x="873531" y="67157"/>
                </a:lnTo>
                <a:lnTo>
                  <a:pt x="876579" y="68681"/>
                </a:lnTo>
                <a:lnTo>
                  <a:pt x="882675" y="68681"/>
                </a:lnTo>
                <a:lnTo>
                  <a:pt x="885723" y="67157"/>
                </a:lnTo>
                <a:lnTo>
                  <a:pt x="888771" y="64109"/>
                </a:lnTo>
                <a:lnTo>
                  <a:pt x="890308" y="60960"/>
                </a:lnTo>
                <a:lnTo>
                  <a:pt x="890308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61" name="object 61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699385" y="5649849"/>
            <a:ext cx="1215669" cy="163258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4035742" y="5658993"/>
            <a:ext cx="153035" cy="154305"/>
          </a:xfrm>
          <a:custGeom>
            <a:avLst/>
            <a:gdLst/>
            <a:ahLst/>
            <a:cxnLst/>
            <a:rect l="l" t="t" r="r" b="b"/>
            <a:pathLst>
              <a:path w="153035" h="154304">
                <a:moveTo>
                  <a:pt x="152679" y="0"/>
                </a:moveTo>
                <a:lnTo>
                  <a:pt x="18287" y="0"/>
                </a:lnTo>
                <a:lnTo>
                  <a:pt x="18232" y="62728"/>
                </a:lnTo>
                <a:lnTo>
                  <a:pt x="18103" y="70205"/>
                </a:lnTo>
                <a:lnTo>
                  <a:pt x="15240" y="108305"/>
                </a:lnTo>
                <a:lnTo>
                  <a:pt x="0" y="141922"/>
                </a:lnTo>
                <a:lnTo>
                  <a:pt x="7620" y="149542"/>
                </a:lnTo>
                <a:lnTo>
                  <a:pt x="28321" y="114000"/>
                </a:lnTo>
                <a:lnTo>
                  <a:pt x="30568" y="97637"/>
                </a:lnTo>
                <a:lnTo>
                  <a:pt x="152679" y="97637"/>
                </a:lnTo>
                <a:lnTo>
                  <a:pt x="152679" y="85445"/>
                </a:lnTo>
                <a:lnTo>
                  <a:pt x="30568" y="85445"/>
                </a:lnTo>
                <a:lnTo>
                  <a:pt x="31449" y="77682"/>
                </a:lnTo>
                <a:lnTo>
                  <a:pt x="31902" y="70205"/>
                </a:lnTo>
                <a:lnTo>
                  <a:pt x="32069" y="62728"/>
                </a:lnTo>
                <a:lnTo>
                  <a:pt x="32092" y="54965"/>
                </a:lnTo>
                <a:lnTo>
                  <a:pt x="152679" y="54965"/>
                </a:lnTo>
                <a:lnTo>
                  <a:pt x="152679" y="42672"/>
                </a:lnTo>
                <a:lnTo>
                  <a:pt x="32092" y="42672"/>
                </a:lnTo>
                <a:lnTo>
                  <a:pt x="32092" y="12192"/>
                </a:lnTo>
                <a:lnTo>
                  <a:pt x="152679" y="12192"/>
                </a:lnTo>
                <a:lnTo>
                  <a:pt x="152679" y="0"/>
                </a:lnTo>
                <a:close/>
              </a:path>
              <a:path w="153035" h="154304">
                <a:moveTo>
                  <a:pt x="91630" y="97637"/>
                </a:moveTo>
                <a:lnTo>
                  <a:pt x="77914" y="97637"/>
                </a:lnTo>
                <a:lnTo>
                  <a:pt x="77914" y="149542"/>
                </a:lnTo>
                <a:lnTo>
                  <a:pt x="91630" y="149542"/>
                </a:lnTo>
                <a:lnTo>
                  <a:pt x="91630" y="97637"/>
                </a:lnTo>
                <a:close/>
              </a:path>
              <a:path w="153035" h="154304">
                <a:moveTo>
                  <a:pt x="105346" y="135826"/>
                </a:moveTo>
                <a:lnTo>
                  <a:pt x="106870" y="141922"/>
                </a:lnTo>
                <a:lnTo>
                  <a:pt x="108394" y="146494"/>
                </a:lnTo>
                <a:lnTo>
                  <a:pt x="108394" y="149542"/>
                </a:lnTo>
                <a:lnTo>
                  <a:pt x="134391" y="149542"/>
                </a:lnTo>
                <a:lnTo>
                  <a:pt x="142397" y="148399"/>
                </a:lnTo>
                <a:lnTo>
                  <a:pt x="148112" y="144970"/>
                </a:lnTo>
                <a:lnTo>
                  <a:pt x="151538" y="139255"/>
                </a:lnTo>
                <a:lnTo>
                  <a:pt x="151809" y="137350"/>
                </a:lnTo>
                <a:lnTo>
                  <a:pt x="116103" y="137350"/>
                </a:lnTo>
                <a:lnTo>
                  <a:pt x="105346" y="135826"/>
                </a:lnTo>
                <a:close/>
              </a:path>
              <a:path w="153035" h="154304">
                <a:moveTo>
                  <a:pt x="152679" y="97637"/>
                </a:moveTo>
                <a:lnTo>
                  <a:pt x="138963" y="97637"/>
                </a:lnTo>
                <a:lnTo>
                  <a:pt x="138963" y="134302"/>
                </a:lnTo>
                <a:lnTo>
                  <a:pt x="135915" y="137350"/>
                </a:lnTo>
                <a:lnTo>
                  <a:pt x="151809" y="137350"/>
                </a:lnTo>
                <a:lnTo>
                  <a:pt x="152679" y="131254"/>
                </a:lnTo>
                <a:lnTo>
                  <a:pt x="152679" y="97637"/>
                </a:lnTo>
                <a:close/>
              </a:path>
              <a:path w="153035" h="154304">
                <a:moveTo>
                  <a:pt x="91630" y="54965"/>
                </a:moveTo>
                <a:lnTo>
                  <a:pt x="77914" y="54965"/>
                </a:lnTo>
                <a:lnTo>
                  <a:pt x="77914" y="85445"/>
                </a:lnTo>
                <a:lnTo>
                  <a:pt x="91630" y="85445"/>
                </a:lnTo>
                <a:lnTo>
                  <a:pt x="91630" y="54965"/>
                </a:lnTo>
                <a:close/>
              </a:path>
              <a:path w="153035" h="154304">
                <a:moveTo>
                  <a:pt x="152679" y="54965"/>
                </a:moveTo>
                <a:lnTo>
                  <a:pt x="138963" y="54965"/>
                </a:lnTo>
                <a:lnTo>
                  <a:pt x="138963" y="85445"/>
                </a:lnTo>
                <a:lnTo>
                  <a:pt x="152679" y="85445"/>
                </a:lnTo>
                <a:lnTo>
                  <a:pt x="152679" y="54965"/>
                </a:lnTo>
                <a:close/>
              </a:path>
              <a:path w="153035" h="154304">
                <a:moveTo>
                  <a:pt x="91630" y="12192"/>
                </a:moveTo>
                <a:lnTo>
                  <a:pt x="77914" y="12192"/>
                </a:lnTo>
                <a:lnTo>
                  <a:pt x="77914" y="42672"/>
                </a:lnTo>
                <a:lnTo>
                  <a:pt x="91630" y="42672"/>
                </a:lnTo>
                <a:lnTo>
                  <a:pt x="91630" y="12192"/>
                </a:lnTo>
                <a:close/>
              </a:path>
              <a:path w="153035" h="154304">
                <a:moveTo>
                  <a:pt x="152679" y="12192"/>
                </a:moveTo>
                <a:lnTo>
                  <a:pt x="138963" y="12192"/>
                </a:lnTo>
                <a:lnTo>
                  <a:pt x="138963" y="42672"/>
                </a:lnTo>
                <a:lnTo>
                  <a:pt x="152679" y="42672"/>
                </a:lnTo>
                <a:lnTo>
                  <a:pt x="152679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3" name="object 63"/>
          <p:cNvSpPr/>
          <p:nvPr/>
        </p:nvSpPr>
        <p:spPr>
          <a:xfrm>
            <a:off x="4203763" y="5648325"/>
            <a:ext cx="887730" cy="165100"/>
          </a:xfrm>
          <a:custGeom>
            <a:avLst/>
            <a:gdLst/>
            <a:ahLst/>
            <a:cxnLst/>
            <a:rect l="l" t="t" r="r" b="b"/>
            <a:pathLst>
              <a:path w="887729" h="165100">
                <a:moveTo>
                  <a:pt x="161823" y="72898"/>
                </a:moveTo>
                <a:lnTo>
                  <a:pt x="88582" y="72898"/>
                </a:lnTo>
                <a:lnTo>
                  <a:pt x="88582" y="25908"/>
                </a:lnTo>
                <a:lnTo>
                  <a:pt x="148107" y="25908"/>
                </a:lnTo>
                <a:lnTo>
                  <a:pt x="148107" y="13208"/>
                </a:lnTo>
                <a:lnTo>
                  <a:pt x="12192" y="13208"/>
                </a:lnTo>
                <a:lnTo>
                  <a:pt x="12192" y="25908"/>
                </a:lnTo>
                <a:lnTo>
                  <a:pt x="73240" y="25908"/>
                </a:lnTo>
                <a:lnTo>
                  <a:pt x="73240" y="72898"/>
                </a:lnTo>
                <a:lnTo>
                  <a:pt x="0" y="72898"/>
                </a:lnTo>
                <a:lnTo>
                  <a:pt x="0" y="85598"/>
                </a:lnTo>
                <a:lnTo>
                  <a:pt x="73240" y="85598"/>
                </a:lnTo>
                <a:lnTo>
                  <a:pt x="73240" y="163068"/>
                </a:lnTo>
                <a:lnTo>
                  <a:pt x="88582" y="163068"/>
                </a:lnTo>
                <a:lnTo>
                  <a:pt x="88582" y="85598"/>
                </a:lnTo>
                <a:lnTo>
                  <a:pt x="161823" y="85598"/>
                </a:lnTo>
                <a:lnTo>
                  <a:pt x="161823" y="72898"/>
                </a:lnTo>
                <a:close/>
              </a:path>
              <a:path w="887729" h="165100">
                <a:moveTo>
                  <a:pt x="190881" y="47244"/>
                </a:moveTo>
                <a:lnTo>
                  <a:pt x="186829" y="35801"/>
                </a:lnTo>
                <a:lnTo>
                  <a:pt x="183642" y="26479"/>
                </a:lnTo>
                <a:lnTo>
                  <a:pt x="181013" y="19177"/>
                </a:lnTo>
                <a:lnTo>
                  <a:pt x="178689" y="13716"/>
                </a:lnTo>
                <a:lnTo>
                  <a:pt x="169545" y="16764"/>
                </a:lnTo>
                <a:lnTo>
                  <a:pt x="170967" y="22250"/>
                </a:lnTo>
                <a:lnTo>
                  <a:pt x="172974" y="29718"/>
                </a:lnTo>
                <a:lnTo>
                  <a:pt x="175971" y="41198"/>
                </a:lnTo>
                <a:lnTo>
                  <a:pt x="178689" y="51816"/>
                </a:lnTo>
                <a:lnTo>
                  <a:pt x="190881" y="47244"/>
                </a:lnTo>
                <a:close/>
              </a:path>
              <a:path w="887729" h="165100">
                <a:moveTo>
                  <a:pt x="230606" y="108305"/>
                </a:moveTo>
                <a:lnTo>
                  <a:pt x="224307" y="99123"/>
                </a:lnTo>
                <a:lnTo>
                  <a:pt x="218871" y="91541"/>
                </a:lnTo>
                <a:lnTo>
                  <a:pt x="215506" y="86969"/>
                </a:lnTo>
                <a:lnTo>
                  <a:pt x="212217" y="82397"/>
                </a:lnTo>
                <a:lnTo>
                  <a:pt x="206121" y="86969"/>
                </a:lnTo>
                <a:lnTo>
                  <a:pt x="206121" y="71729"/>
                </a:lnTo>
                <a:lnTo>
                  <a:pt x="227545" y="71729"/>
                </a:lnTo>
                <a:lnTo>
                  <a:pt x="227545" y="60960"/>
                </a:lnTo>
                <a:lnTo>
                  <a:pt x="206121" y="60960"/>
                </a:lnTo>
                <a:lnTo>
                  <a:pt x="206121" y="1524"/>
                </a:lnTo>
                <a:lnTo>
                  <a:pt x="193929" y="1524"/>
                </a:lnTo>
                <a:lnTo>
                  <a:pt x="193929" y="60960"/>
                </a:lnTo>
                <a:lnTo>
                  <a:pt x="169545" y="60960"/>
                </a:lnTo>
                <a:lnTo>
                  <a:pt x="169545" y="71729"/>
                </a:lnTo>
                <a:lnTo>
                  <a:pt x="192405" y="71729"/>
                </a:lnTo>
                <a:lnTo>
                  <a:pt x="187490" y="86309"/>
                </a:lnTo>
                <a:lnTo>
                  <a:pt x="181724" y="100304"/>
                </a:lnTo>
                <a:lnTo>
                  <a:pt x="174777" y="113741"/>
                </a:lnTo>
                <a:lnTo>
                  <a:pt x="166331" y="126682"/>
                </a:lnTo>
                <a:lnTo>
                  <a:pt x="166471" y="126682"/>
                </a:lnTo>
                <a:lnTo>
                  <a:pt x="169545" y="129730"/>
                </a:lnTo>
                <a:lnTo>
                  <a:pt x="172593" y="138874"/>
                </a:lnTo>
                <a:lnTo>
                  <a:pt x="178917" y="129374"/>
                </a:lnTo>
                <a:lnTo>
                  <a:pt x="184404" y="119176"/>
                </a:lnTo>
                <a:lnTo>
                  <a:pt x="189230" y="108305"/>
                </a:lnTo>
                <a:lnTo>
                  <a:pt x="193929" y="96113"/>
                </a:lnTo>
                <a:lnTo>
                  <a:pt x="193929" y="161734"/>
                </a:lnTo>
                <a:lnTo>
                  <a:pt x="206121" y="161734"/>
                </a:lnTo>
                <a:lnTo>
                  <a:pt x="206121" y="96113"/>
                </a:lnTo>
                <a:lnTo>
                  <a:pt x="206121" y="91541"/>
                </a:lnTo>
                <a:lnTo>
                  <a:pt x="208940" y="95783"/>
                </a:lnTo>
                <a:lnTo>
                  <a:pt x="212636" y="101447"/>
                </a:lnTo>
                <a:lnTo>
                  <a:pt x="216941" y="108305"/>
                </a:lnTo>
                <a:lnTo>
                  <a:pt x="221348" y="115747"/>
                </a:lnTo>
                <a:lnTo>
                  <a:pt x="221462" y="115925"/>
                </a:lnTo>
                <a:lnTo>
                  <a:pt x="230606" y="108305"/>
                </a:lnTo>
                <a:close/>
              </a:path>
              <a:path w="887729" h="165100">
                <a:moveTo>
                  <a:pt x="232130" y="16764"/>
                </a:moveTo>
                <a:lnTo>
                  <a:pt x="219925" y="12192"/>
                </a:lnTo>
                <a:lnTo>
                  <a:pt x="218249" y="21107"/>
                </a:lnTo>
                <a:lnTo>
                  <a:pt x="215722" y="29718"/>
                </a:lnTo>
                <a:lnTo>
                  <a:pt x="212598" y="38341"/>
                </a:lnTo>
                <a:lnTo>
                  <a:pt x="209169" y="47244"/>
                </a:lnTo>
                <a:lnTo>
                  <a:pt x="219925" y="51816"/>
                </a:lnTo>
                <a:lnTo>
                  <a:pt x="223964" y="41198"/>
                </a:lnTo>
                <a:lnTo>
                  <a:pt x="227164" y="32004"/>
                </a:lnTo>
                <a:lnTo>
                  <a:pt x="232130" y="16764"/>
                </a:lnTo>
                <a:close/>
              </a:path>
              <a:path w="887729" h="165100">
                <a:moveTo>
                  <a:pt x="270319" y="12192"/>
                </a:moveTo>
                <a:lnTo>
                  <a:pt x="256501" y="9144"/>
                </a:lnTo>
                <a:lnTo>
                  <a:pt x="252209" y="25438"/>
                </a:lnTo>
                <a:lnTo>
                  <a:pt x="246214" y="40017"/>
                </a:lnTo>
                <a:lnTo>
                  <a:pt x="238493" y="52908"/>
                </a:lnTo>
                <a:lnTo>
                  <a:pt x="229069" y="64109"/>
                </a:lnTo>
                <a:lnTo>
                  <a:pt x="233641" y="67157"/>
                </a:lnTo>
                <a:lnTo>
                  <a:pt x="239750" y="73253"/>
                </a:lnTo>
                <a:lnTo>
                  <a:pt x="249440" y="60032"/>
                </a:lnTo>
                <a:lnTo>
                  <a:pt x="257886" y="45542"/>
                </a:lnTo>
                <a:lnTo>
                  <a:pt x="264858" y="29718"/>
                </a:lnTo>
                <a:lnTo>
                  <a:pt x="270319" y="12192"/>
                </a:lnTo>
                <a:close/>
              </a:path>
              <a:path w="887729" h="165100">
                <a:moveTo>
                  <a:pt x="313093" y="74777"/>
                </a:moveTo>
                <a:lnTo>
                  <a:pt x="239750" y="74777"/>
                </a:lnTo>
                <a:lnTo>
                  <a:pt x="239750" y="85445"/>
                </a:lnTo>
                <a:lnTo>
                  <a:pt x="256501" y="85445"/>
                </a:lnTo>
                <a:lnTo>
                  <a:pt x="253352" y="107708"/>
                </a:lnTo>
                <a:lnTo>
                  <a:pt x="246214" y="126263"/>
                </a:lnTo>
                <a:lnTo>
                  <a:pt x="235064" y="140817"/>
                </a:lnTo>
                <a:lnTo>
                  <a:pt x="219925" y="151066"/>
                </a:lnTo>
                <a:lnTo>
                  <a:pt x="224497" y="154114"/>
                </a:lnTo>
                <a:lnTo>
                  <a:pt x="227545" y="157162"/>
                </a:lnTo>
                <a:lnTo>
                  <a:pt x="229069" y="161734"/>
                </a:lnTo>
                <a:lnTo>
                  <a:pt x="246202" y="148539"/>
                </a:lnTo>
                <a:lnTo>
                  <a:pt x="258648" y="131597"/>
                </a:lnTo>
                <a:lnTo>
                  <a:pt x="266230" y="110655"/>
                </a:lnTo>
                <a:lnTo>
                  <a:pt x="268630" y="86969"/>
                </a:lnTo>
                <a:lnTo>
                  <a:pt x="268706" y="86309"/>
                </a:lnTo>
                <a:lnTo>
                  <a:pt x="268795" y="85445"/>
                </a:lnTo>
                <a:lnTo>
                  <a:pt x="300799" y="85445"/>
                </a:lnTo>
                <a:lnTo>
                  <a:pt x="300050" y="99123"/>
                </a:lnTo>
                <a:lnTo>
                  <a:pt x="299631" y="107708"/>
                </a:lnTo>
                <a:lnTo>
                  <a:pt x="299605" y="108305"/>
                </a:lnTo>
                <a:lnTo>
                  <a:pt x="299504" y="110655"/>
                </a:lnTo>
                <a:lnTo>
                  <a:pt x="299402" y="112890"/>
                </a:lnTo>
                <a:lnTo>
                  <a:pt x="299364" y="113741"/>
                </a:lnTo>
                <a:lnTo>
                  <a:pt x="299262" y="115925"/>
                </a:lnTo>
                <a:lnTo>
                  <a:pt x="298678" y="126263"/>
                </a:lnTo>
                <a:lnTo>
                  <a:pt x="298653" y="126847"/>
                </a:lnTo>
                <a:lnTo>
                  <a:pt x="297751" y="135826"/>
                </a:lnTo>
                <a:lnTo>
                  <a:pt x="297751" y="143446"/>
                </a:lnTo>
                <a:lnTo>
                  <a:pt x="294703" y="148018"/>
                </a:lnTo>
                <a:lnTo>
                  <a:pt x="280987" y="148018"/>
                </a:lnTo>
                <a:lnTo>
                  <a:pt x="274891" y="146494"/>
                </a:lnTo>
                <a:lnTo>
                  <a:pt x="267271" y="146494"/>
                </a:lnTo>
                <a:lnTo>
                  <a:pt x="268795" y="149542"/>
                </a:lnTo>
                <a:lnTo>
                  <a:pt x="268795" y="160210"/>
                </a:lnTo>
                <a:lnTo>
                  <a:pt x="290131" y="160210"/>
                </a:lnTo>
                <a:lnTo>
                  <a:pt x="298399" y="158788"/>
                </a:lnTo>
                <a:lnTo>
                  <a:pt x="304838" y="154508"/>
                </a:lnTo>
                <a:lnTo>
                  <a:pt x="308864" y="148018"/>
                </a:lnTo>
                <a:lnTo>
                  <a:pt x="309283" y="147358"/>
                </a:lnTo>
                <a:lnTo>
                  <a:pt x="311569" y="137350"/>
                </a:lnTo>
                <a:lnTo>
                  <a:pt x="311594" y="135826"/>
                </a:lnTo>
                <a:lnTo>
                  <a:pt x="311696" y="131597"/>
                </a:lnTo>
                <a:lnTo>
                  <a:pt x="311823" y="126263"/>
                </a:lnTo>
                <a:lnTo>
                  <a:pt x="312089" y="119176"/>
                </a:lnTo>
                <a:lnTo>
                  <a:pt x="312204" y="115925"/>
                </a:lnTo>
                <a:lnTo>
                  <a:pt x="312331" y="112890"/>
                </a:lnTo>
                <a:lnTo>
                  <a:pt x="312648" y="102095"/>
                </a:lnTo>
                <a:lnTo>
                  <a:pt x="312750" y="99123"/>
                </a:lnTo>
                <a:lnTo>
                  <a:pt x="312851" y="95783"/>
                </a:lnTo>
                <a:lnTo>
                  <a:pt x="312966" y="85445"/>
                </a:lnTo>
                <a:lnTo>
                  <a:pt x="313093" y="74777"/>
                </a:lnTo>
                <a:close/>
              </a:path>
              <a:path w="887729" h="165100">
                <a:moveTo>
                  <a:pt x="329844" y="62484"/>
                </a:moveTo>
                <a:lnTo>
                  <a:pt x="316674" y="49085"/>
                </a:lnTo>
                <a:lnTo>
                  <a:pt x="306933" y="34099"/>
                </a:lnTo>
                <a:lnTo>
                  <a:pt x="300621" y="17703"/>
                </a:lnTo>
                <a:lnTo>
                  <a:pt x="297751" y="0"/>
                </a:lnTo>
                <a:lnTo>
                  <a:pt x="284035" y="1524"/>
                </a:lnTo>
                <a:lnTo>
                  <a:pt x="288620" y="22961"/>
                </a:lnTo>
                <a:lnTo>
                  <a:pt x="295656" y="41541"/>
                </a:lnTo>
                <a:lnTo>
                  <a:pt x="305282" y="57289"/>
                </a:lnTo>
                <a:lnTo>
                  <a:pt x="317652" y="70205"/>
                </a:lnTo>
                <a:lnTo>
                  <a:pt x="322237" y="67157"/>
                </a:lnTo>
                <a:lnTo>
                  <a:pt x="325272" y="64109"/>
                </a:lnTo>
                <a:lnTo>
                  <a:pt x="329844" y="62484"/>
                </a:lnTo>
                <a:close/>
              </a:path>
              <a:path w="887729" h="165100">
                <a:moveTo>
                  <a:pt x="384810" y="82397"/>
                </a:moveTo>
                <a:lnTo>
                  <a:pt x="380542" y="75844"/>
                </a:lnTo>
                <a:lnTo>
                  <a:pt x="374713" y="67678"/>
                </a:lnTo>
                <a:lnTo>
                  <a:pt x="367449" y="58102"/>
                </a:lnTo>
                <a:lnTo>
                  <a:pt x="358902" y="47244"/>
                </a:lnTo>
                <a:lnTo>
                  <a:pt x="348132" y="54864"/>
                </a:lnTo>
                <a:lnTo>
                  <a:pt x="354990" y="64071"/>
                </a:lnTo>
                <a:lnTo>
                  <a:pt x="361556" y="73240"/>
                </a:lnTo>
                <a:lnTo>
                  <a:pt x="367512" y="82397"/>
                </a:lnTo>
                <a:lnTo>
                  <a:pt x="372618" y="91541"/>
                </a:lnTo>
                <a:lnTo>
                  <a:pt x="384810" y="82397"/>
                </a:lnTo>
                <a:close/>
              </a:path>
              <a:path w="887729" h="165100">
                <a:moveTo>
                  <a:pt x="485673" y="53340"/>
                </a:moveTo>
                <a:lnTo>
                  <a:pt x="473392" y="45720"/>
                </a:lnTo>
                <a:lnTo>
                  <a:pt x="467410" y="55740"/>
                </a:lnTo>
                <a:lnTo>
                  <a:pt x="461010" y="65201"/>
                </a:lnTo>
                <a:lnTo>
                  <a:pt x="454317" y="74104"/>
                </a:lnTo>
                <a:lnTo>
                  <a:pt x="447484" y="82397"/>
                </a:lnTo>
                <a:lnTo>
                  <a:pt x="458152" y="90017"/>
                </a:lnTo>
                <a:lnTo>
                  <a:pt x="465010" y="81737"/>
                </a:lnTo>
                <a:lnTo>
                  <a:pt x="471868" y="72859"/>
                </a:lnTo>
                <a:lnTo>
                  <a:pt x="478751" y="63411"/>
                </a:lnTo>
                <a:lnTo>
                  <a:pt x="485673" y="53340"/>
                </a:lnTo>
                <a:close/>
              </a:path>
              <a:path w="887729" h="165100">
                <a:moveTo>
                  <a:pt x="497865" y="146494"/>
                </a:moveTo>
                <a:lnTo>
                  <a:pt x="470903" y="132727"/>
                </a:lnTo>
                <a:lnTo>
                  <a:pt x="449541" y="114058"/>
                </a:lnTo>
                <a:lnTo>
                  <a:pt x="433616" y="90233"/>
                </a:lnTo>
                <a:lnTo>
                  <a:pt x="432435" y="86969"/>
                </a:lnTo>
                <a:lnTo>
                  <a:pt x="423011" y="60960"/>
                </a:lnTo>
                <a:lnTo>
                  <a:pt x="423011" y="24384"/>
                </a:lnTo>
                <a:lnTo>
                  <a:pt x="494817" y="24384"/>
                </a:lnTo>
                <a:lnTo>
                  <a:pt x="494817" y="12192"/>
                </a:lnTo>
                <a:lnTo>
                  <a:pt x="338988" y="12192"/>
                </a:lnTo>
                <a:lnTo>
                  <a:pt x="338988" y="24384"/>
                </a:lnTo>
                <a:lnTo>
                  <a:pt x="409282" y="24384"/>
                </a:lnTo>
                <a:lnTo>
                  <a:pt x="409282" y="56388"/>
                </a:lnTo>
                <a:lnTo>
                  <a:pt x="403809" y="86423"/>
                </a:lnTo>
                <a:lnTo>
                  <a:pt x="389597" y="112153"/>
                </a:lnTo>
                <a:lnTo>
                  <a:pt x="366509" y="133299"/>
                </a:lnTo>
                <a:lnTo>
                  <a:pt x="334416" y="149542"/>
                </a:lnTo>
                <a:lnTo>
                  <a:pt x="338988" y="155638"/>
                </a:lnTo>
                <a:lnTo>
                  <a:pt x="393026" y="130073"/>
                </a:lnTo>
                <a:lnTo>
                  <a:pt x="416902" y="86969"/>
                </a:lnTo>
                <a:lnTo>
                  <a:pt x="428294" y="110426"/>
                </a:lnTo>
                <a:lnTo>
                  <a:pt x="444004" y="130454"/>
                </a:lnTo>
                <a:lnTo>
                  <a:pt x="463740" y="147053"/>
                </a:lnTo>
                <a:lnTo>
                  <a:pt x="487197" y="160210"/>
                </a:lnTo>
                <a:lnTo>
                  <a:pt x="490245" y="155638"/>
                </a:lnTo>
                <a:lnTo>
                  <a:pt x="493306" y="152590"/>
                </a:lnTo>
                <a:lnTo>
                  <a:pt x="497865" y="146494"/>
                </a:lnTo>
                <a:close/>
              </a:path>
              <a:path w="887729" h="165100">
                <a:moveTo>
                  <a:pt x="560451" y="77825"/>
                </a:moveTo>
                <a:lnTo>
                  <a:pt x="551535" y="64363"/>
                </a:lnTo>
                <a:lnTo>
                  <a:pt x="542912" y="51638"/>
                </a:lnTo>
                <a:lnTo>
                  <a:pt x="534250" y="39801"/>
                </a:lnTo>
                <a:lnTo>
                  <a:pt x="525297" y="28956"/>
                </a:lnTo>
                <a:lnTo>
                  <a:pt x="514629" y="36576"/>
                </a:lnTo>
                <a:lnTo>
                  <a:pt x="522668" y="46596"/>
                </a:lnTo>
                <a:lnTo>
                  <a:pt x="530872" y="58343"/>
                </a:lnTo>
                <a:lnTo>
                  <a:pt x="539356" y="71818"/>
                </a:lnTo>
                <a:lnTo>
                  <a:pt x="548259" y="86969"/>
                </a:lnTo>
                <a:lnTo>
                  <a:pt x="560451" y="77825"/>
                </a:lnTo>
                <a:close/>
              </a:path>
              <a:path w="887729" h="165100">
                <a:moveTo>
                  <a:pt x="653605" y="36576"/>
                </a:moveTo>
                <a:lnTo>
                  <a:pt x="639889" y="28956"/>
                </a:lnTo>
                <a:lnTo>
                  <a:pt x="631837" y="42405"/>
                </a:lnTo>
                <a:lnTo>
                  <a:pt x="623493" y="55295"/>
                </a:lnTo>
                <a:lnTo>
                  <a:pt x="614553" y="67627"/>
                </a:lnTo>
                <a:lnTo>
                  <a:pt x="604735" y="79349"/>
                </a:lnTo>
                <a:lnTo>
                  <a:pt x="615403" y="86969"/>
                </a:lnTo>
                <a:lnTo>
                  <a:pt x="625487" y="75247"/>
                </a:lnTo>
                <a:lnTo>
                  <a:pt x="635114" y="62915"/>
                </a:lnTo>
                <a:lnTo>
                  <a:pt x="644436" y="50025"/>
                </a:lnTo>
                <a:lnTo>
                  <a:pt x="653605" y="36576"/>
                </a:lnTo>
                <a:close/>
              </a:path>
              <a:path w="887729" h="165100">
                <a:moveTo>
                  <a:pt x="665899" y="146494"/>
                </a:moveTo>
                <a:lnTo>
                  <a:pt x="616419" y="117119"/>
                </a:lnTo>
                <a:lnTo>
                  <a:pt x="591019" y="67157"/>
                </a:lnTo>
                <a:lnTo>
                  <a:pt x="591019" y="3048"/>
                </a:lnTo>
                <a:lnTo>
                  <a:pt x="577303" y="3048"/>
                </a:lnTo>
                <a:lnTo>
                  <a:pt x="576846" y="39801"/>
                </a:lnTo>
                <a:lnTo>
                  <a:pt x="576770" y="42405"/>
                </a:lnTo>
                <a:lnTo>
                  <a:pt x="571182" y="88138"/>
                </a:lnTo>
                <a:lnTo>
                  <a:pt x="534517" y="132727"/>
                </a:lnTo>
                <a:lnTo>
                  <a:pt x="502450" y="149542"/>
                </a:lnTo>
                <a:lnTo>
                  <a:pt x="507009" y="155638"/>
                </a:lnTo>
                <a:lnTo>
                  <a:pt x="511594" y="158686"/>
                </a:lnTo>
                <a:lnTo>
                  <a:pt x="513118" y="161734"/>
                </a:lnTo>
                <a:lnTo>
                  <a:pt x="540016" y="146888"/>
                </a:lnTo>
                <a:lnTo>
                  <a:pt x="561047" y="129882"/>
                </a:lnTo>
                <a:lnTo>
                  <a:pt x="576072" y="110871"/>
                </a:lnTo>
                <a:lnTo>
                  <a:pt x="584936" y="90017"/>
                </a:lnTo>
                <a:lnTo>
                  <a:pt x="596112" y="112560"/>
                </a:lnTo>
                <a:lnTo>
                  <a:pt x="611454" y="131978"/>
                </a:lnTo>
                <a:lnTo>
                  <a:pt x="631075" y="147967"/>
                </a:lnTo>
                <a:lnTo>
                  <a:pt x="655129" y="160210"/>
                </a:lnTo>
                <a:lnTo>
                  <a:pt x="658177" y="155638"/>
                </a:lnTo>
                <a:lnTo>
                  <a:pt x="661225" y="152590"/>
                </a:lnTo>
                <a:lnTo>
                  <a:pt x="665899" y="146494"/>
                </a:lnTo>
                <a:close/>
              </a:path>
              <a:path w="887729" h="165100">
                <a:moveTo>
                  <a:pt x="742188" y="10668"/>
                </a:moveTo>
                <a:lnTo>
                  <a:pt x="731520" y="10668"/>
                </a:lnTo>
                <a:lnTo>
                  <a:pt x="731520" y="21336"/>
                </a:lnTo>
                <a:lnTo>
                  <a:pt x="731520" y="42672"/>
                </a:lnTo>
                <a:lnTo>
                  <a:pt x="696366" y="42672"/>
                </a:lnTo>
                <a:lnTo>
                  <a:pt x="696366" y="21336"/>
                </a:lnTo>
                <a:lnTo>
                  <a:pt x="731520" y="21336"/>
                </a:lnTo>
                <a:lnTo>
                  <a:pt x="731520" y="10668"/>
                </a:lnTo>
                <a:lnTo>
                  <a:pt x="685698" y="10668"/>
                </a:lnTo>
                <a:lnTo>
                  <a:pt x="685698" y="59436"/>
                </a:lnTo>
                <a:lnTo>
                  <a:pt x="696366" y="59436"/>
                </a:lnTo>
                <a:lnTo>
                  <a:pt x="696366" y="53340"/>
                </a:lnTo>
                <a:lnTo>
                  <a:pt x="731520" y="53340"/>
                </a:lnTo>
                <a:lnTo>
                  <a:pt x="731520" y="57912"/>
                </a:lnTo>
                <a:lnTo>
                  <a:pt x="742188" y="57912"/>
                </a:lnTo>
                <a:lnTo>
                  <a:pt x="742188" y="53340"/>
                </a:lnTo>
                <a:lnTo>
                  <a:pt x="742188" y="42672"/>
                </a:lnTo>
                <a:lnTo>
                  <a:pt x="742188" y="21336"/>
                </a:lnTo>
                <a:lnTo>
                  <a:pt x="742188" y="10668"/>
                </a:lnTo>
                <a:close/>
              </a:path>
              <a:path w="887729" h="165100">
                <a:moveTo>
                  <a:pt x="818578" y="10668"/>
                </a:moveTo>
                <a:lnTo>
                  <a:pt x="806386" y="10668"/>
                </a:lnTo>
                <a:lnTo>
                  <a:pt x="806386" y="21336"/>
                </a:lnTo>
                <a:lnTo>
                  <a:pt x="806386" y="42672"/>
                </a:lnTo>
                <a:lnTo>
                  <a:pt x="772756" y="42672"/>
                </a:lnTo>
                <a:lnTo>
                  <a:pt x="772756" y="21336"/>
                </a:lnTo>
                <a:lnTo>
                  <a:pt x="806386" y="21336"/>
                </a:lnTo>
                <a:lnTo>
                  <a:pt x="806386" y="10668"/>
                </a:lnTo>
                <a:lnTo>
                  <a:pt x="760564" y="10668"/>
                </a:lnTo>
                <a:lnTo>
                  <a:pt x="760564" y="57912"/>
                </a:lnTo>
                <a:lnTo>
                  <a:pt x="772756" y="57912"/>
                </a:lnTo>
                <a:lnTo>
                  <a:pt x="772756" y="53340"/>
                </a:lnTo>
                <a:lnTo>
                  <a:pt x="783437" y="53340"/>
                </a:lnTo>
                <a:lnTo>
                  <a:pt x="806386" y="53340"/>
                </a:lnTo>
                <a:lnTo>
                  <a:pt x="806386" y="59436"/>
                </a:lnTo>
                <a:lnTo>
                  <a:pt x="818578" y="59436"/>
                </a:lnTo>
                <a:lnTo>
                  <a:pt x="818578" y="53340"/>
                </a:lnTo>
                <a:lnTo>
                  <a:pt x="818578" y="42672"/>
                </a:lnTo>
                <a:lnTo>
                  <a:pt x="818578" y="21336"/>
                </a:lnTo>
                <a:lnTo>
                  <a:pt x="818578" y="10668"/>
                </a:lnTo>
                <a:close/>
              </a:path>
              <a:path w="887729" h="165100">
                <a:moveTo>
                  <a:pt x="833818" y="99161"/>
                </a:moveTo>
                <a:lnTo>
                  <a:pt x="811530" y="98018"/>
                </a:lnTo>
                <a:lnTo>
                  <a:pt x="792810" y="94589"/>
                </a:lnTo>
                <a:lnTo>
                  <a:pt x="777786" y="88874"/>
                </a:lnTo>
                <a:lnTo>
                  <a:pt x="766660" y="80873"/>
                </a:lnTo>
                <a:lnTo>
                  <a:pt x="829246" y="80873"/>
                </a:lnTo>
                <a:lnTo>
                  <a:pt x="829246" y="70205"/>
                </a:lnTo>
                <a:lnTo>
                  <a:pt x="798766" y="70205"/>
                </a:lnTo>
                <a:lnTo>
                  <a:pt x="803338" y="65633"/>
                </a:lnTo>
                <a:lnTo>
                  <a:pt x="797242" y="62484"/>
                </a:lnTo>
                <a:lnTo>
                  <a:pt x="791044" y="57912"/>
                </a:lnTo>
                <a:lnTo>
                  <a:pt x="783437" y="53340"/>
                </a:lnTo>
                <a:lnTo>
                  <a:pt x="777328" y="60960"/>
                </a:lnTo>
                <a:lnTo>
                  <a:pt x="781900" y="64109"/>
                </a:lnTo>
                <a:lnTo>
                  <a:pt x="791044" y="70205"/>
                </a:lnTo>
                <a:lnTo>
                  <a:pt x="754481" y="70205"/>
                </a:lnTo>
                <a:lnTo>
                  <a:pt x="756005" y="65633"/>
                </a:lnTo>
                <a:lnTo>
                  <a:pt x="757516" y="62484"/>
                </a:lnTo>
                <a:lnTo>
                  <a:pt x="757516" y="57912"/>
                </a:lnTo>
                <a:lnTo>
                  <a:pt x="745236" y="56388"/>
                </a:lnTo>
                <a:lnTo>
                  <a:pt x="745236" y="60960"/>
                </a:lnTo>
                <a:lnTo>
                  <a:pt x="743712" y="65633"/>
                </a:lnTo>
                <a:lnTo>
                  <a:pt x="742188" y="70205"/>
                </a:lnTo>
                <a:lnTo>
                  <a:pt x="676554" y="70205"/>
                </a:lnTo>
                <a:lnTo>
                  <a:pt x="676554" y="80873"/>
                </a:lnTo>
                <a:lnTo>
                  <a:pt x="736092" y="80873"/>
                </a:lnTo>
                <a:lnTo>
                  <a:pt x="727773" y="87185"/>
                </a:lnTo>
                <a:lnTo>
                  <a:pt x="714171" y="92494"/>
                </a:lnTo>
                <a:lnTo>
                  <a:pt x="695109" y="96951"/>
                </a:lnTo>
                <a:lnTo>
                  <a:pt x="670458" y="100685"/>
                </a:lnTo>
                <a:lnTo>
                  <a:pt x="671982" y="105257"/>
                </a:lnTo>
                <a:lnTo>
                  <a:pt x="675043" y="108305"/>
                </a:lnTo>
                <a:lnTo>
                  <a:pt x="676554" y="112877"/>
                </a:lnTo>
                <a:lnTo>
                  <a:pt x="679602" y="111353"/>
                </a:lnTo>
                <a:lnTo>
                  <a:pt x="685698" y="111353"/>
                </a:lnTo>
                <a:lnTo>
                  <a:pt x="685698" y="160210"/>
                </a:lnTo>
                <a:lnTo>
                  <a:pt x="696366" y="160210"/>
                </a:lnTo>
                <a:lnTo>
                  <a:pt x="696366" y="151066"/>
                </a:lnTo>
                <a:lnTo>
                  <a:pt x="731520" y="151066"/>
                </a:lnTo>
                <a:lnTo>
                  <a:pt x="731520" y="160210"/>
                </a:lnTo>
                <a:lnTo>
                  <a:pt x="743712" y="160210"/>
                </a:lnTo>
                <a:lnTo>
                  <a:pt x="743712" y="109829"/>
                </a:lnTo>
                <a:lnTo>
                  <a:pt x="731520" y="109829"/>
                </a:lnTo>
                <a:lnTo>
                  <a:pt x="731520" y="120497"/>
                </a:lnTo>
                <a:lnTo>
                  <a:pt x="731520" y="141922"/>
                </a:lnTo>
                <a:lnTo>
                  <a:pt x="696366" y="141922"/>
                </a:lnTo>
                <a:lnTo>
                  <a:pt x="696366" y="120497"/>
                </a:lnTo>
                <a:lnTo>
                  <a:pt x="731520" y="120497"/>
                </a:lnTo>
                <a:lnTo>
                  <a:pt x="731520" y="109829"/>
                </a:lnTo>
                <a:lnTo>
                  <a:pt x="690270" y="109829"/>
                </a:lnTo>
                <a:lnTo>
                  <a:pt x="712901" y="104673"/>
                </a:lnTo>
                <a:lnTo>
                  <a:pt x="730364" y="98209"/>
                </a:lnTo>
                <a:lnTo>
                  <a:pt x="742657" y="90335"/>
                </a:lnTo>
                <a:lnTo>
                  <a:pt x="749808" y="80873"/>
                </a:lnTo>
                <a:lnTo>
                  <a:pt x="752944" y="80873"/>
                </a:lnTo>
                <a:lnTo>
                  <a:pt x="761796" y="91186"/>
                </a:lnTo>
                <a:lnTo>
                  <a:pt x="774674" y="99364"/>
                </a:lnTo>
                <a:lnTo>
                  <a:pt x="791552" y="105524"/>
                </a:lnTo>
                <a:lnTo>
                  <a:pt x="812482" y="109829"/>
                </a:lnTo>
                <a:lnTo>
                  <a:pt x="807910" y="109829"/>
                </a:lnTo>
                <a:lnTo>
                  <a:pt x="807910" y="120497"/>
                </a:lnTo>
                <a:lnTo>
                  <a:pt x="807910" y="141922"/>
                </a:lnTo>
                <a:lnTo>
                  <a:pt x="772756" y="141922"/>
                </a:lnTo>
                <a:lnTo>
                  <a:pt x="772756" y="120497"/>
                </a:lnTo>
                <a:lnTo>
                  <a:pt x="807910" y="120497"/>
                </a:lnTo>
                <a:lnTo>
                  <a:pt x="807910" y="109829"/>
                </a:lnTo>
                <a:lnTo>
                  <a:pt x="760564" y="109829"/>
                </a:lnTo>
                <a:lnTo>
                  <a:pt x="760564" y="160210"/>
                </a:lnTo>
                <a:lnTo>
                  <a:pt x="772756" y="160210"/>
                </a:lnTo>
                <a:lnTo>
                  <a:pt x="772756" y="151066"/>
                </a:lnTo>
                <a:lnTo>
                  <a:pt x="807910" y="151066"/>
                </a:lnTo>
                <a:lnTo>
                  <a:pt x="807910" y="160210"/>
                </a:lnTo>
                <a:lnTo>
                  <a:pt x="818578" y="160210"/>
                </a:lnTo>
                <a:lnTo>
                  <a:pt x="818578" y="151066"/>
                </a:lnTo>
                <a:lnTo>
                  <a:pt x="818578" y="141922"/>
                </a:lnTo>
                <a:lnTo>
                  <a:pt x="818578" y="120497"/>
                </a:lnTo>
                <a:lnTo>
                  <a:pt x="818578" y="109829"/>
                </a:lnTo>
                <a:lnTo>
                  <a:pt x="821626" y="111353"/>
                </a:lnTo>
                <a:lnTo>
                  <a:pt x="827722" y="111353"/>
                </a:lnTo>
                <a:lnTo>
                  <a:pt x="830770" y="102209"/>
                </a:lnTo>
                <a:lnTo>
                  <a:pt x="833818" y="99161"/>
                </a:lnTo>
                <a:close/>
              </a:path>
              <a:path w="887729" h="165100">
                <a:moveTo>
                  <a:pt x="887349" y="120497"/>
                </a:moveTo>
                <a:lnTo>
                  <a:pt x="872007" y="120497"/>
                </a:lnTo>
                <a:lnTo>
                  <a:pt x="861339" y="164782"/>
                </a:lnTo>
                <a:lnTo>
                  <a:pt x="873544" y="164782"/>
                </a:lnTo>
                <a:lnTo>
                  <a:pt x="887349" y="120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4" name="object 64"/>
          <p:cNvSpPr/>
          <p:nvPr/>
        </p:nvSpPr>
        <p:spPr>
          <a:xfrm>
            <a:off x="5210175" y="5648325"/>
            <a:ext cx="721360" cy="165100"/>
          </a:xfrm>
          <a:custGeom>
            <a:avLst/>
            <a:gdLst/>
            <a:ahLst/>
            <a:cxnLst/>
            <a:rect l="l" t="t" r="r" b="b"/>
            <a:pathLst>
              <a:path w="721360" h="165100">
                <a:moveTo>
                  <a:pt x="70294" y="111353"/>
                </a:moveTo>
                <a:lnTo>
                  <a:pt x="68770" y="106781"/>
                </a:lnTo>
                <a:lnTo>
                  <a:pt x="68770" y="96113"/>
                </a:lnTo>
                <a:lnTo>
                  <a:pt x="60477" y="100926"/>
                </a:lnTo>
                <a:lnTo>
                  <a:pt x="43383" y="111125"/>
                </a:lnTo>
                <a:lnTo>
                  <a:pt x="35140" y="115925"/>
                </a:lnTo>
                <a:lnTo>
                  <a:pt x="35140" y="60960"/>
                </a:lnTo>
                <a:lnTo>
                  <a:pt x="35140" y="59436"/>
                </a:lnTo>
                <a:lnTo>
                  <a:pt x="68770" y="56388"/>
                </a:lnTo>
                <a:lnTo>
                  <a:pt x="68770" y="47244"/>
                </a:lnTo>
                <a:lnTo>
                  <a:pt x="68770" y="44196"/>
                </a:lnTo>
                <a:lnTo>
                  <a:pt x="35140" y="47244"/>
                </a:lnTo>
                <a:lnTo>
                  <a:pt x="35140" y="0"/>
                </a:lnTo>
                <a:lnTo>
                  <a:pt x="21437" y="0"/>
                </a:lnTo>
                <a:lnTo>
                  <a:pt x="21437" y="48768"/>
                </a:lnTo>
                <a:lnTo>
                  <a:pt x="0" y="51816"/>
                </a:lnTo>
                <a:lnTo>
                  <a:pt x="1524" y="64109"/>
                </a:lnTo>
                <a:lnTo>
                  <a:pt x="21437" y="60960"/>
                </a:lnTo>
                <a:lnTo>
                  <a:pt x="21437" y="120497"/>
                </a:lnTo>
                <a:lnTo>
                  <a:pt x="19913" y="125069"/>
                </a:lnTo>
                <a:lnTo>
                  <a:pt x="16852" y="129730"/>
                </a:lnTo>
                <a:lnTo>
                  <a:pt x="25996" y="141922"/>
                </a:lnTo>
                <a:lnTo>
                  <a:pt x="27520" y="138874"/>
                </a:lnTo>
                <a:lnTo>
                  <a:pt x="30581" y="137350"/>
                </a:lnTo>
                <a:lnTo>
                  <a:pt x="33616" y="134302"/>
                </a:lnTo>
                <a:lnTo>
                  <a:pt x="62941" y="115925"/>
                </a:lnTo>
                <a:lnTo>
                  <a:pt x="70294" y="111353"/>
                </a:lnTo>
                <a:close/>
              </a:path>
              <a:path w="721360" h="165100">
                <a:moveTo>
                  <a:pt x="154305" y="12192"/>
                </a:moveTo>
                <a:lnTo>
                  <a:pt x="59626" y="12192"/>
                </a:lnTo>
                <a:lnTo>
                  <a:pt x="59626" y="24384"/>
                </a:lnTo>
                <a:lnTo>
                  <a:pt x="88582" y="24384"/>
                </a:lnTo>
                <a:lnTo>
                  <a:pt x="88341" y="39839"/>
                </a:lnTo>
                <a:lnTo>
                  <a:pt x="87287" y="67335"/>
                </a:lnTo>
                <a:lnTo>
                  <a:pt x="87058" y="79349"/>
                </a:lnTo>
                <a:lnTo>
                  <a:pt x="83616" y="101942"/>
                </a:lnTo>
                <a:lnTo>
                  <a:pt x="75615" y="121691"/>
                </a:lnTo>
                <a:lnTo>
                  <a:pt x="63004" y="138582"/>
                </a:lnTo>
                <a:lnTo>
                  <a:pt x="45808" y="152590"/>
                </a:lnTo>
                <a:lnTo>
                  <a:pt x="56476" y="163258"/>
                </a:lnTo>
                <a:lnTo>
                  <a:pt x="73914" y="147815"/>
                </a:lnTo>
                <a:lnTo>
                  <a:pt x="87045" y="128930"/>
                </a:lnTo>
                <a:lnTo>
                  <a:pt x="95504" y="106781"/>
                </a:lnTo>
                <a:lnTo>
                  <a:pt x="95580" y="106616"/>
                </a:lnTo>
                <a:lnTo>
                  <a:pt x="99250" y="80873"/>
                </a:lnTo>
                <a:lnTo>
                  <a:pt x="100152" y="68834"/>
                </a:lnTo>
                <a:lnTo>
                  <a:pt x="101053" y="48768"/>
                </a:lnTo>
                <a:lnTo>
                  <a:pt x="101384" y="40716"/>
                </a:lnTo>
                <a:lnTo>
                  <a:pt x="102298" y="24384"/>
                </a:lnTo>
                <a:lnTo>
                  <a:pt x="140500" y="24384"/>
                </a:lnTo>
                <a:lnTo>
                  <a:pt x="140373" y="39839"/>
                </a:lnTo>
                <a:lnTo>
                  <a:pt x="140322" y="47244"/>
                </a:lnTo>
                <a:lnTo>
                  <a:pt x="140208" y="59436"/>
                </a:lnTo>
                <a:lnTo>
                  <a:pt x="139534" y="86588"/>
                </a:lnTo>
                <a:lnTo>
                  <a:pt x="138696" y="106616"/>
                </a:lnTo>
                <a:lnTo>
                  <a:pt x="138684" y="106781"/>
                </a:lnTo>
                <a:lnTo>
                  <a:pt x="138557" y="109791"/>
                </a:lnTo>
                <a:lnTo>
                  <a:pt x="137439" y="128117"/>
                </a:lnTo>
                <a:lnTo>
                  <a:pt x="135953" y="138582"/>
                </a:lnTo>
                <a:lnTo>
                  <a:pt x="135915" y="138874"/>
                </a:lnTo>
                <a:lnTo>
                  <a:pt x="131343" y="143446"/>
                </a:lnTo>
                <a:lnTo>
                  <a:pt x="116306" y="143446"/>
                </a:lnTo>
                <a:lnTo>
                  <a:pt x="108432" y="143256"/>
                </a:lnTo>
                <a:lnTo>
                  <a:pt x="101549" y="142811"/>
                </a:lnTo>
                <a:lnTo>
                  <a:pt x="94678" y="141922"/>
                </a:lnTo>
                <a:lnTo>
                  <a:pt x="96202" y="146494"/>
                </a:lnTo>
                <a:lnTo>
                  <a:pt x="96202" y="151066"/>
                </a:lnTo>
                <a:lnTo>
                  <a:pt x="97726" y="157162"/>
                </a:lnTo>
                <a:lnTo>
                  <a:pt x="125247" y="157162"/>
                </a:lnTo>
                <a:lnTo>
                  <a:pt x="135496" y="156337"/>
                </a:lnTo>
                <a:lnTo>
                  <a:pt x="143205" y="151638"/>
                </a:lnTo>
                <a:lnTo>
                  <a:pt x="147916" y="143446"/>
                </a:lnTo>
                <a:lnTo>
                  <a:pt x="148031" y="143256"/>
                </a:lnTo>
                <a:lnTo>
                  <a:pt x="149733" y="131254"/>
                </a:lnTo>
                <a:lnTo>
                  <a:pt x="150876" y="112636"/>
                </a:lnTo>
                <a:lnTo>
                  <a:pt x="152019" y="86588"/>
                </a:lnTo>
                <a:lnTo>
                  <a:pt x="152615" y="68834"/>
                </a:lnTo>
                <a:lnTo>
                  <a:pt x="152666" y="67335"/>
                </a:lnTo>
                <a:lnTo>
                  <a:pt x="152781" y="64109"/>
                </a:lnTo>
                <a:lnTo>
                  <a:pt x="152882" y="60960"/>
                </a:lnTo>
                <a:lnTo>
                  <a:pt x="152984" y="58216"/>
                </a:lnTo>
                <a:lnTo>
                  <a:pt x="153073" y="55499"/>
                </a:lnTo>
                <a:lnTo>
                  <a:pt x="153187" y="51816"/>
                </a:lnTo>
                <a:lnTo>
                  <a:pt x="154305" y="12192"/>
                </a:lnTo>
                <a:close/>
              </a:path>
              <a:path w="721360" h="165100">
                <a:moveTo>
                  <a:pt x="322224" y="27432"/>
                </a:moveTo>
                <a:lnTo>
                  <a:pt x="216877" y="27432"/>
                </a:lnTo>
                <a:lnTo>
                  <a:pt x="219938" y="19812"/>
                </a:lnTo>
                <a:lnTo>
                  <a:pt x="224497" y="12192"/>
                </a:lnTo>
                <a:lnTo>
                  <a:pt x="226021" y="4572"/>
                </a:lnTo>
                <a:lnTo>
                  <a:pt x="213829" y="1524"/>
                </a:lnTo>
                <a:lnTo>
                  <a:pt x="205193" y="21272"/>
                </a:lnTo>
                <a:lnTo>
                  <a:pt x="195110" y="39446"/>
                </a:lnTo>
                <a:lnTo>
                  <a:pt x="183311" y="56222"/>
                </a:lnTo>
                <a:lnTo>
                  <a:pt x="169545" y="71729"/>
                </a:lnTo>
                <a:lnTo>
                  <a:pt x="174117" y="74777"/>
                </a:lnTo>
                <a:lnTo>
                  <a:pt x="203657" y="50152"/>
                </a:lnTo>
                <a:lnTo>
                  <a:pt x="210794" y="38100"/>
                </a:lnTo>
                <a:lnTo>
                  <a:pt x="233641" y="38100"/>
                </a:lnTo>
                <a:lnTo>
                  <a:pt x="226250" y="63931"/>
                </a:lnTo>
                <a:lnTo>
                  <a:pt x="213436" y="86575"/>
                </a:lnTo>
                <a:lnTo>
                  <a:pt x="195453" y="106362"/>
                </a:lnTo>
                <a:lnTo>
                  <a:pt x="172593" y="123545"/>
                </a:lnTo>
                <a:lnTo>
                  <a:pt x="175641" y="126593"/>
                </a:lnTo>
                <a:lnTo>
                  <a:pt x="177165" y="129730"/>
                </a:lnTo>
                <a:lnTo>
                  <a:pt x="180213" y="134302"/>
                </a:lnTo>
                <a:lnTo>
                  <a:pt x="205752" y="115392"/>
                </a:lnTo>
                <a:lnTo>
                  <a:pt x="225298" y="93065"/>
                </a:lnTo>
                <a:lnTo>
                  <a:pt x="239102" y="67310"/>
                </a:lnTo>
                <a:lnTo>
                  <a:pt x="247459" y="38100"/>
                </a:lnTo>
                <a:lnTo>
                  <a:pt x="271843" y="38100"/>
                </a:lnTo>
                <a:lnTo>
                  <a:pt x="265595" y="73355"/>
                </a:lnTo>
                <a:lnTo>
                  <a:pt x="251637" y="103733"/>
                </a:lnTo>
                <a:lnTo>
                  <a:pt x="230225" y="129540"/>
                </a:lnTo>
                <a:lnTo>
                  <a:pt x="201650" y="151066"/>
                </a:lnTo>
                <a:lnTo>
                  <a:pt x="204685" y="154114"/>
                </a:lnTo>
                <a:lnTo>
                  <a:pt x="206209" y="158686"/>
                </a:lnTo>
                <a:lnTo>
                  <a:pt x="209257" y="161734"/>
                </a:lnTo>
                <a:lnTo>
                  <a:pt x="240499" y="139433"/>
                </a:lnTo>
                <a:lnTo>
                  <a:pt x="263448" y="111391"/>
                </a:lnTo>
                <a:lnTo>
                  <a:pt x="278396" y="77609"/>
                </a:lnTo>
                <a:lnTo>
                  <a:pt x="285648" y="38100"/>
                </a:lnTo>
                <a:lnTo>
                  <a:pt x="308508" y="38100"/>
                </a:lnTo>
                <a:lnTo>
                  <a:pt x="306209" y="85242"/>
                </a:lnTo>
                <a:lnTo>
                  <a:pt x="302552" y="131203"/>
                </a:lnTo>
                <a:lnTo>
                  <a:pt x="284124" y="143446"/>
                </a:lnTo>
                <a:lnTo>
                  <a:pt x="276948" y="143192"/>
                </a:lnTo>
                <a:lnTo>
                  <a:pt x="269367" y="142494"/>
                </a:lnTo>
                <a:lnTo>
                  <a:pt x="253555" y="140398"/>
                </a:lnTo>
                <a:lnTo>
                  <a:pt x="255079" y="146494"/>
                </a:lnTo>
                <a:lnTo>
                  <a:pt x="255079" y="151066"/>
                </a:lnTo>
                <a:lnTo>
                  <a:pt x="256603" y="155638"/>
                </a:lnTo>
                <a:lnTo>
                  <a:pt x="287172" y="155638"/>
                </a:lnTo>
                <a:lnTo>
                  <a:pt x="300075" y="153644"/>
                </a:lnTo>
                <a:lnTo>
                  <a:pt x="318579" y="107264"/>
                </a:lnTo>
                <a:lnTo>
                  <a:pt x="320433" y="59220"/>
                </a:lnTo>
                <a:lnTo>
                  <a:pt x="322224" y="27432"/>
                </a:lnTo>
                <a:close/>
              </a:path>
              <a:path w="721360" h="165100">
                <a:moveTo>
                  <a:pt x="488721" y="10668"/>
                </a:moveTo>
                <a:lnTo>
                  <a:pt x="476529" y="10668"/>
                </a:lnTo>
                <a:lnTo>
                  <a:pt x="476529" y="22860"/>
                </a:lnTo>
                <a:lnTo>
                  <a:pt x="476529" y="53340"/>
                </a:lnTo>
                <a:lnTo>
                  <a:pt x="476529" y="65633"/>
                </a:lnTo>
                <a:lnTo>
                  <a:pt x="476529" y="96113"/>
                </a:lnTo>
                <a:lnTo>
                  <a:pt x="427672" y="96113"/>
                </a:lnTo>
                <a:lnTo>
                  <a:pt x="427672" y="65633"/>
                </a:lnTo>
                <a:lnTo>
                  <a:pt x="476529" y="65633"/>
                </a:lnTo>
                <a:lnTo>
                  <a:pt x="476529" y="53340"/>
                </a:lnTo>
                <a:lnTo>
                  <a:pt x="427672" y="53340"/>
                </a:lnTo>
                <a:lnTo>
                  <a:pt x="427672" y="22860"/>
                </a:lnTo>
                <a:lnTo>
                  <a:pt x="476529" y="22860"/>
                </a:lnTo>
                <a:lnTo>
                  <a:pt x="476529" y="10668"/>
                </a:lnTo>
                <a:lnTo>
                  <a:pt x="415378" y="10668"/>
                </a:lnTo>
                <a:lnTo>
                  <a:pt x="415378" y="22860"/>
                </a:lnTo>
                <a:lnTo>
                  <a:pt x="415378" y="53340"/>
                </a:lnTo>
                <a:lnTo>
                  <a:pt x="415378" y="65633"/>
                </a:lnTo>
                <a:lnTo>
                  <a:pt x="415378" y="96113"/>
                </a:lnTo>
                <a:lnTo>
                  <a:pt x="368046" y="96113"/>
                </a:lnTo>
                <a:lnTo>
                  <a:pt x="368249" y="88353"/>
                </a:lnTo>
                <a:lnTo>
                  <a:pt x="368617" y="80873"/>
                </a:lnTo>
                <a:lnTo>
                  <a:pt x="368681" y="73406"/>
                </a:lnTo>
                <a:lnTo>
                  <a:pt x="368046" y="65633"/>
                </a:lnTo>
                <a:lnTo>
                  <a:pt x="415378" y="65633"/>
                </a:lnTo>
                <a:lnTo>
                  <a:pt x="415378" y="53340"/>
                </a:lnTo>
                <a:lnTo>
                  <a:pt x="368046" y="53340"/>
                </a:lnTo>
                <a:lnTo>
                  <a:pt x="368046" y="22860"/>
                </a:lnTo>
                <a:lnTo>
                  <a:pt x="415378" y="22860"/>
                </a:lnTo>
                <a:lnTo>
                  <a:pt x="415378" y="10668"/>
                </a:lnTo>
                <a:lnTo>
                  <a:pt x="355854" y="10668"/>
                </a:lnTo>
                <a:lnTo>
                  <a:pt x="355790" y="73406"/>
                </a:lnTo>
                <a:lnTo>
                  <a:pt x="355650" y="80873"/>
                </a:lnTo>
                <a:lnTo>
                  <a:pt x="355561" y="85331"/>
                </a:lnTo>
                <a:lnTo>
                  <a:pt x="354711" y="98590"/>
                </a:lnTo>
                <a:lnTo>
                  <a:pt x="353275" y="109855"/>
                </a:lnTo>
                <a:lnTo>
                  <a:pt x="351282" y="118973"/>
                </a:lnTo>
                <a:lnTo>
                  <a:pt x="349567" y="128130"/>
                </a:lnTo>
                <a:lnTo>
                  <a:pt x="346710" y="136969"/>
                </a:lnTo>
                <a:lnTo>
                  <a:pt x="342823" y="144970"/>
                </a:lnTo>
                <a:lnTo>
                  <a:pt x="342709" y="145211"/>
                </a:lnTo>
                <a:lnTo>
                  <a:pt x="337566" y="152590"/>
                </a:lnTo>
                <a:lnTo>
                  <a:pt x="340614" y="157162"/>
                </a:lnTo>
                <a:lnTo>
                  <a:pt x="345186" y="160210"/>
                </a:lnTo>
                <a:lnTo>
                  <a:pt x="346710" y="164782"/>
                </a:lnTo>
                <a:lnTo>
                  <a:pt x="354723" y="152768"/>
                </a:lnTo>
                <a:lnTo>
                  <a:pt x="360616" y="139446"/>
                </a:lnTo>
                <a:lnTo>
                  <a:pt x="364490" y="124675"/>
                </a:lnTo>
                <a:lnTo>
                  <a:pt x="366522" y="108305"/>
                </a:lnTo>
                <a:lnTo>
                  <a:pt x="415378" y="108305"/>
                </a:lnTo>
                <a:lnTo>
                  <a:pt x="415378" y="160210"/>
                </a:lnTo>
                <a:lnTo>
                  <a:pt x="427672" y="160210"/>
                </a:lnTo>
                <a:lnTo>
                  <a:pt x="427672" y="108305"/>
                </a:lnTo>
                <a:lnTo>
                  <a:pt x="476529" y="108305"/>
                </a:lnTo>
                <a:lnTo>
                  <a:pt x="476529" y="144970"/>
                </a:lnTo>
                <a:lnTo>
                  <a:pt x="473494" y="148018"/>
                </a:lnTo>
                <a:lnTo>
                  <a:pt x="452056" y="148018"/>
                </a:lnTo>
                <a:lnTo>
                  <a:pt x="442912" y="146494"/>
                </a:lnTo>
                <a:lnTo>
                  <a:pt x="444436" y="152590"/>
                </a:lnTo>
                <a:lnTo>
                  <a:pt x="444436" y="157162"/>
                </a:lnTo>
                <a:lnTo>
                  <a:pt x="445960" y="160210"/>
                </a:lnTo>
                <a:lnTo>
                  <a:pt x="470433" y="160210"/>
                </a:lnTo>
                <a:lnTo>
                  <a:pt x="478434" y="159067"/>
                </a:lnTo>
                <a:lnTo>
                  <a:pt x="484149" y="155638"/>
                </a:lnTo>
                <a:lnTo>
                  <a:pt x="487578" y="149923"/>
                </a:lnTo>
                <a:lnTo>
                  <a:pt x="487845" y="148018"/>
                </a:lnTo>
                <a:lnTo>
                  <a:pt x="488721" y="141922"/>
                </a:lnTo>
                <a:lnTo>
                  <a:pt x="488721" y="22860"/>
                </a:lnTo>
                <a:lnTo>
                  <a:pt x="488721" y="10668"/>
                </a:lnTo>
                <a:close/>
              </a:path>
              <a:path w="721360" h="165100">
                <a:moveTo>
                  <a:pt x="565111" y="41148"/>
                </a:moveTo>
                <a:lnTo>
                  <a:pt x="508635" y="41148"/>
                </a:lnTo>
                <a:lnTo>
                  <a:pt x="508635" y="54864"/>
                </a:lnTo>
                <a:lnTo>
                  <a:pt x="551307" y="54864"/>
                </a:lnTo>
                <a:lnTo>
                  <a:pt x="544779" y="75476"/>
                </a:lnTo>
                <a:lnTo>
                  <a:pt x="534530" y="95923"/>
                </a:lnTo>
                <a:lnTo>
                  <a:pt x="520827" y="116090"/>
                </a:lnTo>
                <a:lnTo>
                  <a:pt x="503961" y="135826"/>
                </a:lnTo>
                <a:lnTo>
                  <a:pt x="507009" y="138874"/>
                </a:lnTo>
                <a:lnTo>
                  <a:pt x="510159" y="141922"/>
                </a:lnTo>
                <a:lnTo>
                  <a:pt x="514731" y="146494"/>
                </a:lnTo>
                <a:lnTo>
                  <a:pt x="531596" y="126136"/>
                </a:lnTo>
                <a:lnTo>
                  <a:pt x="545630" y="103924"/>
                </a:lnTo>
                <a:lnTo>
                  <a:pt x="556806" y="79717"/>
                </a:lnTo>
                <a:lnTo>
                  <a:pt x="565111" y="53340"/>
                </a:lnTo>
                <a:lnTo>
                  <a:pt x="565111" y="41148"/>
                </a:lnTo>
                <a:close/>
              </a:path>
              <a:path w="721360" h="165100">
                <a:moveTo>
                  <a:pt x="667410" y="131254"/>
                </a:moveTo>
                <a:lnTo>
                  <a:pt x="652195" y="119189"/>
                </a:lnTo>
                <a:lnTo>
                  <a:pt x="638403" y="105841"/>
                </a:lnTo>
                <a:lnTo>
                  <a:pt x="625754" y="91097"/>
                </a:lnTo>
                <a:lnTo>
                  <a:pt x="613981" y="74777"/>
                </a:lnTo>
                <a:lnTo>
                  <a:pt x="625132" y="66268"/>
                </a:lnTo>
                <a:lnTo>
                  <a:pt x="627595" y="64109"/>
                </a:lnTo>
                <a:lnTo>
                  <a:pt x="635736" y="57010"/>
                </a:lnTo>
                <a:lnTo>
                  <a:pt x="645769" y="47485"/>
                </a:lnTo>
                <a:lnTo>
                  <a:pt x="655218" y="38100"/>
                </a:lnTo>
                <a:lnTo>
                  <a:pt x="644563" y="27432"/>
                </a:lnTo>
                <a:lnTo>
                  <a:pt x="635355" y="37439"/>
                </a:lnTo>
                <a:lnTo>
                  <a:pt x="626173" y="46888"/>
                </a:lnTo>
                <a:lnTo>
                  <a:pt x="617029" y="55765"/>
                </a:lnTo>
                <a:lnTo>
                  <a:pt x="607885" y="64109"/>
                </a:lnTo>
                <a:lnTo>
                  <a:pt x="605447" y="59436"/>
                </a:lnTo>
                <a:lnTo>
                  <a:pt x="603529" y="55765"/>
                </a:lnTo>
                <a:lnTo>
                  <a:pt x="599452" y="46888"/>
                </a:lnTo>
                <a:lnTo>
                  <a:pt x="591019" y="27432"/>
                </a:lnTo>
                <a:lnTo>
                  <a:pt x="591019" y="1524"/>
                </a:lnTo>
                <a:lnTo>
                  <a:pt x="578827" y="1524"/>
                </a:lnTo>
                <a:lnTo>
                  <a:pt x="578827" y="141922"/>
                </a:lnTo>
                <a:lnTo>
                  <a:pt x="574255" y="146494"/>
                </a:lnTo>
                <a:lnTo>
                  <a:pt x="552831" y="146494"/>
                </a:lnTo>
                <a:lnTo>
                  <a:pt x="543687" y="144970"/>
                </a:lnTo>
                <a:lnTo>
                  <a:pt x="545211" y="151066"/>
                </a:lnTo>
                <a:lnTo>
                  <a:pt x="546735" y="155638"/>
                </a:lnTo>
                <a:lnTo>
                  <a:pt x="546735" y="160210"/>
                </a:lnTo>
                <a:lnTo>
                  <a:pt x="568159" y="160210"/>
                </a:lnTo>
                <a:lnTo>
                  <a:pt x="578154" y="158546"/>
                </a:lnTo>
                <a:lnTo>
                  <a:pt x="585304" y="153733"/>
                </a:lnTo>
                <a:lnTo>
                  <a:pt x="589343" y="146494"/>
                </a:lnTo>
                <a:lnTo>
                  <a:pt x="589584" y="146075"/>
                </a:lnTo>
                <a:lnTo>
                  <a:pt x="591019" y="135826"/>
                </a:lnTo>
                <a:lnTo>
                  <a:pt x="591019" y="59436"/>
                </a:lnTo>
                <a:lnTo>
                  <a:pt x="603669" y="82880"/>
                </a:lnTo>
                <a:lnTo>
                  <a:pt x="618731" y="104876"/>
                </a:lnTo>
                <a:lnTo>
                  <a:pt x="636371" y="125158"/>
                </a:lnTo>
                <a:lnTo>
                  <a:pt x="656742" y="143446"/>
                </a:lnTo>
                <a:lnTo>
                  <a:pt x="659790" y="138874"/>
                </a:lnTo>
                <a:lnTo>
                  <a:pt x="667410" y="131254"/>
                </a:lnTo>
                <a:close/>
              </a:path>
              <a:path w="721360" h="165100">
                <a:moveTo>
                  <a:pt x="720852" y="132778"/>
                </a:moveTo>
                <a:lnTo>
                  <a:pt x="719848" y="129730"/>
                </a:lnTo>
                <a:lnTo>
                  <a:pt x="719328" y="128117"/>
                </a:lnTo>
                <a:lnTo>
                  <a:pt x="716280" y="123545"/>
                </a:lnTo>
                <a:lnTo>
                  <a:pt x="710184" y="119481"/>
                </a:lnTo>
                <a:lnTo>
                  <a:pt x="710184" y="137350"/>
                </a:lnTo>
                <a:lnTo>
                  <a:pt x="710184" y="141922"/>
                </a:lnTo>
                <a:lnTo>
                  <a:pt x="704088" y="148018"/>
                </a:lnTo>
                <a:lnTo>
                  <a:pt x="699516" y="148018"/>
                </a:lnTo>
                <a:lnTo>
                  <a:pt x="697992" y="146494"/>
                </a:lnTo>
                <a:lnTo>
                  <a:pt x="694944" y="144970"/>
                </a:lnTo>
                <a:lnTo>
                  <a:pt x="691896" y="141922"/>
                </a:lnTo>
                <a:lnTo>
                  <a:pt x="691896" y="135826"/>
                </a:lnTo>
                <a:lnTo>
                  <a:pt x="697992" y="129730"/>
                </a:lnTo>
                <a:lnTo>
                  <a:pt x="704088" y="129730"/>
                </a:lnTo>
                <a:lnTo>
                  <a:pt x="708660" y="134302"/>
                </a:lnTo>
                <a:lnTo>
                  <a:pt x="710184" y="137350"/>
                </a:lnTo>
                <a:lnTo>
                  <a:pt x="710184" y="119481"/>
                </a:lnTo>
                <a:lnTo>
                  <a:pt x="707136" y="117449"/>
                </a:lnTo>
                <a:lnTo>
                  <a:pt x="696468" y="117449"/>
                </a:lnTo>
                <a:lnTo>
                  <a:pt x="691896" y="120497"/>
                </a:lnTo>
                <a:lnTo>
                  <a:pt x="687222" y="123545"/>
                </a:lnTo>
                <a:lnTo>
                  <a:pt x="682663" y="128117"/>
                </a:lnTo>
                <a:lnTo>
                  <a:pt x="681126" y="132778"/>
                </a:lnTo>
                <a:lnTo>
                  <a:pt x="681126" y="144970"/>
                </a:lnTo>
                <a:lnTo>
                  <a:pt x="682663" y="149542"/>
                </a:lnTo>
                <a:lnTo>
                  <a:pt x="687222" y="154114"/>
                </a:lnTo>
                <a:lnTo>
                  <a:pt x="690372" y="157162"/>
                </a:lnTo>
                <a:lnTo>
                  <a:pt x="694944" y="160210"/>
                </a:lnTo>
                <a:lnTo>
                  <a:pt x="707136" y="160210"/>
                </a:lnTo>
                <a:lnTo>
                  <a:pt x="711708" y="157162"/>
                </a:lnTo>
                <a:lnTo>
                  <a:pt x="719328" y="149542"/>
                </a:lnTo>
                <a:lnTo>
                  <a:pt x="719836" y="148018"/>
                </a:lnTo>
                <a:lnTo>
                  <a:pt x="720852" y="144970"/>
                </a:lnTo>
                <a:lnTo>
                  <a:pt x="720852" y="132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65" name="object 6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41247" y="6175248"/>
            <a:ext cx="172212" cy="170687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1077467" y="6185535"/>
            <a:ext cx="1941195" cy="149860"/>
            <a:chOff x="1077467" y="6185535"/>
            <a:chExt cx="1941195" cy="149860"/>
          </a:xfrm>
        </p:grpSpPr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77467" y="6185535"/>
              <a:ext cx="1580667" cy="149542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2668905" y="6185535"/>
              <a:ext cx="349885" cy="149860"/>
            </a:xfrm>
            <a:custGeom>
              <a:avLst/>
              <a:gdLst/>
              <a:ahLst/>
              <a:cxnLst/>
              <a:rect l="l" t="t" r="r" b="b"/>
              <a:pathLst>
                <a:path w="349885" h="149860">
                  <a:moveTo>
                    <a:pt x="79336" y="20828"/>
                  </a:moveTo>
                  <a:lnTo>
                    <a:pt x="0" y="20828"/>
                  </a:lnTo>
                  <a:lnTo>
                    <a:pt x="0" y="36068"/>
                  </a:lnTo>
                  <a:lnTo>
                    <a:pt x="30480" y="36068"/>
                  </a:lnTo>
                  <a:lnTo>
                    <a:pt x="30480" y="128778"/>
                  </a:lnTo>
                  <a:lnTo>
                    <a:pt x="48856" y="128778"/>
                  </a:lnTo>
                  <a:lnTo>
                    <a:pt x="48856" y="36068"/>
                  </a:lnTo>
                  <a:lnTo>
                    <a:pt x="79336" y="36068"/>
                  </a:lnTo>
                  <a:lnTo>
                    <a:pt x="79336" y="20828"/>
                  </a:lnTo>
                  <a:close/>
                </a:path>
                <a:path w="349885" h="149860">
                  <a:moveTo>
                    <a:pt x="116014" y="19812"/>
                  </a:moveTo>
                  <a:lnTo>
                    <a:pt x="102298" y="19812"/>
                  </a:lnTo>
                  <a:lnTo>
                    <a:pt x="93154" y="51816"/>
                  </a:lnTo>
                  <a:lnTo>
                    <a:pt x="105346" y="51816"/>
                  </a:lnTo>
                  <a:lnTo>
                    <a:pt x="116014" y="19812"/>
                  </a:lnTo>
                  <a:close/>
                </a:path>
                <a:path w="349885" h="149860">
                  <a:moveTo>
                    <a:pt x="143535" y="19812"/>
                  </a:moveTo>
                  <a:lnTo>
                    <a:pt x="128206" y="19812"/>
                  </a:lnTo>
                  <a:lnTo>
                    <a:pt x="119062" y="51816"/>
                  </a:lnTo>
                  <a:lnTo>
                    <a:pt x="131254" y="51816"/>
                  </a:lnTo>
                  <a:lnTo>
                    <a:pt x="143535" y="19812"/>
                  </a:lnTo>
                  <a:close/>
                </a:path>
                <a:path w="349885" h="149860">
                  <a:moveTo>
                    <a:pt x="196977" y="76301"/>
                  </a:moveTo>
                  <a:lnTo>
                    <a:pt x="180213" y="76301"/>
                  </a:lnTo>
                  <a:lnTo>
                    <a:pt x="180213" y="59436"/>
                  </a:lnTo>
                  <a:lnTo>
                    <a:pt x="193929" y="59436"/>
                  </a:lnTo>
                  <a:lnTo>
                    <a:pt x="193929" y="51816"/>
                  </a:lnTo>
                  <a:lnTo>
                    <a:pt x="193929" y="48768"/>
                  </a:lnTo>
                  <a:lnTo>
                    <a:pt x="163347" y="48768"/>
                  </a:lnTo>
                  <a:lnTo>
                    <a:pt x="164871" y="44196"/>
                  </a:lnTo>
                  <a:lnTo>
                    <a:pt x="167919" y="38100"/>
                  </a:lnTo>
                  <a:lnTo>
                    <a:pt x="170967" y="33528"/>
                  </a:lnTo>
                  <a:lnTo>
                    <a:pt x="195453" y="33528"/>
                  </a:lnTo>
                  <a:lnTo>
                    <a:pt x="195453" y="22860"/>
                  </a:lnTo>
                  <a:lnTo>
                    <a:pt x="174015" y="22860"/>
                  </a:lnTo>
                  <a:lnTo>
                    <a:pt x="177063" y="16764"/>
                  </a:lnTo>
                  <a:lnTo>
                    <a:pt x="178689" y="10668"/>
                  </a:lnTo>
                  <a:lnTo>
                    <a:pt x="180213" y="3048"/>
                  </a:lnTo>
                  <a:lnTo>
                    <a:pt x="169443" y="0"/>
                  </a:lnTo>
                  <a:lnTo>
                    <a:pt x="166585" y="13195"/>
                  </a:lnTo>
                  <a:lnTo>
                    <a:pt x="162585" y="25527"/>
                  </a:lnTo>
                  <a:lnTo>
                    <a:pt x="157441" y="37299"/>
                  </a:lnTo>
                  <a:lnTo>
                    <a:pt x="151155" y="48768"/>
                  </a:lnTo>
                  <a:lnTo>
                    <a:pt x="155727" y="53340"/>
                  </a:lnTo>
                  <a:lnTo>
                    <a:pt x="158775" y="57912"/>
                  </a:lnTo>
                  <a:lnTo>
                    <a:pt x="158775" y="54864"/>
                  </a:lnTo>
                  <a:lnTo>
                    <a:pt x="161836" y="51816"/>
                  </a:lnTo>
                  <a:lnTo>
                    <a:pt x="161836" y="59436"/>
                  </a:lnTo>
                  <a:lnTo>
                    <a:pt x="169443" y="59436"/>
                  </a:lnTo>
                  <a:lnTo>
                    <a:pt x="169443" y="76301"/>
                  </a:lnTo>
                  <a:lnTo>
                    <a:pt x="152692" y="76301"/>
                  </a:lnTo>
                  <a:lnTo>
                    <a:pt x="152692" y="85445"/>
                  </a:lnTo>
                  <a:lnTo>
                    <a:pt x="169443" y="85445"/>
                  </a:lnTo>
                  <a:lnTo>
                    <a:pt x="169443" y="120497"/>
                  </a:lnTo>
                  <a:lnTo>
                    <a:pt x="167919" y="125069"/>
                  </a:lnTo>
                  <a:lnTo>
                    <a:pt x="164871" y="128206"/>
                  </a:lnTo>
                  <a:lnTo>
                    <a:pt x="170967" y="138874"/>
                  </a:lnTo>
                  <a:lnTo>
                    <a:pt x="177063" y="132778"/>
                  </a:lnTo>
                  <a:lnTo>
                    <a:pt x="180213" y="131254"/>
                  </a:lnTo>
                  <a:lnTo>
                    <a:pt x="184785" y="126682"/>
                  </a:lnTo>
                  <a:lnTo>
                    <a:pt x="190881" y="122021"/>
                  </a:lnTo>
                  <a:lnTo>
                    <a:pt x="195453" y="118973"/>
                  </a:lnTo>
                  <a:lnTo>
                    <a:pt x="193929" y="114401"/>
                  </a:lnTo>
                  <a:lnTo>
                    <a:pt x="193929" y="109931"/>
                  </a:lnTo>
                  <a:lnTo>
                    <a:pt x="192405" y="106781"/>
                  </a:lnTo>
                  <a:lnTo>
                    <a:pt x="180213" y="118973"/>
                  </a:lnTo>
                  <a:lnTo>
                    <a:pt x="180213" y="85445"/>
                  </a:lnTo>
                  <a:lnTo>
                    <a:pt x="196977" y="85445"/>
                  </a:lnTo>
                  <a:lnTo>
                    <a:pt x="196977" y="76301"/>
                  </a:lnTo>
                  <a:close/>
                </a:path>
                <a:path w="349885" h="149860">
                  <a:moveTo>
                    <a:pt x="299275" y="36576"/>
                  </a:moveTo>
                  <a:lnTo>
                    <a:pt x="290131" y="36576"/>
                  </a:lnTo>
                  <a:lnTo>
                    <a:pt x="290131" y="15240"/>
                  </a:lnTo>
                  <a:lnTo>
                    <a:pt x="279463" y="15240"/>
                  </a:lnTo>
                  <a:lnTo>
                    <a:pt x="279463" y="24384"/>
                  </a:lnTo>
                  <a:lnTo>
                    <a:pt x="279463" y="36576"/>
                  </a:lnTo>
                  <a:lnTo>
                    <a:pt x="279463" y="45720"/>
                  </a:lnTo>
                  <a:lnTo>
                    <a:pt x="279463" y="57912"/>
                  </a:lnTo>
                  <a:lnTo>
                    <a:pt x="264121" y="57912"/>
                  </a:lnTo>
                  <a:lnTo>
                    <a:pt x="264121" y="45720"/>
                  </a:lnTo>
                  <a:lnTo>
                    <a:pt x="279463" y="45720"/>
                  </a:lnTo>
                  <a:lnTo>
                    <a:pt x="279463" y="36576"/>
                  </a:lnTo>
                  <a:lnTo>
                    <a:pt x="264121" y="36576"/>
                  </a:lnTo>
                  <a:lnTo>
                    <a:pt x="264121" y="24384"/>
                  </a:lnTo>
                  <a:lnTo>
                    <a:pt x="279463" y="24384"/>
                  </a:lnTo>
                  <a:lnTo>
                    <a:pt x="279463" y="15240"/>
                  </a:lnTo>
                  <a:lnTo>
                    <a:pt x="264121" y="15240"/>
                  </a:lnTo>
                  <a:lnTo>
                    <a:pt x="264121" y="1524"/>
                  </a:lnTo>
                  <a:lnTo>
                    <a:pt x="253453" y="1524"/>
                  </a:lnTo>
                  <a:lnTo>
                    <a:pt x="253453" y="15240"/>
                  </a:lnTo>
                  <a:lnTo>
                    <a:pt x="232117" y="15240"/>
                  </a:lnTo>
                  <a:lnTo>
                    <a:pt x="232117" y="24384"/>
                  </a:lnTo>
                  <a:lnTo>
                    <a:pt x="253453" y="24384"/>
                  </a:lnTo>
                  <a:lnTo>
                    <a:pt x="253453" y="36576"/>
                  </a:lnTo>
                  <a:lnTo>
                    <a:pt x="226021" y="36576"/>
                  </a:lnTo>
                  <a:lnTo>
                    <a:pt x="226021" y="45720"/>
                  </a:lnTo>
                  <a:lnTo>
                    <a:pt x="253453" y="45720"/>
                  </a:lnTo>
                  <a:lnTo>
                    <a:pt x="253453" y="57912"/>
                  </a:lnTo>
                  <a:lnTo>
                    <a:pt x="233654" y="57912"/>
                  </a:lnTo>
                  <a:lnTo>
                    <a:pt x="233654" y="67157"/>
                  </a:lnTo>
                  <a:lnTo>
                    <a:pt x="253453" y="67157"/>
                  </a:lnTo>
                  <a:lnTo>
                    <a:pt x="253453" y="80873"/>
                  </a:lnTo>
                  <a:lnTo>
                    <a:pt x="230593" y="80873"/>
                  </a:lnTo>
                  <a:lnTo>
                    <a:pt x="230593" y="88493"/>
                  </a:lnTo>
                  <a:lnTo>
                    <a:pt x="253453" y="88493"/>
                  </a:lnTo>
                  <a:lnTo>
                    <a:pt x="253453" y="102209"/>
                  </a:lnTo>
                  <a:lnTo>
                    <a:pt x="227545" y="102209"/>
                  </a:lnTo>
                  <a:lnTo>
                    <a:pt x="227545" y="111353"/>
                  </a:lnTo>
                  <a:lnTo>
                    <a:pt x="253453" y="111353"/>
                  </a:lnTo>
                  <a:lnTo>
                    <a:pt x="253453" y="128206"/>
                  </a:lnTo>
                  <a:lnTo>
                    <a:pt x="264121" y="128206"/>
                  </a:lnTo>
                  <a:lnTo>
                    <a:pt x="264121" y="111353"/>
                  </a:lnTo>
                  <a:lnTo>
                    <a:pt x="291655" y="111353"/>
                  </a:lnTo>
                  <a:lnTo>
                    <a:pt x="291655" y="102209"/>
                  </a:lnTo>
                  <a:lnTo>
                    <a:pt x="264121" y="102209"/>
                  </a:lnTo>
                  <a:lnTo>
                    <a:pt x="264121" y="88493"/>
                  </a:lnTo>
                  <a:lnTo>
                    <a:pt x="290131" y="88493"/>
                  </a:lnTo>
                  <a:lnTo>
                    <a:pt x="290131" y="80873"/>
                  </a:lnTo>
                  <a:lnTo>
                    <a:pt x="264121" y="80873"/>
                  </a:lnTo>
                  <a:lnTo>
                    <a:pt x="264121" y="67157"/>
                  </a:lnTo>
                  <a:lnTo>
                    <a:pt x="279463" y="67157"/>
                  </a:lnTo>
                  <a:lnTo>
                    <a:pt x="279463" y="70205"/>
                  </a:lnTo>
                  <a:lnTo>
                    <a:pt x="290131" y="70205"/>
                  </a:lnTo>
                  <a:lnTo>
                    <a:pt x="290131" y="45720"/>
                  </a:lnTo>
                  <a:lnTo>
                    <a:pt x="299275" y="45720"/>
                  </a:lnTo>
                  <a:lnTo>
                    <a:pt x="299275" y="36576"/>
                  </a:lnTo>
                  <a:close/>
                </a:path>
                <a:path w="349885" h="149860">
                  <a:moveTo>
                    <a:pt x="300799" y="131254"/>
                  </a:moveTo>
                  <a:lnTo>
                    <a:pt x="286512" y="132143"/>
                  </a:lnTo>
                  <a:lnTo>
                    <a:pt x="273507" y="132588"/>
                  </a:lnTo>
                  <a:lnTo>
                    <a:pt x="260261" y="132778"/>
                  </a:lnTo>
                  <a:lnTo>
                    <a:pt x="251929" y="132778"/>
                  </a:lnTo>
                  <a:lnTo>
                    <a:pt x="242189" y="130771"/>
                  </a:lnTo>
                  <a:lnTo>
                    <a:pt x="233438" y="127025"/>
                  </a:lnTo>
                  <a:lnTo>
                    <a:pt x="228409" y="123545"/>
                  </a:lnTo>
                  <a:lnTo>
                    <a:pt x="225526" y="121564"/>
                  </a:lnTo>
                  <a:lnTo>
                    <a:pt x="218313" y="114401"/>
                  </a:lnTo>
                  <a:lnTo>
                    <a:pt x="221437" y="104076"/>
                  </a:lnTo>
                  <a:lnTo>
                    <a:pt x="221513" y="103733"/>
                  </a:lnTo>
                  <a:lnTo>
                    <a:pt x="223875" y="93446"/>
                  </a:lnTo>
                  <a:lnTo>
                    <a:pt x="225450" y="82257"/>
                  </a:lnTo>
                  <a:lnTo>
                    <a:pt x="226021" y="70205"/>
                  </a:lnTo>
                  <a:lnTo>
                    <a:pt x="226021" y="61061"/>
                  </a:lnTo>
                  <a:lnTo>
                    <a:pt x="207645" y="61061"/>
                  </a:lnTo>
                  <a:lnTo>
                    <a:pt x="227545" y="25908"/>
                  </a:lnTo>
                  <a:lnTo>
                    <a:pt x="227545" y="16764"/>
                  </a:lnTo>
                  <a:lnTo>
                    <a:pt x="198501" y="16764"/>
                  </a:lnTo>
                  <a:lnTo>
                    <a:pt x="198501" y="25908"/>
                  </a:lnTo>
                  <a:lnTo>
                    <a:pt x="215265" y="25908"/>
                  </a:lnTo>
                  <a:lnTo>
                    <a:pt x="196977" y="61061"/>
                  </a:lnTo>
                  <a:lnTo>
                    <a:pt x="196977" y="70205"/>
                  </a:lnTo>
                  <a:lnTo>
                    <a:pt x="216789" y="70205"/>
                  </a:lnTo>
                  <a:lnTo>
                    <a:pt x="215620" y="79311"/>
                  </a:lnTo>
                  <a:lnTo>
                    <a:pt x="214299" y="88112"/>
                  </a:lnTo>
                  <a:lnTo>
                    <a:pt x="212737" y="96215"/>
                  </a:lnTo>
                  <a:lnTo>
                    <a:pt x="210794" y="103352"/>
                  </a:lnTo>
                  <a:lnTo>
                    <a:pt x="210693" y="103733"/>
                  </a:lnTo>
                  <a:lnTo>
                    <a:pt x="207645" y="99161"/>
                  </a:lnTo>
                  <a:lnTo>
                    <a:pt x="204597" y="91541"/>
                  </a:lnTo>
                  <a:lnTo>
                    <a:pt x="203073" y="85445"/>
                  </a:lnTo>
                  <a:lnTo>
                    <a:pt x="193929" y="88493"/>
                  </a:lnTo>
                  <a:lnTo>
                    <a:pt x="197116" y="96215"/>
                  </a:lnTo>
                  <a:lnTo>
                    <a:pt x="200025" y="103352"/>
                  </a:lnTo>
                  <a:lnTo>
                    <a:pt x="202920" y="109931"/>
                  </a:lnTo>
                  <a:lnTo>
                    <a:pt x="187833" y="138874"/>
                  </a:lnTo>
                  <a:lnTo>
                    <a:pt x="192405" y="143446"/>
                  </a:lnTo>
                  <a:lnTo>
                    <a:pt x="193929" y="146494"/>
                  </a:lnTo>
                  <a:lnTo>
                    <a:pt x="195453" y="148018"/>
                  </a:lnTo>
                  <a:lnTo>
                    <a:pt x="200875" y="142925"/>
                  </a:lnTo>
                  <a:lnTo>
                    <a:pt x="205740" y="136969"/>
                  </a:lnTo>
                  <a:lnTo>
                    <a:pt x="210019" y="130416"/>
                  </a:lnTo>
                  <a:lnTo>
                    <a:pt x="213741" y="123545"/>
                  </a:lnTo>
                  <a:lnTo>
                    <a:pt x="222123" y="131610"/>
                  </a:lnTo>
                  <a:lnTo>
                    <a:pt x="231343" y="137350"/>
                  </a:lnTo>
                  <a:lnTo>
                    <a:pt x="241681" y="140779"/>
                  </a:lnTo>
                  <a:lnTo>
                    <a:pt x="262915" y="142786"/>
                  </a:lnTo>
                  <a:lnTo>
                    <a:pt x="273126" y="143065"/>
                  </a:lnTo>
                  <a:lnTo>
                    <a:pt x="284175" y="142786"/>
                  </a:lnTo>
                  <a:lnTo>
                    <a:pt x="296227" y="141922"/>
                  </a:lnTo>
                  <a:lnTo>
                    <a:pt x="297751" y="138874"/>
                  </a:lnTo>
                  <a:lnTo>
                    <a:pt x="299275" y="134302"/>
                  </a:lnTo>
                  <a:lnTo>
                    <a:pt x="300037" y="132778"/>
                  </a:lnTo>
                  <a:lnTo>
                    <a:pt x="300799" y="131254"/>
                  </a:lnTo>
                  <a:close/>
                </a:path>
                <a:path w="349885" h="149860">
                  <a:moveTo>
                    <a:pt x="349656" y="109829"/>
                  </a:moveTo>
                  <a:lnTo>
                    <a:pt x="335940" y="109829"/>
                  </a:lnTo>
                  <a:lnTo>
                    <a:pt x="326796" y="149542"/>
                  </a:lnTo>
                  <a:lnTo>
                    <a:pt x="335940" y="149542"/>
                  </a:lnTo>
                  <a:lnTo>
                    <a:pt x="349656" y="109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</p:grpSp>
      <p:sp>
        <p:nvSpPr>
          <p:cNvPr id="69" name="object 69"/>
          <p:cNvSpPr/>
          <p:nvPr/>
        </p:nvSpPr>
        <p:spPr>
          <a:xfrm>
            <a:off x="3125533" y="6185534"/>
            <a:ext cx="962660" cy="149860"/>
          </a:xfrm>
          <a:custGeom>
            <a:avLst/>
            <a:gdLst/>
            <a:ahLst/>
            <a:cxnLst/>
            <a:rect l="l" t="t" r="r" b="b"/>
            <a:pathLst>
              <a:path w="962660" h="149860">
                <a:moveTo>
                  <a:pt x="58013" y="15240"/>
                </a:moveTo>
                <a:lnTo>
                  <a:pt x="4572" y="15240"/>
                </a:lnTo>
                <a:lnTo>
                  <a:pt x="4572" y="25908"/>
                </a:lnTo>
                <a:lnTo>
                  <a:pt x="24384" y="25908"/>
                </a:lnTo>
                <a:lnTo>
                  <a:pt x="20142" y="42735"/>
                </a:lnTo>
                <a:lnTo>
                  <a:pt x="14465" y="58724"/>
                </a:lnTo>
                <a:lnTo>
                  <a:pt x="7658" y="73571"/>
                </a:lnTo>
                <a:lnTo>
                  <a:pt x="0" y="86969"/>
                </a:lnTo>
                <a:lnTo>
                  <a:pt x="3048" y="91541"/>
                </a:lnTo>
                <a:lnTo>
                  <a:pt x="6096" y="93065"/>
                </a:lnTo>
                <a:lnTo>
                  <a:pt x="7620" y="96113"/>
                </a:lnTo>
                <a:lnTo>
                  <a:pt x="10668" y="90017"/>
                </a:lnTo>
                <a:lnTo>
                  <a:pt x="13716" y="85445"/>
                </a:lnTo>
                <a:lnTo>
                  <a:pt x="16764" y="79349"/>
                </a:lnTo>
                <a:lnTo>
                  <a:pt x="16764" y="135826"/>
                </a:lnTo>
                <a:lnTo>
                  <a:pt x="25908" y="135826"/>
                </a:lnTo>
                <a:lnTo>
                  <a:pt x="25908" y="125069"/>
                </a:lnTo>
                <a:lnTo>
                  <a:pt x="51904" y="125069"/>
                </a:lnTo>
                <a:lnTo>
                  <a:pt x="51904" y="114401"/>
                </a:lnTo>
                <a:lnTo>
                  <a:pt x="51904" y="67157"/>
                </a:lnTo>
                <a:lnTo>
                  <a:pt x="51904" y="56388"/>
                </a:lnTo>
                <a:lnTo>
                  <a:pt x="41236" y="56388"/>
                </a:lnTo>
                <a:lnTo>
                  <a:pt x="41236" y="67157"/>
                </a:lnTo>
                <a:lnTo>
                  <a:pt x="41236" y="114401"/>
                </a:lnTo>
                <a:lnTo>
                  <a:pt x="25908" y="114401"/>
                </a:lnTo>
                <a:lnTo>
                  <a:pt x="25908" y="79349"/>
                </a:lnTo>
                <a:lnTo>
                  <a:pt x="25908" y="67157"/>
                </a:lnTo>
                <a:lnTo>
                  <a:pt x="41236" y="67157"/>
                </a:lnTo>
                <a:lnTo>
                  <a:pt x="41236" y="56388"/>
                </a:lnTo>
                <a:lnTo>
                  <a:pt x="25908" y="56388"/>
                </a:lnTo>
                <a:lnTo>
                  <a:pt x="28194" y="49276"/>
                </a:lnTo>
                <a:lnTo>
                  <a:pt x="30480" y="41719"/>
                </a:lnTo>
                <a:lnTo>
                  <a:pt x="32766" y="33896"/>
                </a:lnTo>
                <a:lnTo>
                  <a:pt x="35052" y="25908"/>
                </a:lnTo>
                <a:lnTo>
                  <a:pt x="58013" y="25908"/>
                </a:lnTo>
                <a:lnTo>
                  <a:pt x="58013" y="15240"/>
                </a:lnTo>
                <a:close/>
              </a:path>
              <a:path w="962660" h="149860">
                <a:moveTo>
                  <a:pt x="143548" y="41148"/>
                </a:moveTo>
                <a:lnTo>
                  <a:pt x="132867" y="41148"/>
                </a:lnTo>
                <a:lnTo>
                  <a:pt x="132867" y="50292"/>
                </a:lnTo>
                <a:lnTo>
                  <a:pt x="132867" y="71729"/>
                </a:lnTo>
                <a:lnTo>
                  <a:pt x="132867" y="80873"/>
                </a:lnTo>
                <a:lnTo>
                  <a:pt x="132867" y="100685"/>
                </a:lnTo>
                <a:lnTo>
                  <a:pt x="108394" y="100685"/>
                </a:lnTo>
                <a:lnTo>
                  <a:pt x="108394" y="80873"/>
                </a:lnTo>
                <a:lnTo>
                  <a:pt x="132867" y="80873"/>
                </a:lnTo>
                <a:lnTo>
                  <a:pt x="132867" y="71729"/>
                </a:lnTo>
                <a:lnTo>
                  <a:pt x="108394" y="71729"/>
                </a:lnTo>
                <a:lnTo>
                  <a:pt x="108394" y="50292"/>
                </a:lnTo>
                <a:lnTo>
                  <a:pt x="132867" y="50292"/>
                </a:lnTo>
                <a:lnTo>
                  <a:pt x="132867" y="41148"/>
                </a:lnTo>
                <a:lnTo>
                  <a:pt x="116014" y="41148"/>
                </a:lnTo>
                <a:lnTo>
                  <a:pt x="128295" y="24384"/>
                </a:lnTo>
                <a:lnTo>
                  <a:pt x="128295" y="15240"/>
                </a:lnTo>
                <a:lnTo>
                  <a:pt x="116014" y="15240"/>
                </a:lnTo>
                <a:lnTo>
                  <a:pt x="116014" y="24384"/>
                </a:lnTo>
                <a:lnTo>
                  <a:pt x="103822" y="41148"/>
                </a:lnTo>
                <a:lnTo>
                  <a:pt x="97726" y="41148"/>
                </a:lnTo>
                <a:lnTo>
                  <a:pt x="97726" y="50292"/>
                </a:lnTo>
                <a:lnTo>
                  <a:pt x="97726" y="71729"/>
                </a:lnTo>
                <a:lnTo>
                  <a:pt x="97726" y="80873"/>
                </a:lnTo>
                <a:lnTo>
                  <a:pt x="97726" y="100685"/>
                </a:lnTo>
                <a:lnTo>
                  <a:pt x="74764" y="100685"/>
                </a:lnTo>
                <a:lnTo>
                  <a:pt x="74764" y="80873"/>
                </a:lnTo>
                <a:lnTo>
                  <a:pt x="97726" y="80873"/>
                </a:lnTo>
                <a:lnTo>
                  <a:pt x="97726" y="71729"/>
                </a:lnTo>
                <a:lnTo>
                  <a:pt x="74764" y="71729"/>
                </a:lnTo>
                <a:lnTo>
                  <a:pt x="74764" y="50292"/>
                </a:lnTo>
                <a:lnTo>
                  <a:pt x="97726" y="50292"/>
                </a:lnTo>
                <a:lnTo>
                  <a:pt x="97726" y="41148"/>
                </a:lnTo>
                <a:lnTo>
                  <a:pt x="67157" y="41148"/>
                </a:lnTo>
                <a:lnTo>
                  <a:pt x="71640" y="35153"/>
                </a:lnTo>
                <a:lnTo>
                  <a:pt x="76288" y="30480"/>
                </a:lnTo>
                <a:lnTo>
                  <a:pt x="79336" y="24384"/>
                </a:lnTo>
                <a:lnTo>
                  <a:pt x="116014" y="24384"/>
                </a:lnTo>
                <a:lnTo>
                  <a:pt x="116014" y="15240"/>
                </a:lnTo>
                <a:lnTo>
                  <a:pt x="85534" y="15240"/>
                </a:lnTo>
                <a:lnTo>
                  <a:pt x="88582" y="10668"/>
                </a:lnTo>
                <a:lnTo>
                  <a:pt x="90106" y="6096"/>
                </a:lnTo>
                <a:lnTo>
                  <a:pt x="93154" y="3048"/>
                </a:lnTo>
                <a:lnTo>
                  <a:pt x="80962" y="0"/>
                </a:lnTo>
                <a:lnTo>
                  <a:pt x="74612" y="12293"/>
                </a:lnTo>
                <a:lnTo>
                  <a:pt x="67157" y="24003"/>
                </a:lnTo>
                <a:lnTo>
                  <a:pt x="58572" y="35153"/>
                </a:lnTo>
                <a:lnTo>
                  <a:pt x="48856" y="45720"/>
                </a:lnTo>
                <a:lnTo>
                  <a:pt x="51904" y="48768"/>
                </a:lnTo>
                <a:lnTo>
                  <a:pt x="54952" y="50292"/>
                </a:lnTo>
                <a:lnTo>
                  <a:pt x="56476" y="53340"/>
                </a:lnTo>
                <a:lnTo>
                  <a:pt x="62585" y="47244"/>
                </a:lnTo>
                <a:lnTo>
                  <a:pt x="64096" y="44196"/>
                </a:lnTo>
                <a:lnTo>
                  <a:pt x="64008" y="85445"/>
                </a:lnTo>
                <a:lnTo>
                  <a:pt x="63246" y="100685"/>
                </a:lnTo>
                <a:lnTo>
                  <a:pt x="63207" y="101320"/>
                </a:lnTo>
                <a:lnTo>
                  <a:pt x="60477" y="116738"/>
                </a:lnTo>
                <a:lnTo>
                  <a:pt x="55727" y="129870"/>
                </a:lnTo>
                <a:lnTo>
                  <a:pt x="48856" y="140398"/>
                </a:lnTo>
                <a:lnTo>
                  <a:pt x="58013" y="149542"/>
                </a:lnTo>
                <a:lnTo>
                  <a:pt x="63169" y="141211"/>
                </a:lnTo>
                <a:lnTo>
                  <a:pt x="67335" y="132016"/>
                </a:lnTo>
                <a:lnTo>
                  <a:pt x="70637" y="121653"/>
                </a:lnTo>
                <a:lnTo>
                  <a:pt x="73240" y="109829"/>
                </a:lnTo>
                <a:lnTo>
                  <a:pt x="97726" y="109829"/>
                </a:lnTo>
                <a:lnTo>
                  <a:pt x="97726" y="143446"/>
                </a:lnTo>
                <a:lnTo>
                  <a:pt x="108394" y="143446"/>
                </a:lnTo>
                <a:lnTo>
                  <a:pt x="108394" y="109829"/>
                </a:lnTo>
                <a:lnTo>
                  <a:pt x="132867" y="109829"/>
                </a:lnTo>
                <a:lnTo>
                  <a:pt x="132867" y="132778"/>
                </a:lnTo>
                <a:lnTo>
                  <a:pt x="131343" y="134302"/>
                </a:lnTo>
                <a:lnTo>
                  <a:pt x="114490" y="134302"/>
                </a:lnTo>
                <a:lnTo>
                  <a:pt x="114490" y="137350"/>
                </a:lnTo>
                <a:lnTo>
                  <a:pt x="116014" y="141922"/>
                </a:lnTo>
                <a:lnTo>
                  <a:pt x="116014" y="144970"/>
                </a:lnTo>
                <a:lnTo>
                  <a:pt x="138963" y="144970"/>
                </a:lnTo>
                <a:lnTo>
                  <a:pt x="143548" y="140398"/>
                </a:lnTo>
                <a:lnTo>
                  <a:pt x="143548" y="109829"/>
                </a:lnTo>
                <a:lnTo>
                  <a:pt x="143548" y="100685"/>
                </a:lnTo>
                <a:lnTo>
                  <a:pt x="143548" y="80873"/>
                </a:lnTo>
                <a:lnTo>
                  <a:pt x="143548" y="71729"/>
                </a:lnTo>
                <a:lnTo>
                  <a:pt x="143548" y="50292"/>
                </a:lnTo>
                <a:lnTo>
                  <a:pt x="143548" y="44196"/>
                </a:lnTo>
                <a:lnTo>
                  <a:pt x="143548" y="41148"/>
                </a:lnTo>
                <a:close/>
              </a:path>
              <a:path w="962660" h="149860">
                <a:moveTo>
                  <a:pt x="195453" y="6096"/>
                </a:moveTo>
                <a:lnTo>
                  <a:pt x="184772" y="1524"/>
                </a:lnTo>
                <a:lnTo>
                  <a:pt x="178473" y="22390"/>
                </a:lnTo>
                <a:lnTo>
                  <a:pt x="171018" y="41541"/>
                </a:lnTo>
                <a:lnTo>
                  <a:pt x="162407" y="59004"/>
                </a:lnTo>
                <a:lnTo>
                  <a:pt x="152692" y="74777"/>
                </a:lnTo>
                <a:lnTo>
                  <a:pt x="155727" y="77825"/>
                </a:lnTo>
                <a:lnTo>
                  <a:pt x="157251" y="82397"/>
                </a:lnTo>
                <a:lnTo>
                  <a:pt x="157251" y="86969"/>
                </a:lnTo>
                <a:lnTo>
                  <a:pt x="161531" y="81470"/>
                </a:lnTo>
                <a:lnTo>
                  <a:pt x="165265" y="76111"/>
                </a:lnTo>
                <a:lnTo>
                  <a:pt x="168427" y="70472"/>
                </a:lnTo>
                <a:lnTo>
                  <a:pt x="171069" y="64109"/>
                </a:lnTo>
                <a:lnTo>
                  <a:pt x="171069" y="148018"/>
                </a:lnTo>
                <a:lnTo>
                  <a:pt x="181737" y="148018"/>
                </a:lnTo>
                <a:lnTo>
                  <a:pt x="181737" y="64109"/>
                </a:lnTo>
                <a:lnTo>
                  <a:pt x="181737" y="42672"/>
                </a:lnTo>
                <a:lnTo>
                  <a:pt x="195453" y="6096"/>
                </a:lnTo>
                <a:close/>
              </a:path>
              <a:path w="962660" h="149860">
                <a:moveTo>
                  <a:pt x="302323" y="79349"/>
                </a:moveTo>
                <a:lnTo>
                  <a:pt x="251942" y="79349"/>
                </a:lnTo>
                <a:lnTo>
                  <a:pt x="251942" y="59436"/>
                </a:lnTo>
                <a:lnTo>
                  <a:pt x="277939" y="59436"/>
                </a:lnTo>
                <a:lnTo>
                  <a:pt x="277939" y="65633"/>
                </a:lnTo>
                <a:lnTo>
                  <a:pt x="288607" y="65633"/>
                </a:lnTo>
                <a:lnTo>
                  <a:pt x="288607" y="59436"/>
                </a:lnTo>
                <a:lnTo>
                  <a:pt x="288607" y="48768"/>
                </a:lnTo>
                <a:lnTo>
                  <a:pt x="288607" y="18288"/>
                </a:lnTo>
                <a:lnTo>
                  <a:pt x="288607" y="9144"/>
                </a:lnTo>
                <a:lnTo>
                  <a:pt x="277939" y="9144"/>
                </a:lnTo>
                <a:lnTo>
                  <a:pt x="277939" y="18288"/>
                </a:lnTo>
                <a:lnTo>
                  <a:pt x="277939" y="48768"/>
                </a:lnTo>
                <a:lnTo>
                  <a:pt x="216877" y="48768"/>
                </a:lnTo>
                <a:lnTo>
                  <a:pt x="216877" y="18288"/>
                </a:lnTo>
                <a:lnTo>
                  <a:pt x="277939" y="18288"/>
                </a:lnTo>
                <a:lnTo>
                  <a:pt x="277939" y="9144"/>
                </a:lnTo>
                <a:lnTo>
                  <a:pt x="206121" y="9144"/>
                </a:lnTo>
                <a:lnTo>
                  <a:pt x="206121" y="65633"/>
                </a:lnTo>
                <a:lnTo>
                  <a:pt x="216877" y="65633"/>
                </a:lnTo>
                <a:lnTo>
                  <a:pt x="216877" y="59436"/>
                </a:lnTo>
                <a:lnTo>
                  <a:pt x="241274" y="59436"/>
                </a:lnTo>
                <a:lnTo>
                  <a:pt x="241274" y="79349"/>
                </a:lnTo>
                <a:lnTo>
                  <a:pt x="192405" y="79349"/>
                </a:lnTo>
                <a:lnTo>
                  <a:pt x="192405" y="90017"/>
                </a:lnTo>
                <a:lnTo>
                  <a:pt x="230593" y="90017"/>
                </a:lnTo>
                <a:lnTo>
                  <a:pt x="221983" y="102006"/>
                </a:lnTo>
                <a:lnTo>
                  <a:pt x="212064" y="112699"/>
                </a:lnTo>
                <a:lnTo>
                  <a:pt x="200723" y="121996"/>
                </a:lnTo>
                <a:lnTo>
                  <a:pt x="187833" y="129743"/>
                </a:lnTo>
                <a:lnTo>
                  <a:pt x="190881" y="134302"/>
                </a:lnTo>
                <a:lnTo>
                  <a:pt x="193929" y="137350"/>
                </a:lnTo>
                <a:lnTo>
                  <a:pt x="196977" y="138874"/>
                </a:lnTo>
                <a:lnTo>
                  <a:pt x="209892" y="129743"/>
                </a:lnTo>
                <a:lnTo>
                  <a:pt x="221399" y="118452"/>
                </a:lnTo>
                <a:lnTo>
                  <a:pt x="231775" y="105156"/>
                </a:lnTo>
                <a:lnTo>
                  <a:pt x="241274" y="90017"/>
                </a:lnTo>
                <a:lnTo>
                  <a:pt x="241274" y="148018"/>
                </a:lnTo>
                <a:lnTo>
                  <a:pt x="251942" y="148018"/>
                </a:lnTo>
                <a:lnTo>
                  <a:pt x="251942" y="90017"/>
                </a:lnTo>
                <a:lnTo>
                  <a:pt x="260604" y="104025"/>
                </a:lnTo>
                <a:lnTo>
                  <a:pt x="270687" y="116319"/>
                </a:lnTo>
                <a:lnTo>
                  <a:pt x="282460" y="126923"/>
                </a:lnTo>
                <a:lnTo>
                  <a:pt x="296227" y="135826"/>
                </a:lnTo>
                <a:lnTo>
                  <a:pt x="299262" y="129743"/>
                </a:lnTo>
                <a:lnTo>
                  <a:pt x="302323" y="125069"/>
                </a:lnTo>
                <a:lnTo>
                  <a:pt x="289458" y="117881"/>
                </a:lnTo>
                <a:lnTo>
                  <a:pt x="278320" y="109829"/>
                </a:lnTo>
                <a:lnTo>
                  <a:pt x="268884" y="100647"/>
                </a:lnTo>
                <a:lnTo>
                  <a:pt x="261175" y="90017"/>
                </a:lnTo>
                <a:lnTo>
                  <a:pt x="302323" y="90017"/>
                </a:lnTo>
                <a:lnTo>
                  <a:pt x="302323" y="79349"/>
                </a:lnTo>
                <a:close/>
              </a:path>
              <a:path w="962660" h="149860">
                <a:moveTo>
                  <a:pt x="455104" y="126238"/>
                </a:moveTo>
                <a:lnTo>
                  <a:pt x="393954" y="126238"/>
                </a:lnTo>
                <a:lnTo>
                  <a:pt x="393954" y="76708"/>
                </a:lnTo>
                <a:lnTo>
                  <a:pt x="444436" y="76708"/>
                </a:lnTo>
                <a:lnTo>
                  <a:pt x="444436" y="64008"/>
                </a:lnTo>
                <a:lnTo>
                  <a:pt x="393954" y="64008"/>
                </a:lnTo>
                <a:lnTo>
                  <a:pt x="393954" y="47498"/>
                </a:lnTo>
                <a:lnTo>
                  <a:pt x="393954" y="25908"/>
                </a:lnTo>
                <a:lnTo>
                  <a:pt x="449008" y="25908"/>
                </a:lnTo>
                <a:lnTo>
                  <a:pt x="449008" y="13208"/>
                </a:lnTo>
                <a:lnTo>
                  <a:pt x="313093" y="13208"/>
                </a:lnTo>
                <a:lnTo>
                  <a:pt x="313093" y="25908"/>
                </a:lnTo>
                <a:lnTo>
                  <a:pt x="381762" y="25908"/>
                </a:lnTo>
                <a:lnTo>
                  <a:pt x="381762" y="47498"/>
                </a:lnTo>
                <a:lnTo>
                  <a:pt x="381762" y="64008"/>
                </a:lnTo>
                <a:lnTo>
                  <a:pt x="381762" y="76708"/>
                </a:lnTo>
                <a:lnTo>
                  <a:pt x="381762" y="126238"/>
                </a:lnTo>
                <a:lnTo>
                  <a:pt x="343573" y="126238"/>
                </a:lnTo>
                <a:lnTo>
                  <a:pt x="343573" y="76708"/>
                </a:lnTo>
                <a:lnTo>
                  <a:pt x="343573" y="64008"/>
                </a:lnTo>
                <a:lnTo>
                  <a:pt x="343573" y="47498"/>
                </a:lnTo>
                <a:lnTo>
                  <a:pt x="331368" y="47498"/>
                </a:lnTo>
                <a:lnTo>
                  <a:pt x="331368" y="64008"/>
                </a:lnTo>
                <a:lnTo>
                  <a:pt x="331368" y="76708"/>
                </a:lnTo>
                <a:lnTo>
                  <a:pt x="331368" y="126238"/>
                </a:lnTo>
                <a:lnTo>
                  <a:pt x="306984" y="126238"/>
                </a:lnTo>
                <a:lnTo>
                  <a:pt x="306984" y="138938"/>
                </a:lnTo>
                <a:lnTo>
                  <a:pt x="455104" y="138938"/>
                </a:lnTo>
                <a:lnTo>
                  <a:pt x="455104" y="126238"/>
                </a:lnTo>
                <a:close/>
              </a:path>
              <a:path w="962660" h="149860">
                <a:moveTo>
                  <a:pt x="508533" y="18288"/>
                </a:moveTo>
                <a:lnTo>
                  <a:pt x="498436" y="10668"/>
                </a:lnTo>
                <a:lnTo>
                  <a:pt x="492887" y="6718"/>
                </a:lnTo>
                <a:lnTo>
                  <a:pt x="487197" y="3048"/>
                </a:lnTo>
                <a:lnTo>
                  <a:pt x="479488" y="10668"/>
                </a:lnTo>
                <a:lnTo>
                  <a:pt x="485228" y="15011"/>
                </a:lnTo>
                <a:lnTo>
                  <a:pt x="490804" y="19050"/>
                </a:lnTo>
                <a:lnTo>
                  <a:pt x="496074" y="23101"/>
                </a:lnTo>
                <a:lnTo>
                  <a:pt x="500913" y="27432"/>
                </a:lnTo>
                <a:lnTo>
                  <a:pt x="508533" y="18288"/>
                </a:lnTo>
                <a:close/>
              </a:path>
              <a:path w="962660" h="149860">
                <a:moveTo>
                  <a:pt x="594080" y="94589"/>
                </a:moveTo>
                <a:lnTo>
                  <a:pt x="539115" y="94589"/>
                </a:lnTo>
                <a:lnTo>
                  <a:pt x="539115" y="80873"/>
                </a:lnTo>
                <a:lnTo>
                  <a:pt x="569595" y="80873"/>
                </a:lnTo>
                <a:lnTo>
                  <a:pt x="569595" y="85445"/>
                </a:lnTo>
                <a:lnTo>
                  <a:pt x="580351" y="85445"/>
                </a:lnTo>
                <a:lnTo>
                  <a:pt x="580351" y="80873"/>
                </a:lnTo>
                <a:lnTo>
                  <a:pt x="580351" y="70205"/>
                </a:lnTo>
                <a:lnTo>
                  <a:pt x="580351" y="57912"/>
                </a:lnTo>
                <a:lnTo>
                  <a:pt x="580351" y="47244"/>
                </a:lnTo>
                <a:lnTo>
                  <a:pt x="569595" y="47244"/>
                </a:lnTo>
                <a:lnTo>
                  <a:pt x="569595" y="57912"/>
                </a:lnTo>
                <a:lnTo>
                  <a:pt x="569595" y="70205"/>
                </a:lnTo>
                <a:lnTo>
                  <a:pt x="497865" y="70205"/>
                </a:lnTo>
                <a:lnTo>
                  <a:pt x="497865" y="57912"/>
                </a:lnTo>
                <a:lnTo>
                  <a:pt x="569595" y="57912"/>
                </a:lnTo>
                <a:lnTo>
                  <a:pt x="569595" y="47244"/>
                </a:lnTo>
                <a:lnTo>
                  <a:pt x="487197" y="47244"/>
                </a:lnTo>
                <a:lnTo>
                  <a:pt x="487197" y="85445"/>
                </a:lnTo>
                <a:lnTo>
                  <a:pt x="497865" y="85445"/>
                </a:lnTo>
                <a:lnTo>
                  <a:pt x="497865" y="80873"/>
                </a:lnTo>
                <a:lnTo>
                  <a:pt x="528345" y="80873"/>
                </a:lnTo>
                <a:lnTo>
                  <a:pt x="528345" y="94589"/>
                </a:lnTo>
                <a:lnTo>
                  <a:pt x="474916" y="94589"/>
                </a:lnTo>
                <a:lnTo>
                  <a:pt x="474916" y="137350"/>
                </a:lnTo>
                <a:lnTo>
                  <a:pt x="485686" y="137350"/>
                </a:lnTo>
                <a:lnTo>
                  <a:pt x="485686" y="103733"/>
                </a:lnTo>
                <a:lnTo>
                  <a:pt x="528345" y="103733"/>
                </a:lnTo>
                <a:lnTo>
                  <a:pt x="528345" y="148018"/>
                </a:lnTo>
                <a:lnTo>
                  <a:pt x="539115" y="148018"/>
                </a:lnTo>
                <a:lnTo>
                  <a:pt x="539115" y="103733"/>
                </a:lnTo>
                <a:lnTo>
                  <a:pt x="583399" y="103733"/>
                </a:lnTo>
                <a:lnTo>
                  <a:pt x="583399" y="123545"/>
                </a:lnTo>
                <a:lnTo>
                  <a:pt x="580351" y="126682"/>
                </a:lnTo>
                <a:lnTo>
                  <a:pt x="561975" y="126682"/>
                </a:lnTo>
                <a:lnTo>
                  <a:pt x="557403" y="125069"/>
                </a:lnTo>
                <a:lnTo>
                  <a:pt x="557403" y="129730"/>
                </a:lnTo>
                <a:lnTo>
                  <a:pt x="558927" y="132778"/>
                </a:lnTo>
                <a:lnTo>
                  <a:pt x="558927" y="137350"/>
                </a:lnTo>
                <a:lnTo>
                  <a:pt x="587971" y="137350"/>
                </a:lnTo>
                <a:lnTo>
                  <a:pt x="594080" y="131254"/>
                </a:lnTo>
                <a:lnTo>
                  <a:pt x="594080" y="126682"/>
                </a:lnTo>
                <a:lnTo>
                  <a:pt x="594080" y="103733"/>
                </a:lnTo>
                <a:lnTo>
                  <a:pt x="594080" y="94589"/>
                </a:lnTo>
                <a:close/>
              </a:path>
              <a:path w="962660" h="149860">
                <a:moveTo>
                  <a:pt x="601687" y="27432"/>
                </a:moveTo>
                <a:lnTo>
                  <a:pt x="568071" y="27432"/>
                </a:lnTo>
                <a:lnTo>
                  <a:pt x="573811" y="23774"/>
                </a:lnTo>
                <a:lnTo>
                  <a:pt x="579386" y="19812"/>
                </a:lnTo>
                <a:lnTo>
                  <a:pt x="589495" y="12192"/>
                </a:lnTo>
                <a:lnTo>
                  <a:pt x="581875" y="3048"/>
                </a:lnTo>
                <a:lnTo>
                  <a:pt x="576135" y="7607"/>
                </a:lnTo>
                <a:lnTo>
                  <a:pt x="570395" y="12001"/>
                </a:lnTo>
                <a:lnTo>
                  <a:pt x="564654" y="16129"/>
                </a:lnTo>
                <a:lnTo>
                  <a:pt x="558927" y="19812"/>
                </a:lnTo>
                <a:lnTo>
                  <a:pt x="563499" y="27432"/>
                </a:lnTo>
                <a:lnTo>
                  <a:pt x="539115" y="27432"/>
                </a:lnTo>
                <a:lnTo>
                  <a:pt x="539115" y="1524"/>
                </a:lnTo>
                <a:lnTo>
                  <a:pt x="526821" y="1524"/>
                </a:lnTo>
                <a:lnTo>
                  <a:pt x="526821" y="27432"/>
                </a:lnTo>
                <a:lnTo>
                  <a:pt x="500913" y="27432"/>
                </a:lnTo>
                <a:lnTo>
                  <a:pt x="465772" y="27432"/>
                </a:lnTo>
                <a:lnTo>
                  <a:pt x="465772" y="53340"/>
                </a:lnTo>
                <a:lnTo>
                  <a:pt x="476440" y="53340"/>
                </a:lnTo>
                <a:lnTo>
                  <a:pt x="476440" y="38100"/>
                </a:lnTo>
                <a:lnTo>
                  <a:pt x="589495" y="38100"/>
                </a:lnTo>
                <a:lnTo>
                  <a:pt x="589495" y="53340"/>
                </a:lnTo>
                <a:lnTo>
                  <a:pt x="601687" y="53340"/>
                </a:lnTo>
                <a:lnTo>
                  <a:pt x="601687" y="38100"/>
                </a:lnTo>
                <a:lnTo>
                  <a:pt x="601687" y="27432"/>
                </a:lnTo>
                <a:close/>
              </a:path>
              <a:path w="962660" h="149860">
                <a:moveTo>
                  <a:pt x="667423" y="76301"/>
                </a:moveTo>
                <a:lnTo>
                  <a:pt x="650557" y="76301"/>
                </a:lnTo>
                <a:lnTo>
                  <a:pt x="650557" y="54864"/>
                </a:lnTo>
                <a:lnTo>
                  <a:pt x="664362" y="54864"/>
                </a:lnTo>
                <a:lnTo>
                  <a:pt x="664362" y="45720"/>
                </a:lnTo>
                <a:lnTo>
                  <a:pt x="664362" y="16764"/>
                </a:lnTo>
                <a:lnTo>
                  <a:pt x="664362" y="9144"/>
                </a:lnTo>
                <a:lnTo>
                  <a:pt x="653605" y="9144"/>
                </a:lnTo>
                <a:lnTo>
                  <a:pt x="653605" y="16764"/>
                </a:lnTo>
                <a:lnTo>
                  <a:pt x="653605" y="45720"/>
                </a:lnTo>
                <a:lnTo>
                  <a:pt x="632269" y="45720"/>
                </a:lnTo>
                <a:lnTo>
                  <a:pt x="632269" y="16764"/>
                </a:lnTo>
                <a:lnTo>
                  <a:pt x="653605" y="16764"/>
                </a:lnTo>
                <a:lnTo>
                  <a:pt x="653605" y="9144"/>
                </a:lnTo>
                <a:lnTo>
                  <a:pt x="621601" y="9144"/>
                </a:lnTo>
                <a:lnTo>
                  <a:pt x="621601" y="59436"/>
                </a:lnTo>
                <a:lnTo>
                  <a:pt x="632269" y="59436"/>
                </a:lnTo>
                <a:lnTo>
                  <a:pt x="632269" y="54864"/>
                </a:lnTo>
                <a:lnTo>
                  <a:pt x="639889" y="54864"/>
                </a:lnTo>
                <a:lnTo>
                  <a:pt x="639889" y="120497"/>
                </a:lnTo>
                <a:lnTo>
                  <a:pt x="636841" y="122021"/>
                </a:lnTo>
                <a:lnTo>
                  <a:pt x="632269" y="122021"/>
                </a:lnTo>
                <a:lnTo>
                  <a:pt x="629221" y="123545"/>
                </a:lnTo>
                <a:lnTo>
                  <a:pt x="629221" y="70205"/>
                </a:lnTo>
                <a:lnTo>
                  <a:pt x="620077" y="70205"/>
                </a:lnTo>
                <a:lnTo>
                  <a:pt x="620077" y="125069"/>
                </a:lnTo>
                <a:lnTo>
                  <a:pt x="610831" y="125069"/>
                </a:lnTo>
                <a:lnTo>
                  <a:pt x="613892" y="137350"/>
                </a:lnTo>
                <a:lnTo>
                  <a:pt x="626770" y="134188"/>
                </a:lnTo>
                <a:lnTo>
                  <a:pt x="640080" y="131445"/>
                </a:lnTo>
                <a:lnTo>
                  <a:pt x="653669" y="128993"/>
                </a:lnTo>
                <a:lnTo>
                  <a:pt x="667423" y="126682"/>
                </a:lnTo>
                <a:lnTo>
                  <a:pt x="667423" y="123545"/>
                </a:lnTo>
                <a:lnTo>
                  <a:pt x="667423" y="118973"/>
                </a:lnTo>
                <a:lnTo>
                  <a:pt x="667423" y="115925"/>
                </a:lnTo>
                <a:lnTo>
                  <a:pt x="661225" y="117449"/>
                </a:lnTo>
                <a:lnTo>
                  <a:pt x="656653" y="118973"/>
                </a:lnTo>
                <a:lnTo>
                  <a:pt x="650557" y="118973"/>
                </a:lnTo>
                <a:lnTo>
                  <a:pt x="650557" y="85445"/>
                </a:lnTo>
                <a:lnTo>
                  <a:pt x="667423" y="85445"/>
                </a:lnTo>
                <a:lnTo>
                  <a:pt x="667423" y="76301"/>
                </a:lnTo>
                <a:close/>
              </a:path>
              <a:path w="962660" h="149860">
                <a:moveTo>
                  <a:pt x="688746" y="53340"/>
                </a:moveTo>
                <a:lnTo>
                  <a:pt x="686168" y="46253"/>
                </a:lnTo>
                <a:lnTo>
                  <a:pt x="683031" y="38862"/>
                </a:lnTo>
                <a:lnTo>
                  <a:pt x="679323" y="31483"/>
                </a:lnTo>
                <a:lnTo>
                  <a:pt x="675043" y="24384"/>
                </a:lnTo>
                <a:lnTo>
                  <a:pt x="665899" y="28956"/>
                </a:lnTo>
                <a:lnTo>
                  <a:pt x="669290" y="35839"/>
                </a:lnTo>
                <a:lnTo>
                  <a:pt x="672553" y="42862"/>
                </a:lnTo>
                <a:lnTo>
                  <a:pt x="675525" y="50177"/>
                </a:lnTo>
                <a:lnTo>
                  <a:pt x="678078" y="57912"/>
                </a:lnTo>
                <a:lnTo>
                  <a:pt x="688746" y="53340"/>
                </a:lnTo>
                <a:close/>
              </a:path>
              <a:path w="962660" h="149860">
                <a:moveTo>
                  <a:pt x="700938" y="1524"/>
                </a:moveTo>
                <a:lnTo>
                  <a:pt x="690270" y="1524"/>
                </a:lnTo>
                <a:lnTo>
                  <a:pt x="690270" y="73253"/>
                </a:lnTo>
                <a:lnTo>
                  <a:pt x="682523" y="79832"/>
                </a:lnTo>
                <a:lnTo>
                  <a:pt x="675208" y="85826"/>
                </a:lnTo>
                <a:lnTo>
                  <a:pt x="668147" y="91262"/>
                </a:lnTo>
                <a:lnTo>
                  <a:pt x="661225" y="96113"/>
                </a:lnTo>
                <a:lnTo>
                  <a:pt x="668934" y="106781"/>
                </a:lnTo>
                <a:lnTo>
                  <a:pt x="673747" y="102209"/>
                </a:lnTo>
                <a:lnTo>
                  <a:pt x="683933" y="93065"/>
                </a:lnTo>
                <a:lnTo>
                  <a:pt x="688746" y="88493"/>
                </a:lnTo>
                <a:lnTo>
                  <a:pt x="686142" y="104521"/>
                </a:lnTo>
                <a:lnTo>
                  <a:pt x="680542" y="118262"/>
                </a:lnTo>
                <a:lnTo>
                  <a:pt x="671766" y="129717"/>
                </a:lnTo>
                <a:lnTo>
                  <a:pt x="659701" y="138874"/>
                </a:lnTo>
                <a:lnTo>
                  <a:pt x="662749" y="141922"/>
                </a:lnTo>
                <a:lnTo>
                  <a:pt x="665899" y="144970"/>
                </a:lnTo>
                <a:lnTo>
                  <a:pt x="667423" y="148018"/>
                </a:lnTo>
                <a:lnTo>
                  <a:pt x="677722" y="140576"/>
                </a:lnTo>
                <a:lnTo>
                  <a:pt x="698360" y="100380"/>
                </a:lnTo>
                <a:lnTo>
                  <a:pt x="699922" y="88493"/>
                </a:lnTo>
                <a:lnTo>
                  <a:pt x="700595" y="79832"/>
                </a:lnTo>
                <a:lnTo>
                  <a:pt x="700709" y="76301"/>
                </a:lnTo>
                <a:lnTo>
                  <a:pt x="700786" y="73253"/>
                </a:lnTo>
                <a:lnTo>
                  <a:pt x="700862" y="70205"/>
                </a:lnTo>
                <a:lnTo>
                  <a:pt x="700938" y="1524"/>
                </a:lnTo>
                <a:close/>
              </a:path>
              <a:path w="962660" h="149860">
                <a:moveTo>
                  <a:pt x="754468" y="28956"/>
                </a:moveTo>
                <a:lnTo>
                  <a:pt x="745236" y="24384"/>
                </a:lnTo>
                <a:lnTo>
                  <a:pt x="741540" y="31483"/>
                </a:lnTo>
                <a:lnTo>
                  <a:pt x="737425" y="38862"/>
                </a:lnTo>
                <a:lnTo>
                  <a:pt x="733018" y="46253"/>
                </a:lnTo>
                <a:lnTo>
                  <a:pt x="728472" y="53340"/>
                </a:lnTo>
                <a:lnTo>
                  <a:pt x="737616" y="59436"/>
                </a:lnTo>
                <a:lnTo>
                  <a:pt x="742162" y="51676"/>
                </a:lnTo>
                <a:lnTo>
                  <a:pt x="746569" y="44196"/>
                </a:lnTo>
                <a:lnTo>
                  <a:pt x="750722" y="36728"/>
                </a:lnTo>
                <a:lnTo>
                  <a:pt x="754468" y="28956"/>
                </a:lnTo>
                <a:close/>
              </a:path>
              <a:path w="962660" h="149860">
                <a:moveTo>
                  <a:pt x="760564" y="111353"/>
                </a:moveTo>
                <a:lnTo>
                  <a:pt x="757529" y="109829"/>
                </a:lnTo>
                <a:lnTo>
                  <a:pt x="752856" y="108305"/>
                </a:lnTo>
                <a:lnTo>
                  <a:pt x="749808" y="106781"/>
                </a:lnTo>
                <a:lnTo>
                  <a:pt x="749808" y="120497"/>
                </a:lnTo>
                <a:lnTo>
                  <a:pt x="748284" y="125069"/>
                </a:lnTo>
                <a:lnTo>
                  <a:pt x="748284" y="129730"/>
                </a:lnTo>
                <a:lnTo>
                  <a:pt x="745236" y="132778"/>
                </a:lnTo>
                <a:lnTo>
                  <a:pt x="728472" y="132778"/>
                </a:lnTo>
                <a:lnTo>
                  <a:pt x="725424" y="129730"/>
                </a:lnTo>
                <a:lnTo>
                  <a:pt x="726948" y="123545"/>
                </a:lnTo>
                <a:lnTo>
                  <a:pt x="726948" y="85458"/>
                </a:lnTo>
                <a:lnTo>
                  <a:pt x="732663" y="89115"/>
                </a:lnTo>
                <a:lnTo>
                  <a:pt x="744093" y="97028"/>
                </a:lnTo>
                <a:lnTo>
                  <a:pt x="749808" y="100685"/>
                </a:lnTo>
                <a:lnTo>
                  <a:pt x="757529" y="90017"/>
                </a:lnTo>
                <a:lnTo>
                  <a:pt x="749706" y="85458"/>
                </a:lnTo>
                <a:lnTo>
                  <a:pt x="734707" y="76301"/>
                </a:lnTo>
                <a:lnTo>
                  <a:pt x="726948" y="71729"/>
                </a:lnTo>
                <a:lnTo>
                  <a:pt x="726948" y="1524"/>
                </a:lnTo>
                <a:lnTo>
                  <a:pt x="714756" y="1524"/>
                </a:lnTo>
                <a:lnTo>
                  <a:pt x="714756" y="137350"/>
                </a:lnTo>
                <a:lnTo>
                  <a:pt x="720852" y="143446"/>
                </a:lnTo>
                <a:lnTo>
                  <a:pt x="751332" y="143446"/>
                </a:lnTo>
                <a:lnTo>
                  <a:pt x="757529" y="138874"/>
                </a:lnTo>
                <a:lnTo>
                  <a:pt x="758393" y="132778"/>
                </a:lnTo>
                <a:lnTo>
                  <a:pt x="759040" y="128206"/>
                </a:lnTo>
                <a:lnTo>
                  <a:pt x="760564" y="122021"/>
                </a:lnTo>
                <a:lnTo>
                  <a:pt x="760564" y="111353"/>
                </a:lnTo>
                <a:close/>
              </a:path>
              <a:path w="962660" h="149860">
                <a:moveTo>
                  <a:pt x="783424" y="30480"/>
                </a:moveTo>
                <a:lnTo>
                  <a:pt x="772756" y="30480"/>
                </a:lnTo>
                <a:lnTo>
                  <a:pt x="772756" y="146494"/>
                </a:lnTo>
                <a:lnTo>
                  <a:pt x="783424" y="146494"/>
                </a:lnTo>
                <a:lnTo>
                  <a:pt x="783424" y="30480"/>
                </a:lnTo>
                <a:close/>
              </a:path>
              <a:path w="962660" h="149860">
                <a:moveTo>
                  <a:pt x="809434" y="21336"/>
                </a:moveTo>
                <a:lnTo>
                  <a:pt x="804583" y="15862"/>
                </a:lnTo>
                <a:lnTo>
                  <a:pt x="799287" y="10668"/>
                </a:lnTo>
                <a:lnTo>
                  <a:pt x="793699" y="5486"/>
                </a:lnTo>
                <a:lnTo>
                  <a:pt x="787996" y="0"/>
                </a:lnTo>
                <a:lnTo>
                  <a:pt x="780376" y="7620"/>
                </a:lnTo>
                <a:lnTo>
                  <a:pt x="785190" y="13347"/>
                </a:lnTo>
                <a:lnTo>
                  <a:pt x="795426" y="24765"/>
                </a:lnTo>
                <a:lnTo>
                  <a:pt x="800290" y="30480"/>
                </a:lnTo>
                <a:lnTo>
                  <a:pt x="809434" y="21336"/>
                </a:lnTo>
                <a:close/>
              </a:path>
              <a:path w="962660" h="149860">
                <a:moveTo>
                  <a:pt x="875068" y="39624"/>
                </a:moveTo>
                <a:lnTo>
                  <a:pt x="864387" y="39624"/>
                </a:lnTo>
                <a:lnTo>
                  <a:pt x="864387" y="48768"/>
                </a:lnTo>
                <a:lnTo>
                  <a:pt x="864387" y="67157"/>
                </a:lnTo>
                <a:lnTo>
                  <a:pt x="864387" y="77825"/>
                </a:lnTo>
                <a:lnTo>
                  <a:pt x="864387" y="96113"/>
                </a:lnTo>
                <a:lnTo>
                  <a:pt x="844575" y="96113"/>
                </a:lnTo>
                <a:lnTo>
                  <a:pt x="844575" y="77825"/>
                </a:lnTo>
                <a:lnTo>
                  <a:pt x="864387" y="77825"/>
                </a:lnTo>
                <a:lnTo>
                  <a:pt x="864387" y="67157"/>
                </a:lnTo>
                <a:lnTo>
                  <a:pt x="844575" y="67157"/>
                </a:lnTo>
                <a:lnTo>
                  <a:pt x="844575" y="48768"/>
                </a:lnTo>
                <a:lnTo>
                  <a:pt x="864387" y="48768"/>
                </a:lnTo>
                <a:lnTo>
                  <a:pt x="864387" y="39624"/>
                </a:lnTo>
                <a:lnTo>
                  <a:pt x="833818" y="39624"/>
                </a:lnTo>
                <a:lnTo>
                  <a:pt x="833818" y="48768"/>
                </a:lnTo>
                <a:lnTo>
                  <a:pt x="833818" y="67157"/>
                </a:lnTo>
                <a:lnTo>
                  <a:pt x="833818" y="77825"/>
                </a:lnTo>
                <a:lnTo>
                  <a:pt x="833818" y="96113"/>
                </a:lnTo>
                <a:lnTo>
                  <a:pt x="812482" y="96113"/>
                </a:lnTo>
                <a:lnTo>
                  <a:pt x="812482" y="77825"/>
                </a:lnTo>
                <a:lnTo>
                  <a:pt x="833818" y="77825"/>
                </a:lnTo>
                <a:lnTo>
                  <a:pt x="833818" y="67157"/>
                </a:lnTo>
                <a:lnTo>
                  <a:pt x="812482" y="67157"/>
                </a:lnTo>
                <a:lnTo>
                  <a:pt x="812482" y="48768"/>
                </a:lnTo>
                <a:lnTo>
                  <a:pt x="833818" y="48768"/>
                </a:lnTo>
                <a:lnTo>
                  <a:pt x="833818" y="39624"/>
                </a:lnTo>
                <a:lnTo>
                  <a:pt x="801814" y="39624"/>
                </a:lnTo>
                <a:lnTo>
                  <a:pt x="801814" y="111353"/>
                </a:lnTo>
                <a:lnTo>
                  <a:pt x="812482" y="111353"/>
                </a:lnTo>
                <a:lnTo>
                  <a:pt x="812482" y="106781"/>
                </a:lnTo>
                <a:lnTo>
                  <a:pt x="833818" y="106781"/>
                </a:lnTo>
                <a:lnTo>
                  <a:pt x="833818" y="143446"/>
                </a:lnTo>
                <a:lnTo>
                  <a:pt x="844575" y="143446"/>
                </a:lnTo>
                <a:lnTo>
                  <a:pt x="844575" y="106781"/>
                </a:lnTo>
                <a:lnTo>
                  <a:pt x="864387" y="106781"/>
                </a:lnTo>
                <a:lnTo>
                  <a:pt x="864387" y="111353"/>
                </a:lnTo>
                <a:lnTo>
                  <a:pt x="875068" y="111353"/>
                </a:lnTo>
                <a:lnTo>
                  <a:pt x="875068" y="106781"/>
                </a:lnTo>
                <a:lnTo>
                  <a:pt x="875068" y="96113"/>
                </a:lnTo>
                <a:lnTo>
                  <a:pt x="875068" y="77825"/>
                </a:lnTo>
                <a:lnTo>
                  <a:pt x="875068" y="67157"/>
                </a:lnTo>
                <a:lnTo>
                  <a:pt x="875068" y="48768"/>
                </a:lnTo>
                <a:lnTo>
                  <a:pt x="875068" y="39624"/>
                </a:lnTo>
                <a:close/>
              </a:path>
              <a:path w="962660" h="149860">
                <a:moveTo>
                  <a:pt x="905637" y="10668"/>
                </a:moveTo>
                <a:lnTo>
                  <a:pt x="820102" y="10668"/>
                </a:lnTo>
                <a:lnTo>
                  <a:pt x="820102" y="21336"/>
                </a:lnTo>
                <a:lnTo>
                  <a:pt x="894969" y="21336"/>
                </a:lnTo>
                <a:lnTo>
                  <a:pt x="894969" y="131254"/>
                </a:lnTo>
                <a:lnTo>
                  <a:pt x="890397" y="135826"/>
                </a:lnTo>
                <a:lnTo>
                  <a:pt x="867448" y="135826"/>
                </a:lnTo>
                <a:lnTo>
                  <a:pt x="859815" y="134302"/>
                </a:lnTo>
                <a:lnTo>
                  <a:pt x="861339" y="138874"/>
                </a:lnTo>
                <a:lnTo>
                  <a:pt x="861339" y="146494"/>
                </a:lnTo>
                <a:lnTo>
                  <a:pt x="885736" y="146494"/>
                </a:lnTo>
                <a:lnTo>
                  <a:pt x="894664" y="145338"/>
                </a:lnTo>
                <a:lnTo>
                  <a:pt x="900861" y="141732"/>
                </a:lnTo>
                <a:lnTo>
                  <a:pt x="904303" y="135826"/>
                </a:lnTo>
                <a:lnTo>
                  <a:pt x="904468" y="135572"/>
                </a:lnTo>
                <a:lnTo>
                  <a:pt x="905637" y="126682"/>
                </a:lnTo>
                <a:lnTo>
                  <a:pt x="905637" y="10668"/>
                </a:lnTo>
                <a:close/>
              </a:path>
              <a:path w="962660" h="149860">
                <a:moveTo>
                  <a:pt x="962113" y="120497"/>
                </a:moveTo>
                <a:lnTo>
                  <a:pt x="961351" y="118973"/>
                </a:lnTo>
                <a:lnTo>
                  <a:pt x="960589" y="117449"/>
                </a:lnTo>
                <a:lnTo>
                  <a:pt x="957554" y="112877"/>
                </a:lnTo>
                <a:lnTo>
                  <a:pt x="951445" y="108813"/>
                </a:lnTo>
                <a:lnTo>
                  <a:pt x="951445" y="122021"/>
                </a:lnTo>
                <a:lnTo>
                  <a:pt x="951445" y="131254"/>
                </a:lnTo>
                <a:lnTo>
                  <a:pt x="949921" y="132778"/>
                </a:lnTo>
                <a:lnTo>
                  <a:pt x="946886" y="134302"/>
                </a:lnTo>
                <a:lnTo>
                  <a:pt x="940777" y="134302"/>
                </a:lnTo>
                <a:lnTo>
                  <a:pt x="937742" y="132778"/>
                </a:lnTo>
                <a:lnTo>
                  <a:pt x="936205" y="131254"/>
                </a:lnTo>
                <a:lnTo>
                  <a:pt x="936205" y="122021"/>
                </a:lnTo>
                <a:lnTo>
                  <a:pt x="939266" y="118973"/>
                </a:lnTo>
                <a:lnTo>
                  <a:pt x="948410" y="118973"/>
                </a:lnTo>
                <a:lnTo>
                  <a:pt x="951445" y="122021"/>
                </a:lnTo>
                <a:lnTo>
                  <a:pt x="951445" y="108813"/>
                </a:lnTo>
                <a:lnTo>
                  <a:pt x="948410" y="106781"/>
                </a:lnTo>
                <a:lnTo>
                  <a:pt x="939266" y="106781"/>
                </a:lnTo>
                <a:lnTo>
                  <a:pt x="934681" y="109829"/>
                </a:lnTo>
                <a:lnTo>
                  <a:pt x="930021" y="112877"/>
                </a:lnTo>
                <a:lnTo>
                  <a:pt x="926973" y="115925"/>
                </a:lnTo>
                <a:lnTo>
                  <a:pt x="925449" y="120497"/>
                </a:lnTo>
                <a:lnTo>
                  <a:pt x="925449" y="131254"/>
                </a:lnTo>
                <a:lnTo>
                  <a:pt x="926973" y="135826"/>
                </a:lnTo>
                <a:lnTo>
                  <a:pt x="930021" y="140398"/>
                </a:lnTo>
                <a:lnTo>
                  <a:pt x="934681" y="143446"/>
                </a:lnTo>
                <a:lnTo>
                  <a:pt x="939266" y="144970"/>
                </a:lnTo>
                <a:lnTo>
                  <a:pt x="948410" y="144970"/>
                </a:lnTo>
                <a:lnTo>
                  <a:pt x="952969" y="143446"/>
                </a:lnTo>
                <a:lnTo>
                  <a:pt x="956030" y="140398"/>
                </a:lnTo>
                <a:lnTo>
                  <a:pt x="960589" y="137350"/>
                </a:lnTo>
                <a:lnTo>
                  <a:pt x="961351" y="134302"/>
                </a:lnTo>
                <a:lnTo>
                  <a:pt x="962113" y="131254"/>
                </a:lnTo>
                <a:lnTo>
                  <a:pt x="962113" y="1204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grpSp>
        <p:nvGrpSpPr>
          <p:cNvPr id="78" name="object 78"/>
          <p:cNvGrpSpPr/>
          <p:nvPr/>
        </p:nvGrpSpPr>
        <p:grpSpPr>
          <a:xfrm>
            <a:off x="7076503" y="10426737"/>
            <a:ext cx="189865" cy="74930"/>
            <a:chOff x="7076503" y="10426737"/>
            <a:chExt cx="189865" cy="74930"/>
          </a:xfrm>
        </p:grpSpPr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76503" y="10426737"/>
              <a:ext cx="119062" cy="74764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1475232"/>
            <a:ext cx="6844665" cy="2824480"/>
            <a:chOff x="371856" y="1475232"/>
            <a:chExt cx="6844665" cy="2824480"/>
          </a:xfrm>
        </p:grpSpPr>
        <p:sp>
          <p:nvSpPr>
            <p:cNvPr id="3" name="object 3"/>
            <p:cNvSpPr/>
            <p:nvPr/>
          </p:nvSpPr>
          <p:spPr>
            <a:xfrm>
              <a:off x="559689" y="1674114"/>
              <a:ext cx="6460490" cy="2413000"/>
            </a:xfrm>
            <a:custGeom>
              <a:avLst/>
              <a:gdLst/>
              <a:ahLst/>
              <a:cxnLst/>
              <a:rect l="l" t="t" r="r" b="b"/>
              <a:pathLst>
                <a:path w="6460490" h="2413000">
                  <a:moveTo>
                    <a:pt x="6167199" y="23"/>
                  </a:moveTo>
                  <a:lnTo>
                    <a:pt x="300888" y="0"/>
                  </a:lnTo>
                  <a:lnTo>
                    <a:pt x="286410" y="190"/>
                  </a:lnTo>
                  <a:lnTo>
                    <a:pt x="279028" y="642"/>
                  </a:lnTo>
                  <a:lnTo>
                    <a:pt x="271932" y="1524"/>
                  </a:lnTo>
                  <a:lnTo>
                    <a:pt x="264784" y="1809"/>
                  </a:lnTo>
                  <a:lnTo>
                    <a:pt x="257376" y="2667"/>
                  </a:lnTo>
                  <a:lnTo>
                    <a:pt x="249985" y="4095"/>
                  </a:lnTo>
                  <a:lnTo>
                    <a:pt x="242887" y="6096"/>
                  </a:lnTo>
                  <a:lnTo>
                    <a:pt x="228358" y="8572"/>
                  </a:lnTo>
                  <a:lnTo>
                    <a:pt x="186397" y="22860"/>
                  </a:lnTo>
                  <a:lnTo>
                    <a:pt x="179512" y="25423"/>
                  </a:lnTo>
                  <a:lnTo>
                    <a:pt x="172794" y="28435"/>
                  </a:lnTo>
                  <a:lnTo>
                    <a:pt x="166379" y="31732"/>
                  </a:lnTo>
                  <a:lnTo>
                    <a:pt x="160401" y="35153"/>
                  </a:lnTo>
                  <a:lnTo>
                    <a:pt x="146864" y="42202"/>
                  </a:lnTo>
                  <a:lnTo>
                    <a:pt x="140432" y="46083"/>
                  </a:lnTo>
                  <a:lnTo>
                    <a:pt x="134404" y="50393"/>
                  </a:lnTo>
                  <a:lnTo>
                    <a:pt x="128445" y="54084"/>
                  </a:lnTo>
                  <a:lnTo>
                    <a:pt x="115966" y="62609"/>
                  </a:lnTo>
                  <a:lnTo>
                    <a:pt x="110007" y="67157"/>
                  </a:lnTo>
                  <a:lnTo>
                    <a:pt x="104530" y="71967"/>
                  </a:lnTo>
                  <a:lnTo>
                    <a:pt x="94116" y="82159"/>
                  </a:lnTo>
                  <a:lnTo>
                    <a:pt x="88582" y="86969"/>
                  </a:lnTo>
                  <a:lnTo>
                    <a:pt x="83772" y="92698"/>
                  </a:lnTo>
                  <a:lnTo>
                    <a:pt x="73580" y="104189"/>
                  </a:lnTo>
                  <a:lnTo>
                    <a:pt x="64222" y="115633"/>
                  </a:lnTo>
                  <a:lnTo>
                    <a:pt x="55697" y="127063"/>
                  </a:lnTo>
                  <a:lnTo>
                    <a:pt x="47680" y="139398"/>
                  </a:lnTo>
                  <a:lnTo>
                    <a:pt x="40138" y="152066"/>
                  </a:lnTo>
                  <a:lnTo>
                    <a:pt x="36677" y="158686"/>
                  </a:lnTo>
                  <a:lnTo>
                    <a:pt x="33241" y="164722"/>
                  </a:lnTo>
                  <a:lnTo>
                    <a:pt x="22948" y="184696"/>
                  </a:lnTo>
                  <a:lnTo>
                    <a:pt x="13804" y="212128"/>
                  </a:lnTo>
                  <a:lnTo>
                    <a:pt x="8238" y="234277"/>
                  </a:lnTo>
                  <a:lnTo>
                    <a:pt x="6184" y="241173"/>
                  </a:lnTo>
                  <a:lnTo>
                    <a:pt x="1612" y="270129"/>
                  </a:lnTo>
                  <a:lnTo>
                    <a:pt x="1360" y="277893"/>
                  </a:lnTo>
                  <a:lnTo>
                    <a:pt x="252" y="292888"/>
                  </a:lnTo>
                  <a:lnTo>
                    <a:pt x="0" y="300710"/>
                  </a:lnTo>
                  <a:lnTo>
                    <a:pt x="0" y="2112264"/>
                  </a:lnTo>
                  <a:lnTo>
                    <a:pt x="252" y="2119360"/>
                  </a:lnTo>
                  <a:lnTo>
                    <a:pt x="1360" y="2134123"/>
                  </a:lnTo>
                  <a:lnTo>
                    <a:pt x="1612" y="2141220"/>
                  </a:lnTo>
                  <a:lnTo>
                    <a:pt x="11758" y="2192351"/>
                  </a:lnTo>
                  <a:lnTo>
                    <a:pt x="36677" y="2254186"/>
                  </a:lnTo>
                  <a:lnTo>
                    <a:pt x="52006" y="2278570"/>
                  </a:lnTo>
                  <a:lnTo>
                    <a:pt x="55697" y="2285168"/>
                  </a:lnTo>
                  <a:lnTo>
                    <a:pt x="88582" y="2324392"/>
                  </a:lnTo>
                  <a:lnTo>
                    <a:pt x="134404" y="2362492"/>
                  </a:lnTo>
                  <a:lnTo>
                    <a:pt x="153565" y="2373509"/>
                  </a:lnTo>
                  <a:lnTo>
                    <a:pt x="160401" y="2377821"/>
                  </a:lnTo>
                  <a:lnTo>
                    <a:pt x="213829" y="2399157"/>
                  </a:lnTo>
                  <a:lnTo>
                    <a:pt x="271932" y="2411349"/>
                  </a:lnTo>
                  <a:lnTo>
                    <a:pt x="279028" y="2411587"/>
                  </a:lnTo>
                  <a:lnTo>
                    <a:pt x="293792" y="2412634"/>
                  </a:lnTo>
                  <a:lnTo>
                    <a:pt x="300888" y="2412873"/>
                  </a:lnTo>
                  <a:lnTo>
                    <a:pt x="6159436" y="2412873"/>
                  </a:lnTo>
                  <a:lnTo>
                    <a:pt x="6167199" y="2412634"/>
                  </a:lnTo>
                  <a:lnTo>
                    <a:pt x="6182153" y="2411587"/>
                  </a:lnTo>
                  <a:lnTo>
                    <a:pt x="6189916" y="2411349"/>
                  </a:lnTo>
                  <a:lnTo>
                    <a:pt x="6232729" y="2403538"/>
                  </a:lnTo>
                  <a:lnTo>
                    <a:pt x="6275451" y="2390013"/>
                  </a:lnTo>
                  <a:lnTo>
                    <a:pt x="6281479" y="2386798"/>
                  </a:lnTo>
                  <a:lnTo>
                    <a:pt x="6294612" y="2380368"/>
                  </a:lnTo>
                  <a:lnTo>
                    <a:pt x="6301447" y="2376297"/>
                  </a:lnTo>
                  <a:lnTo>
                    <a:pt x="6327457" y="2362492"/>
                  </a:lnTo>
                  <a:lnTo>
                    <a:pt x="6361568" y="2334869"/>
                  </a:lnTo>
                  <a:lnTo>
                    <a:pt x="6366857" y="2329845"/>
                  </a:lnTo>
                  <a:lnTo>
                    <a:pt x="6371742" y="2324392"/>
                  </a:lnTo>
                  <a:lnTo>
                    <a:pt x="6377200" y="2319558"/>
                  </a:lnTo>
                  <a:lnTo>
                    <a:pt x="6409842" y="2278570"/>
                  </a:lnTo>
                  <a:lnTo>
                    <a:pt x="6431851" y="2240459"/>
                  </a:lnTo>
                  <a:lnTo>
                    <a:pt x="6437376" y="2226665"/>
                  </a:lnTo>
                  <a:lnTo>
                    <a:pt x="6440543" y="2219807"/>
                  </a:lnTo>
                  <a:lnTo>
                    <a:pt x="6443281" y="2212949"/>
                  </a:lnTo>
                  <a:lnTo>
                    <a:pt x="6448044" y="2199233"/>
                  </a:lnTo>
                  <a:lnTo>
                    <a:pt x="6449425" y="2192351"/>
                  </a:lnTo>
                  <a:lnTo>
                    <a:pt x="6452758" y="2178016"/>
                  </a:lnTo>
                  <a:lnTo>
                    <a:pt x="6459651" y="2134123"/>
                  </a:lnTo>
                  <a:lnTo>
                    <a:pt x="6460337" y="300710"/>
                  </a:lnTo>
                  <a:lnTo>
                    <a:pt x="6460134" y="285381"/>
                  </a:lnTo>
                  <a:lnTo>
                    <a:pt x="6454140" y="241173"/>
                  </a:lnTo>
                  <a:lnTo>
                    <a:pt x="6449425" y="219881"/>
                  </a:lnTo>
                  <a:lnTo>
                    <a:pt x="6448044" y="212128"/>
                  </a:lnTo>
                  <a:lnTo>
                    <a:pt x="6443281" y="198412"/>
                  </a:lnTo>
                  <a:lnTo>
                    <a:pt x="6440543" y="191554"/>
                  </a:lnTo>
                  <a:lnTo>
                    <a:pt x="6437376" y="184696"/>
                  </a:lnTo>
                  <a:lnTo>
                    <a:pt x="6434828" y="177860"/>
                  </a:lnTo>
                  <a:lnTo>
                    <a:pt x="6431851" y="171157"/>
                  </a:lnTo>
                  <a:lnTo>
                    <a:pt x="6428589" y="164722"/>
                  </a:lnTo>
                  <a:lnTo>
                    <a:pt x="6421515" y="152066"/>
                  </a:lnTo>
                  <a:lnTo>
                    <a:pt x="6413568" y="139398"/>
                  </a:lnTo>
                  <a:lnTo>
                    <a:pt x="6409842" y="132778"/>
                  </a:lnTo>
                  <a:lnTo>
                    <a:pt x="6377200" y="92698"/>
                  </a:lnTo>
                  <a:lnTo>
                    <a:pt x="6344602" y="62609"/>
                  </a:lnTo>
                  <a:lnTo>
                    <a:pt x="6308071" y="38606"/>
                  </a:lnTo>
                  <a:lnTo>
                    <a:pt x="6268569" y="19692"/>
                  </a:lnTo>
                  <a:lnTo>
                    <a:pt x="6218974" y="6096"/>
                  </a:lnTo>
                  <a:lnTo>
                    <a:pt x="6211228" y="4095"/>
                  </a:lnTo>
                  <a:lnTo>
                    <a:pt x="6203907" y="2667"/>
                  </a:lnTo>
                  <a:lnTo>
                    <a:pt x="6196855" y="1809"/>
                  </a:lnTo>
                  <a:lnTo>
                    <a:pt x="6189916" y="1524"/>
                  </a:lnTo>
                  <a:lnTo>
                    <a:pt x="6182153" y="642"/>
                  </a:lnTo>
                  <a:lnTo>
                    <a:pt x="6174676" y="190"/>
                  </a:lnTo>
                  <a:lnTo>
                    <a:pt x="6167199" y="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559689" y="1674114"/>
              <a:ext cx="6460490" cy="2413000"/>
            </a:xfrm>
            <a:custGeom>
              <a:avLst/>
              <a:gdLst/>
              <a:ahLst/>
              <a:cxnLst/>
              <a:rect l="l" t="t" r="r" b="b"/>
              <a:pathLst>
                <a:path w="6460490" h="2413000">
                  <a:moveTo>
                    <a:pt x="0" y="2112264"/>
                  </a:moveTo>
                  <a:lnTo>
                    <a:pt x="0" y="300710"/>
                  </a:lnTo>
                  <a:lnTo>
                    <a:pt x="252" y="292888"/>
                  </a:lnTo>
                  <a:lnTo>
                    <a:pt x="806" y="285381"/>
                  </a:lnTo>
                  <a:lnTo>
                    <a:pt x="1360" y="277893"/>
                  </a:lnTo>
                  <a:lnTo>
                    <a:pt x="1612" y="270129"/>
                  </a:lnTo>
                  <a:lnTo>
                    <a:pt x="2757" y="263032"/>
                  </a:lnTo>
                  <a:lnTo>
                    <a:pt x="3903" y="255650"/>
                  </a:lnTo>
                  <a:lnTo>
                    <a:pt x="5047" y="248269"/>
                  </a:lnTo>
                  <a:lnTo>
                    <a:pt x="6184" y="241173"/>
                  </a:lnTo>
                  <a:lnTo>
                    <a:pt x="8238" y="234277"/>
                  </a:lnTo>
                  <a:lnTo>
                    <a:pt x="9999" y="227222"/>
                  </a:lnTo>
                  <a:lnTo>
                    <a:pt x="11758" y="219881"/>
                  </a:lnTo>
                  <a:lnTo>
                    <a:pt x="13804" y="212128"/>
                  </a:lnTo>
                  <a:lnTo>
                    <a:pt x="16092" y="205270"/>
                  </a:lnTo>
                  <a:lnTo>
                    <a:pt x="18381" y="198412"/>
                  </a:lnTo>
                  <a:lnTo>
                    <a:pt x="20668" y="191554"/>
                  </a:lnTo>
                  <a:lnTo>
                    <a:pt x="36677" y="158686"/>
                  </a:lnTo>
                  <a:lnTo>
                    <a:pt x="40138" y="152066"/>
                  </a:lnTo>
                  <a:lnTo>
                    <a:pt x="43765" y="145732"/>
                  </a:lnTo>
                  <a:lnTo>
                    <a:pt x="47680" y="139398"/>
                  </a:lnTo>
                  <a:lnTo>
                    <a:pt x="52006" y="132778"/>
                  </a:lnTo>
                  <a:lnTo>
                    <a:pt x="55697" y="127063"/>
                  </a:lnTo>
                  <a:lnTo>
                    <a:pt x="78676" y="98444"/>
                  </a:lnTo>
                  <a:lnTo>
                    <a:pt x="83772" y="92698"/>
                  </a:lnTo>
                  <a:lnTo>
                    <a:pt x="88582" y="86969"/>
                  </a:lnTo>
                  <a:lnTo>
                    <a:pt x="94116" y="82159"/>
                  </a:lnTo>
                  <a:lnTo>
                    <a:pt x="99333" y="77063"/>
                  </a:lnTo>
                  <a:lnTo>
                    <a:pt x="134404" y="50393"/>
                  </a:lnTo>
                  <a:lnTo>
                    <a:pt x="140432" y="46083"/>
                  </a:lnTo>
                  <a:lnTo>
                    <a:pt x="146864" y="42202"/>
                  </a:lnTo>
                  <a:lnTo>
                    <a:pt x="153565" y="38606"/>
                  </a:lnTo>
                  <a:lnTo>
                    <a:pt x="160401" y="35153"/>
                  </a:lnTo>
                  <a:lnTo>
                    <a:pt x="166379" y="31732"/>
                  </a:lnTo>
                  <a:lnTo>
                    <a:pt x="172794" y="28435"/>
                  </a:lnTo>
                  <a:lnTo>
                    <a:pt x="179512" y="25423"/>
                  </a:lnTo>
                  <a:lnTo>
                    <a:pt x="186397" y="22860"/>
                  </a:lnTo>
                  <a:lnTo>
                    <a:pt x="193257" y="19692"/>
                  </a:lnTo>
                  <a:lnTo>
                    <a:pt x="235775" y="7262"/>
                  </a:lnTo>
                  <a:lnTo>
                    <a:pt x="242887" y="6096"/>
                  </a:lnTo>
                  <a:lnTo>
                    <a:pt x="249985" y="4095"/>
                  </a:lnTo>
                  <a:lnTo>
                    <a:pt x="257376" y="2667"/>
                  </a:lnTo>
                  <a:lnTo>
                    <a:pt x="264784" y="1809"/>
                  </a:lnTo>
                  <a:lnTo>
                    <a:pt x="271932" y="1524"/>
                  </a:lnTo>
                  <a:lnTo>
                    <a:pt x="279028" y="642"/>
                  </a:lnTo>
                  <a:lnTo>
                    <a:pt x="286410" y="190"/>
                  </a:lnTo>
                  <a:lnTo>
                    <a:pt x="293792" y="23"/>
                  </a:lnTo>
                  <a:lnTo>
                    <a:pt x="300888" y="0"/>
                  </a:lnTo>
                  <a:lnTo>
                    <a:pt x="6159436" y="0"/>
                  </a:lnTo>
                  <a:lnTo>
                    <a:pt x="6167199" y="23"/>
                  </a:lnTo>
                  <a:lnTo>
                    <a:pt x="6174676" y="190"/>
                  </a:lnTo>
                  <a:lnTo>
                    <a:pt x="6182153" y="642"/>
                  </a:lnTo>
                  <a:lnTo>
                    <a:pt x="6189916" y="1524"/>
                  </a:lnTo>
                  <a:lnTo>
                    <a:pt x="6196855" y="1809"/>
                  </a:lnTo>
                  <a:lnTo>
                    <a:pt x="6203907" y="2667"/>
                  </a:lnTo>
                  <a:lnTo>
                    <a:pt x="6211228" y="4095"/>
                  </a:lnTo>
                  <a:lnTo>
                    <a:pt x="6218974" y="6096"/>
                  </a:lnTo>
                  <a:lnTo>
                    <a:pt x="6225840" y="7262"/>
                  </a:lnTo>
                  <a:lnTo>
                    <a:pt x="6268569" y="19692"/>
                  </a:lnTo>
                  <a:lnTo>
                    <a:pt x="6275451" y="22860"/>
                  </a:lnTo>
                  <a:lnTo>
                    <a:pt x="6281479" y="25423"/>
                  </a:lnTo>
                  <a:lnTo>
                    <a:pt x="6320784" y="46083"/>
                  </a:lnTo>
                  <a:lnTo>
                    <a:pt x="6327457" y="50393"/>
                  </a:lnTo>
                  <a:lnTo>
                    <a:pt x="6333172" y="54084"/>
                  </a:lnTo>
                  <a:lnTo>
                    <a:pt x="6366857" y="82159"/>
                  </a:lnTo>
                  <a:lnTo>
                    <a:pt x="6396131" y="115633"/>
                  </a:lnTo>
                  <a:lnTo>
                    <a:pt x="6405272" y="127063"/>
                  </a:lnTo>
                  <a:lnTo>
                    <a:pt x="6409842" y="132778"/>
                  </a:lnTo>
                  <a:lnTo>
                    <a:pt x="6413568" y="139398"/>
                  </a:lnTo>
                  <a:lnTo>
                    <a:pt x="6417551" y="145732"/>
                  </a:lnTo>
                  <a:lnTo>
                    <a:pt x="6421515" y="152066"/>
                  </a:lnTo>
                  <a:lnTo>
                    <a:pt x="6425184" y="158686"/>
                  </a:lnTo>
                  <a:lnTo>
                    <a:pt x="6428589" y="164722"/>
                  </a:lnTo>
                  <a:lnTo>
                    <a:pt x="6431851" y="171157"/>
                  </a:lnTo>
                  <a:lnTo>
                    <a:pt x="6434828" y="177860"/>
                  </a:lnTo>
                  <a:lnTo>
                    <a:pt x="6437376" y="184696"/>
                  </a:lnTo>
                  <a:lnTo>
                    <a:pt x="6440543" y="191554"/>
                  </a:lnTo>
                  <a:lnTo>
                    <a:pt x="6443281" y="198412"/>
                  </a:lnTo>
                  <a:lnTo>
                    <a:pt x="6445734" y="205270"/>
                  </a:lnTo>
                  <a:lnTo>
                    <a:pt x="6448044" y="212128"/>
                  </a:lnTo>
                  <a:lnTo>
                    <a:pt x="6449425" y="219881"/>
                  </a:lnTo>
                  <a:lnTo>
                    <a:pt x="6451092" y="227222"/>
                  </a:lnTo>
                  <a:lnTo>
                    <a:pt x="6452758" y="234277"/>
                  </a:lnTo>
                  <a:lnTo>
                    <a:pt x="6454140" y="241173"/>
                  </a:lnTo>
                  <a:lnTo>
                    <a:pt x="6455283" y="248269"/>
                  </a:lnTo>
                  <a:lnTo>
                    <a:pt x="6456426" y="255651"/>
                  </a:lnTo>
                  <a:lnTo>
                    <a:pt x="6457569" y="263032"/>
                  </a:lnTo>
                  <a:lnTo>
                    <a:pt x="6460337" y="300710"/>
                  </a:lnTo>
                  <a:lnTo>
                    <a:pt x="6460337" y="2112264"/>
                  </a:lnTo>
                  <a:lnTo>
                    <a:pt x="6456425" y="2156282"/>
                  </a:lnTo>
                  <a:lnTo>
                    <a:pt x="6449425" y="2192351"/>
                  </a:lnTo>
                  <a:lnTo>
                    <a:pt x="6448044" y="2199233"/>
                  </a:lnTo>
                  <a:lnTo>
                    <a:pt x="6445734" y="2206091"/>
                  </a:lnTo>
                  <a:lnTo>
                    <a:pt x="6443281" y="2212949"/>
                  </a:lnTo>
                  <a:lnTo>
                    <a:pt x="6440543" y="2219807"/>
                  </a:lnTo>
                  <a:lnTo>
                    <a:pt x="6437376" y="2226665"/>
                  </a:lnTo>
                  <a:lnTo>
                    <a:pt x="6434828" y="2233574"/>
                  </a:lnTo>
                  <a:lnTo>
                    <a:pt x="6413568" y="2272617"/>
                  </a:lnTo>
                  <a:lnTo>
                    <a:pt x="6409842" y="2278570"/>
                  </a:lnTo>
                  <a:lnTo>
                    <a:pt x="6382224" y="2314295"/>
                  </a:lnTo>
                  <a:lnTo>
                    <a:pt x="6371742" y="2324392"/>
                  </a:lnTo>
                  <a:lnTo>
                    <a:pt x="6366857" y="2329845"/>
                  </a:lnTo>
                  <a:lnTo>
                    <a:pt x="6361568" y="2334869"/>
                  </a:lnTo>
                  <a:lnTo>
                    <a:pt x="6356010" y="2339608"/>
                  </a:lnTo>
                  <a:lnTo>
                    <a:pt x="6350317" y="2344204"/>
                  </a:lnTo>
                  <a:lnTo>
                    <a:pt x="6344602" y="2348776"/>
                  </a:lnTo>
                  <a:lnTo>
                    <a:pt x="6338887" y="2353348"/>
                  </a:lnTo>
                  <a:lnTo>
                    <a:pt x="6333172" y="2357920"/>
                  </a:lnTo>
                  <a:lnTo>
                    <a:pt x="6327457" y="2362492"/>
                  </a:lnTo>
                  <a:lnTo>
                    <a:pt x="6320784" y="2365972"/>
                  </a:lnTo>
                  <a:lnTo>
                    <a:pt x="6314419" y="2369427"/>
                  </a:lnTo>
                  <a:lnTo>
                    <a:pt x="6308071" y="2372866"/>
                  </a:lnTo>
                  <a:lnTo>
                    <a:pt x="6301447" y="2376297"/>
                  </a:lnTo>
                  <a:lnTo>
                    <a:pt x="6294612" y="2380368"/>
                  </a:lnTo>
                  <a:lnTo>
                    <a:pt x="6287911" y="2383726"/>
                  </a:lnTo>
                  <a:lnTo>
                    <a:pt x="6281479" y="2386798"/>
                  </a:lnTo>
                  <a:lnTo>
                    <a:pt x="6275451" y="2390013"/>
                  </a:lnTo>
                  <a:lnTo>
                    <a:pt x="6268569" y="2392299"/>
                  </a:lnTo>
                  <a:lnTo>
                    <a:pt x="6261544" y="2394585"/>
                  </a:lnTo>
                  <a:lnTo>
                    <a:pt x="6254234" y="2396871"/>
                  </a:lnTo>
                  <a:lnTo>
                    <a:pt x="6246495" y="2399157"/>
                  </a:lnTo>
                  <a:lnTo>
                    <a:pt x="6239621" y="2401419"/>
                  </a:lnTo>
                  <a:lnTo>
                    <a:pt x="6232729" y="2403538"/>
                  </a:lnTo>
                  <a:lnTo>
                    <a:pt x="6225840" y="2405372"/>
                  </a:lnTo>
                  <a:lnTo>
                    <a:pt x="6218974" y="2406777"/>
                  </a:lnTo>
                  <a:lnTo>
                    <a:pt x="6211228" y="2407920"/>
                  </a:lnTo>
                  <a:lnTo>
                    <a:pt x="6203907" y="2409062"/>
                  </a:lnTo>
                  <a:lnTo>
                    <a:pt x="6196855" y="2410205"/>
                  </a:lnTo>
                  <a:lnTo>
                    <a:pt x="6189916" y="2411349"/>
                  </a:lnTo>
                  <a:lnTo>
                    <a:pt x="6182153" y="2411587"/>
                  </a:lnTo>
                  <a:lnTo>
                    <a:pt x="6174676" y="2412110"/>
                  </a:lnTo>
                  <a:lnTo>
                    <a:pt x="6167199" y="2412634"/>
                  </a:lnTo>
                  <a:lnTo>
                    <a:pt x="6159436" y="2412873"/>
                  </a:lnTo>
                  <a:lnTo>
                    <a:pt x="300888" y="2412873"/>
                  </a:lnTo>
                  <a:lnTo>
                    <a:pt x="293792" y="2412634"/>
                  </a:lnTo>
                  <a:lnTo>
                    <a:pt x="286410" y="2412111"/>
                  </a:lnTo>
                  <a:lnTo>
                    <a:pt x="279028" y="2411587"/>
                  </a:lnTo>
                  <a:lnTo>
                    <a:pt x="271932" y="2411349"/>
                  </a:lnTo>
                  <a:lnTo>
                    <a:pt x="264784" y="2410205"/>
                  </a:lnTo>
                  <a:lnTo>
                    <a:pt x="257376" y="2409062"/>
                  </a:lnTo>
                  <a:lnTo>
                    <a:pt x="213829" y="2399157"/>
                  </a:lnTo>
                  <a:lnTo>
                    <a:pt x="206977" y="2396871"/>
                  </a:lnTo>
                  <a:lnTo>
                    <a:pt x="200118" y="2394585"/>
                  </a:lnTo>
                  <a:lnTo>
                    <a:pt x="193257" y="2392299"/>
                  </a:lnTo>
                  <a:lnTo>
                    <a:pt x="186397" y="2390013"/>
                  </a:lnTo>
                  <a:lnTo>
                    <a:pt x="179512" y="2386822"/>
                  </a:lnTo>
                  <a:lnTo>
                    <a:pt x="172794" y="2383917"/>
                  </a:lnTo>
                  <a:lnTo>
                    <a:pt x="166379" y="2381011"/>
                  </a:lnTo>
                  <a:lnTo>
                    <a:pt x="160401" y="2377821"/>
                  </a:lnTo>
                  <a:lnTo>
                    <a:pt x="153565" y="2373509"/>
                  </a:lnTo>
                  <a:lnTo>
                    <a:pt x="146864" y="2369618"/>
                  </a:lnTo>
                  <a:lnTo>
                    <a:pt x="140432" y="2365996"/>
                  </a:lnTo>
                  <a:lnTo>
                    <a:pt x="134404" y="2362492"/>
                  </a:lnTo>
                  <a:lnTo>
                    <a:pt x="128445" y="2357920"/>
                  </a:lnTo>
                  <a:lnTo>
                    <a:pt x="122205" y="2353348"/>
                  </a:lnTo>
                  <a:lnTo>
                    <a:pt x="88582" y="2324392"/>
                  </a:lnTo>
                  <a:lnTo>
                    <a:pt x="59817" y="2291346"/>
                  </a:lnTo>
                  <a:lnTo>
                    <a:pt x="52006" y="2278570"/>
                  </a:lnTo>
                  <a:lnTo>
                    <a:pt x="47680" y="2272617"/>
                  </a:lnTo>
                  <a:lnTo>
                    <a:pt x="43765" y="2266378"/>
                  </a:lnTo>
                  <a:lnTo>
                    <a:pt x="40138" y="2260139"/>
                  </a:lnTo>
                  <a:lnTo>
                    <a:pt x="36677" y="2254186"/>
                  </a:lnTo>
                  <a:lnTo>
                    <a:pt x="20668" y="2219807"/>
                  </a:lnTo>
                  <a:lnTo>
                    <a:pt x="18381" y="2212949"/>
                  </a:lnTo>
                  <a:lnTo>
                    <a:pt x="8238" y="2178016"/>
                  </a:lnTo>
                  <a:lnTo>
                    <a:pt x="6184" y="2170277"/>
                  </a:lnTo>
                  <a:lnTo>
                    <a:pt x="1360" y="2134123"/>
                  </a:lnTo>
                  <a:lnTo>
                    <a:pt x="806" y="2126742"/>
                  </a:lnTo>
                  <a:lnTo>
                    <a:pt x="252" y="2119360"/>
                  </a:lnTo>
                  <a:lnTo>
                    <a:pt x="0" y="2112264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553212" y="697992"/>
            <a:ext cx="3342640" cy="589915"/>
            <a:chOff x="553212" y="697992"/>
            <a:chExt cx="3342640" cy="589915"/>
          </a:xfrm>
        </p:grpSpPr>
        <p:sp>
          <p:nvSpPr>
            <p:cNvPr id="6" name="object 6"/>
            <p:cNvSpPr/>
            <p:nvPr/>
          </p:nvSpPr>
          <p:spPr>
            <a:xfrm>
              <a:off x="553212" y="1237488"/>
              <a:ext cx="3342640" cy="50800"/>
            </a:xfrm>
            <a:custGeom>
              <a:avLst/>
              <a:gdLst/>
              <a:ahLst/>
              <a:cxnLst/>
              <a:rect l="l" t="t" r="r" b="b"/>
              <a:pathLst>
                <a:path w="3342640" h="50800">
                  <a:moveTo>
                    <a:pt x="3342132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3342132" y="50292"/>
                  </a:lnTo>
                  <a:lnTo>
                    <a:pt x="3342132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124" y="697992"/>
              <a:ext cx="388620" cy="5151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87386" y="784389"/>
              <a:ext cx="429259" cy="343535"/>
            </a:xfrm>
            <a:custGeom>
              <a:avLst/>
              <a:gdLst/>
              <a:ahLst/>
              <a:cxnLst/>
              <a:rect l="l" t="t" r="r" b="b"/>
              <a:pathLst>
                <a:path w="429259" h="343534">
                  <a:moveTo>
                    <a:pt x="397090" y="0"/>
                  </a:moveTo>
                  <a:lnTo>
                    <a:pt x="32092" y="0"/>
                  </a:lnTo>
                  <a:lnTo>
                    <a:pt x="32092" y="67144"/>
                  </a:lnTo>
                  <a:lnTo>
                    <a:pt x="397090" y="67144"/>
                  </a:lnTo>
                  <a:lnTo>
                    <a:pt x="397090" y="0"/>
                  </a:lnTo>
                  <a:close/>
                </a:path>
                <a:path w="429259" h="343534">
                  <a:moveTo>
                    <a:pt x="429196" y="276225"/>
                  </a:moveTo>
                  <a:lnTo>
                    <a:pt x="0" y="276225"/>
                  </a:lnTo>
                  <a:lnTo>
                    <a:pt x="0" y="343369"/>
                  </a:lnTo>
                  <a:lnTo>
                    <a:pt x="429196" y="343369"/>
                  </a:lnTo>
                  <a:lnTo>
                    <a:pt x="429196" y="276225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41055" y="1048423"/>
              <a:ext cx="135928" cy="12820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91588" y="733996"/>
              <a:ext cx="1797685" cy="444500"/>
            </a:xfrm>
            <a:custGeom>
              <a:avLst/>
              <a:gdLst/>
              <a:ahLst/>
              <a:cxnLst/>
              <a:rect l="l" t="t" r="r" b="b"/>
              <a:pathLst>
                <a:path w="1797685" h="444500">
                  <a:moveTo>
                    <a:pt x="412343" y="21336"/>
                  </a:moveTo>
                  <a:lnTo>
                    <a:pt x="349669" y="21336"/>
                  </a:lnTo>
                  <a:lnTo>
                    <a:pt x="349669" y="80873"/>
                  </a:lnTo>
                  <a:lnTo>
                    <a:pt x="349669" y="135826"/>
                  </a:lnTo>
                  <a:lnTo>
                    <a:pt x="349669" y="193840"/>
                  </a:lnTo>
                  <a:lnTo>
                    <a:pt x="349669" y="248793"/>
                  </a:lnTo>
                  <a:lnTo>
                    <a:pt x="256514" y="248793"/>
                  </a:lnTo>
                  <a:lnTo>
                    <a:pt x="256514" y="193840"/>
                  </a:lnTo>
                  <a:lnTo>
                    <a:pt x="349669" y="193840"/>
                  </a:lnTo>
                  <a:lnTo>
                    <a:pt x="349669" y="135826"/>
                  </a:lnTo>
                  <a:lnTo>
                    <a:pt x="256514" y="135826"/>
                  </a:lnTo>
                  <a:lnTo>
                    <a:pt x="256514" y="80873"/>
                  </a:lnTo>
                  <a:lnTo>
                    <a:pt x="349669" y="80873"/>
                  </a:lnTo>
                  <a:lnTo>
                    <a:pt x="349669" y="21336"/>
                  </a:lnTo>
                  <a:lnTo>
                    <a:pt x="192405" y="21336"/>
                  </a:lnTo>
                  <a:lnTo>
                    <a:pt x="192405" y="80873"/>
                  </a:lnTo>
                  <a:lnTo>
                    <a:pt x="192405" y="135826"/>
                  </a:lnTo>
                  <a:lnTo>
                    <a:pt x="192405" y="193840"/>
                  </a:lnTo>
                  <a:lnTo>
                    <a:pt x="192405" y="248793"/>
                  </a:lnTo>
                  <a:lnTo>
                    <a:pt x="97726" y="248793"/>
                  </a:lnTo>
                  <a:lnTo>
                    <a:pt x="97726" y="193840"/>
                  </a:lnTo>
                  <a:lnTo>
                    <a:pt x="192405" y="193840"/>
                  </a:lnTo>
                  <a:lnTo>
                    <a:pt x="192405" y="135826"/>
                  </a:lnTo>
                  <a:lnTo>
                    <a:pt x="97726" y="135826"/>
                  </a:lnTo>
                  <a:lnTo>
                    <a:pt x="97726" y="80873"/>
                  </a:lnTo>
                  <a:lnTo>
                    <a:pt x="192405" y="80873"/>
                  </a:lnTo>
                  <a:lnTo>
                    <a:pt x="192405" y="21336"/>
                  </a:lnTo>
                  <a:lnTo>
                    <a:pt x="35052" y="21336"/>
                  </a:lnTo>
                  <a:lnTo>
                    <a:pt x="35052" y="231940"/>
                  </a:lnTo>
                  <a:lnTo>
                    <a:pt x="33642" y="290080"/>
                  </a:lnTo>
                  <a:lnTo>
                    <a:pt x="27241" y="338455"/>
                  </a:lnTo>
                  <a:lnTo>
                    <a:pt x="15976" y="377088"/>
                  </a:lnTo>
                  <a:lnTo>
                    <a:pt x="0" y="405955"/>
                  </a:lnTo>
                  <a:lnTo>
                    <a:pt x="14846" y="415124"/>
                  </a:lnTo>
                  <a:lnTo>
                    <a:pt x="29578" y="424446"/>
                  </a:lnTo>
                  <a:lnTo>
                    <a:pt x="44018" y="434086"/>
                  </a:lnTo>
                  <a:lnTo>
                    <a:pt x="58013" y="444157"/>
                  </a:lnTo>
                  <a:lnTo>
                    <a:pt x="72339" y="420954"/>
                  </a:lnTo>
                  <a:lnTo>
                    <a:pt x="83400" y="390347"/>
                  </a:lnTo>
                  <a:lnTo>
                    <a:pt x="91313" y="352298"/>
                  </a:lnTo>
                  <a:lnTo>
                    <a:pt x="96215" y="306806"/>
                  </a:lnTo>
                  <a:lnTo>
                    <a:pt x="192405" y="306806"/>
                  </a:lnTo>
                  <a:lnTo>
                    <a:pt x="192405" y="431863"/>
                  </a:lnTo>
                  <a:lnTo>
                    <a:pt x="256514" y="431863"/>
                  </a:lnTo>
                  <a:lnTo>
                    <a:pt x="256514" y="306806"/>
                  </a:lnTo>
                  <a:lnTo>
                    <a:pt x="349669" y="306806"/>
                  </a:lnTo>
                  <a:lnTo>
                    <a:pt x="349669" y="346430"/>
                  </a:lnTo>
                  <a:lnTo>
                    <a:pt x="347713" y="358457"/>
                  </a:lnTo>
                  <a:lnTo>
                    <a:pt x="342049" y="367055"/>
                  </a:lnTo>
                  <a:lnTo>
                    <a:pt x="332943" y="372224"/>
                  </a:lnTo>
                  <a:lnTo>
                    <a:pt x="320713" y="373951"/>
                  </a:lnTo>
                  <a:lnTo>
                    <a:pt x="317271" y="373951"/>
                  </a:lnTo>
                  <a:lnTo>
                    <a:pt x="305803" y="373761"/>
                  </a:lnTo>
                  <a:lnTo>
                    <a:pt x="290626" y="373316"/>
                  </a:lnTo>
                  <a:lnTo>
                    <a:pt x="270319" y="372427"/>
                  </a:lnTo>
                  <a:lnTo>
                    <a:pt x="275742" y="387578"/>
                  </a:lnTo>
                  <a:lnTo>
                    <a:pt x="280593" y="403301"/>
                  </a:lnTo>
                  <a:lnTo>
                    <a:pt x="284886" y="419620"/>
                  </a:lnTo>
                  <a:lnTo>
                    <a:pt x="288455" y="435902"/>
                  </a:lnTo>
                  <a:lnTo>
                    <a:pt x="288556" y="436346"/>
                  </a:lnTo>
                  <a:lnTo>
                    <a:pt x="288607" y="436537"/>
                  </a:lnTo>
                  <a:lnTo>
                    <a:pt x="306616" y="436537"/>
                  </a:lnTo>
                  <a:lnTo>
                    <a:pt x="358902" y="435013"/>
                  </a:lnTo>
                  <a:lnTo>
                    <a:pt x="398627" y="416623"/>
                  </a:lnTo>
                  <a:lnTo>
                    <a:pt x="412242" y="373951"/>
                  </a:lnTo>
                  <a:lnTo>
                    <a:pt x="412343" y="306806"/>
                  </a:lnTo>
                  <a:lnTo>
                    <a:pt x="412343" y="248793"/>
                  </a:lnTo>
                  <a:lnTo>
                    <a:pt x="412343" y="193840"/>
                  </a:lnTo>
                  <a:lnTo>
                    <a:pt x="412343" y="135826"/>
                  </a:lnTo>
                  <a:lnTo>
                    <a:pt x="412343" y="80873"/>
                  </a:lnTo>
                  <a:lnTo>
                    <a:pt x="412343" y="21336"/>
                  </a:lnTo>
                  <a:close/>
                </a:path>
                <a:path w="1797685" h="444500">
                  <a:moveTo>
                    <a:pt x="839914" y="119062"/>
                  </a:moveTo>
                  <a:lnTo>
                    <a:pt x="542163" y="119062"/>
                  </a:lnTo>
                  <a:lnTo>
                    <a:pt x="542163" y="169456"/>
                  </a:lnTo>
                  <a:lnTo>
                    <a:pt x="839914" y="169456"/>
                  </a:lnTo>
                  <a:lnTo>
                    <a:pt x="839914" y="119062"/>
                  </a:lnTo>
                  <a:close/>
                </a:path>
                <a:path w="1797685" h="444500">
                  <a:moveTo>
                    <a:pt x="868972" y="39725"/>
                  </a:moveTo>
                  <a:lnTo>
                    <a:pt x="584936" y="39725"/>
                  </a:lnTo>
                  <a:lnTo>
                    <a:pt x="589241" y="29641"/>
                  </a:lnTo>
                  <a:lnTo>
                    <a:pt x="593115" y="20015"/>
                  </a:lnTo>
                  <a:lnTo>
                    <a:pt x="596722" y="10693"/>
                  </a:lnTo>
                  <a:lnTo>
                    <a:pt x="600176" y="1524"/>
                  </a:lnTo>
                  <a:lnTo>
                    <a:pt x="533019" y="1524"/>
                  </a:lnTo>
                  <a:lnTo>
                    <a:pt x="517461" y="32740"/>
                  </a:lnTo>
                  <a:lnTo>
                    <a:pt x="498055" y="64490"/>
                  </a:lnTo>
                  <a:lnTo>
                    <a:pt x="474370" y="96824"/>
                  </a:lnTo>
                  <a:lnTo>
                    <a:pt x="445960" y="129730"/>
                  </a:lnTo>
                  <a:lnTo>
                    <a:pt x="453986" y="144068"/>
                  </a:lnTo>
                  <a:lnTo>
                    <a:pt x="462153" y="159689"/>
                  </a:lnTo>
                  <a:lnTo>
                    <a:pt x="470611" y="176758"/>
                  </a:lnTo>
                  <a:lnTo>
                    <a:pt x="479488" y="195364"/>
                  </a:lnTo>
                  <a:lnTo>
                    <a:pt x="501319" y="169900"/>
                  </a:lnTo>
                  <a:lnTo>
                    <a:pt x="521119" y="144068"/>
                  </a:lnTo>
                  <a:lnTo>
                    <a:pt x="539242" y="117868"/>
                  </a:lnTo>
                  <a:lnTo>
                    <a:pt x="555879" y="91541"/>
                  </a:lnTo>
                  <a:lnTo>
                    <a:pt x="868972" y="91541"/>
                  </a:lnTo>
                  <a:lnTo>
                    <a:pt x="868972" y="39725"/>
                  </a:lnTo>
                  <a:close/>
                </a:path>
                <a:path w="1797685" h="444500">
                  <a:moveTo>
                    <a:pt x="893445" y="323570"/>
                  </a:moveTo>
                  <a:lnTo>
                    <a:pt x="883983" y="318719"/>
                  </a:lnTo>
                  <a:lnTo>
                    <a:pt x="874115" y="313270"/>
                  </a:lnTo>
                  <a:lnTo>
                    <a:pt x="863993" y="307251"/>
                  </a:lnTo>
                  <a:lnTo>
                    <a:pt x="853732" y="300609"/>
                  </a:lnTo>
                  <a:lnTo>
                    <a:pt x="850811" y="332447"/>
                  </a:lnTo>
                  <a:lnTo>
                    <a:pt x="846442" y="354850"/>
                  </a:lnTo>
                  <a:lnTo>
                    <a:pt x="840359" y="368084"/>
                  </a:lnTo>
                  <a:lnTo>
                    <a:pt x="832294" y="372427"/>
                  </a:lnTo>
                  <a:lnTo>
                    <a:pt x="822045" y="366128"/>
                  </a:lnTo>
                  <a:lnTo>
                    <a:pt x="814374" y="347230"/>
                  </a:lnTo>
                  <a:lnTo>
                    <a:pt x="809574" y="315734"/>
                  </a:lnTo>
                  <a:lnTo>
                    <a:pt x="807910" y="271653"/>
                  </a:lnTo>
                  <a:lnTo>
                    <a:pt x="807910" y="196888"/>
                  </a:lnTo>
                  <a:lnTo>
                    <a:pt x="493306" y="196888"/>
                  </a:lnTo>
                  <a:lnTo>
                    <a:pt x="493306" y="250317"/>
                  </a:lnTo>
                  <a:lnTo>
                    <a:pt x="748284" y="250317"/>
                  </a:lnTo>
                  <a:lnTo>
                    <a:pt x="748284" y="277749"/>
                  </a:lnTo>
                  <a:lnTo>
                    <a:pt x="749541" y="313270"/>
                  </a:lnTo>
                  <a:lnTo>
                    <a:pt x="749630" y="315734"/>
                  </a:lnTo>
                  <a:lnTo>
                    <a:pt x="749693" y="317500"/>
                  </a:lnTo>
                  <a:lnTo>
                    <a:pt x="760577" y="380377"/>
                  </a:lnTo>
                  <a:lnTo>
                    <a:pt x="781443" y="420052"/>
                  </a:lnTo>
                  <a:lnTo>
                    <a:pt x="833818" y="442633"/>
                  </a:lnTo>
                  <a:lnTo>
                    <a:pt x="846493" y="440677"/>
                  </a:lnTo>
                  <a:lnTo>
                    <a:pt x="873544" y="413575"/>
                  </a:lnTo>
                  <a:lnTo>
                    <a:pt x="885736" y="376580"/>
                  </a:lnTo>
                  <a:lnTo>
                    <a:pt x="886510" y="372427"/>
                  </a:lnTo>
                  <a:lnTo>
                    <a:pt x="890295" y="352209"/>
                  </a:lnTo>
                  <a:lnTo>
                    <a:pt x="893445" y="323570"/>
                  </a:lnTo>
                  <a:close/>
                </a:path>
                <a:path w="1797685" h="444500">
                  <a:moveTo>
                    <a:pt x="1075182" y="289941"/>
                  </a:moveTo>
                  <a:lnTo>
                    <a:pt x="1072642" y="263639"/>
                  </a:lnTo>
                  <a:lnTo>
                    <a:pt x="1065225" y="237324"/>
                  </a:lnTo>
                  <a:lnTo>
                    <a:pt x="1053236" y="211010"/>
                  </a:lnTo>
                  <a:lnTo>
                    <a:pt x="1036993" y="184696"/>
                  </a:lnTo>
                  <a:lnTo>
                    <a:pt x="1044371" y="158902"/>
                  </a:lnTo>
                  <a:lnTo>
                    <a:pt x="1052614" y="131838"/>
                  </a:lnTo>
                  <a:lnTo>
                    <a:pt x="1061453" y="103339"/>
                  </a:lnTo>
                  <a:lnTo>
                    <a:pt x="1070610" y="73253"/>
                  </a:lnTo>
                  <a:lnTo>
                    <a:pt x="1070610" y="21336"/>
                  </a:lnTo>
                  <a:lnTo>
                    <a:pt x="1018603" y="21336"/>
                  </a:lnTo>
                  <a:lnTo>
                    <a:pt x="1018603" y="276225"/>
                  </a:lnTo>
                  <a:lnTo>
                    <a:pt x="1016889" y="288480"/>
                  </a:lnTo>
                  <a:lnTo>
                    <a:pt x="1011745" y="297611"/>
                  </a:lnTo>
                  <a:lnTo>
                    <a:pt x="1003173" y="303314"/>
                  </a:lnTo>
                  <a:lnTo>
                    <a:pt x="991171" y="305282"/>
                  </a:lnTo>
                  <a:lnTo>
                    <a:pt x="986599" y="305282"/>
                  </a:lnTo>
                  <a:lnTo>
                    <a:pt x="978890" y="303758"/>
                  </a:lnTo>
                  <a:lnTo>
                    <a:pt x="972794" y="303758"/>
                  </a:lnTo>
                  <a:lnTo>
                    <a:pt x="972794" y="73253"/>
                  </a:lnTo>
                  <a:lnTo>
                    <a:pt x="1010996" y="73253"/>
                  </a:lnTo>
                  <a:lnTo>
                    <a:pt x="1004722" y="101028"/>
                  </a:lnTo>
                  <a:lnTo>
                    <a:pt x="997458" y="129362"/>
                  </a:lnTo>
                  <a:lnTo>
                    <a:pt x="989330" y="158254"/>
                  </a:lnTo>
                  <a:lnTo>
                    <a:pt x="980503" y="187744"/>
                  </a:lnTo>
                  <a:lnTo>
                    <a:pt x="997381" y="212293"/>
                  </a:lnTo>
                  <a:lnTo>
                    <a:pt x="1009269" y="235419"/>
                  </a:lnTo>
                  <a:lnTo>
                    <a:pt x="1016292" y="256832"/>
                  </a:lnTo>
                  <a:lnTo>
                    <a:pt x="1018603" y="276225"/>
                  </a:lnTo>
                  <a:lnTo>
                    <a:pt x="1018603" y="21336"/>
                  </a:lnTo>
                  <a:lnTo>
                    <a:pt x="917829" y="21336"/>
                  </a:lnTo>
                  <a:lnTo>
                    <a:pt x="917829" y="441109"/>
                  </a:lnTo>
                  <a:lnTo>
                    <a:pt x="972794" y="441109"/>
                  </a:lnTo>
                  <a:lnTo>
                    <a:pt x="972794" y="315950"/>
                  </a:lnTo>
                  <a:lnTo>
                    <a:pt x="975055" y="328295"/>
                  </a:lnTo>
                  <a:lnTo>
                    <a:pt x="977176" y="340334"/>
                  </a:lnTo>
                  <a:lnTo>
                    <a:pt x="979043" y="352386"/>
                  </a:lnTo>
                  <a:lnTo>
                    <a:pt x="980503" y="364718"/>
                  </a:lnTo>
                  <a:lnTo>
                    <a:pt x="1006779" y="363347"/>
                  </a:lnTo>
                  <a:lnTo>
                    <a:pt x="1045095" y="353148"/>
                  </a:lnTo>
                  <a:lnTo>
                    <a:pt x="1070559" y="320890"/>
                  </a:lnTo>
                  <a:lnTo>
                    <a:pt x="1071727" y="315950"/>
                  </a:lnTo>
                  <a:lnTo>
                    <a:pt x="1074013" y="306298"/>
                  </a:lnTo>
                  <a:lnTo>
                    <a:pt x="1074089" y="305282"/>
                  </a:lnTo>
                  <a:lnTo>
                    <a:pt x="1075182" y="289941"/>
                  </a:lnTo>
                  <a:close/>
                </a:path>
                <a:path w="1797685" h="444500">
                  <a:moveTo>
                    <a:pt x="1342453" y="65633"/>
                  </a:moveTo>
                  <a:lnTo>
                    <a:pt x="1238542" y="65633"/>
                  </a:lnTo>
                  <a:lnTo>
                    <a:pt x="1234846" y="50457"/>
                  </a:lnTo>
                  <a:lnTo>
                    <a:pt x="1230731" y="34531"/>
                  </a:lnTo>
                  <a:lnTo>
                    <a:pt x="1226324" y="17767"/>
                  </a:lnTo>
                  <a:lnTo>
                    <a:pt x="1221765" y="0"/>
                  </a:lnTo>
                  <a:lnTo>
                    <a:pt x="1156055" y="10668"/>
                  </a:lnTo>
                  <a:lnTo>
                    <a:pt x="1160437" y="24409"/>
                  </a:lnTo>
                  <a:lnTo>
                    <a:pt x="1168577" y="51904"/>
                  </a:lnTo>
                  <a:lnTo>
                    <a:pt x="1172908" y="65633"/>
                  </a:lnTo>
                  <a:lnTo>
                    <a:pt x="1073658" y="65633"/>
                  </a:lnTo>
                  <a:lnTo>
                    <a:pt x="1073658" y="125158"/>
                  </a:lnTo>
                  <a:lnTo>
                    <a:pt x="1114907" y="125158"/>
                  </a:lnTo>
                  <a:lnTo>
                    <a:pt x="1113675" y="168922"/>
                  </a:lnTo>
                  <a:lnTo>
                    <a:pt x="1110805" y="235419"/>
                  </a:lnTo>
                  <a:lnTo>
                    <a:pt x="1104684" y="281292"/>
                  </a:lnTo>
                  <a:lnTo>
                    <a:pt x="1092631" y="320230"/>
                  </a:lnTo>
                  <a:lnTo>
                    <a:pt x="1074585" y="356565"/>
                  </a:lnTo>
                  <a:lnTo>
                    <a:pt x="1051674" y="389255"/>
                  </a:lnTo>
                  <a:lnTo>
                    <a:pt x="1038517" y="404431"/>
                  </a:lnTo>
                  <a:lnTo>
                    <a:pt x="1052245" y="412991"/>
                  </a:lnTo>
                  <a:lnTo>
                    <a:pt x="1065987" y="422541"/>
                  </a:lnTo>
                  <a:lnTo>
                    <a:pt x="1079728" y="432981"/>
                  </a:lnTo>
                  <a:lnTo>
                    <a:pt x="1093470" y="444157"/>
                  </a:lnTo>
                  <a:lnTo>
                    <a:pt x="1107795" y="427215"/>
                  </a:lnTo>
                  <a:lnTo>
                    <a:pt x="1133627" y="387667"/>
                  </a:lnTo>
                  <a:lnTo>
                    <a:pt x="1155725" y="339280"/>
                  </a:lnTo>
                  <a:lnTo>
                    <a:pt x="1169466" y="272872"/>
                  </a:lnTo>
                  <a:lnTo>
                    <a:pt x="1172908" y="231940"/>
                  </a:lnTo>
                  <a:lnTo>
                    <a:pt x="1256931" y="231940"/>
                  </a:lnTo>
                  <a:lnTo>
                    <a:pt x="1256893" y="237324"/>
                  </a:lnTo>
                  <a:lnTo>
                    <a:pt x="1256766" y="256832"/>
                  </a:lnTo>
                  <a:lnTo>
                    <a:pt x="1256690" y="269417"/>
                  </a:lnTo>
                  <a:lnTo>
                    <a:pt x="1256347" y="288480"/>
                  </a:lnTo>
                  <a:lnTo>
                    <a:pt x="1255623" y="321487"/>
                  </a:lnTo>
                  <a:lnTo>
                    <a:pt x="1255509" y="328295"/>
                  </a:lnTo>
                  <a:lnTo>
                    <a:pt x="1239469" y="367652"/>
                  </a:lnTo>
                  <a:lnTo>
                    <a:pt x="1224216" y="370713"/>
                  </a:lnTo>
                  <a:lnTo>
                    <a:pt x="1221473" y="370713"/>
                  </a:lnTo>
                  <a:lnTo>
                    <a:pt x="1215682" y="370903"/>
                  </a:lnTo>
                  <a:lnTo>
                    <a:pt x="1209128" y="370903"/>
                  </a:lnTo>
                  <a:lnTo>
                    <a:pt x="1197343" y="370713"/>
                  </a:lnTo>
                  <a:lnTo>
                    <a:pt x="1184732" y="370268"/>
                  </a:lnTo>
                  <a:lnTo>
                    <a:pt x="1169860" y="369379"/>
                  </a:lnTo>
                  <a:lnTo>
                    <a:pt x="1173518" y="384556"/>
                  </a:lnTo>
                  <a:lnTo>
                    <a:pt x="1177480" y="400443"/>
                  </a:lnTo>
                  <a:lnTo>
                    <a:pt x="1181341" y="416814"/>
                  </a:lnTo>
                  <a:lnTo>
                    <a:pt x="1185037" y="434695"/>
                  </a:lnTo>
                  <a:lnTo>
                    <a:pt x="1185100" y="435013"/>
                  </a:lnTo>
                  <a:lnTo>
                    <a:pt x="1215224" y="434695"/>
                  </a:lnTo>
                  <a:lnTo>
                    <a:pt x="1257706" y="431723"/>
                  </a:lnTo>
                  <a:lnTo>
                    <a:pt x="1294460" y="416814"/>
                  </a:lnTo>
                  <a:lnTo>
                    <a:pt x="1313408" y="375475"/>
                  </a:lnTo>
                  <a:lnTo>
                    <a:pt x="1314069" y="370903"/>
                  </a:lnTo>
                  <a:lnTo>
                    <a:pt x="1315427" y="361708"/>
                  </a:lnTo>
                  <a:lnTo>
                    <a:pt x="1318272" y="321487"/>
                  </a:lnTo>
                  <a:lnTo>
                    <a:pt x="1320901" y="237324"/>
                  </a:lnTo>
                  <a:lnTo>
                    <a:pt x="1320952" y="235419"/>
                  </a:lnTo>
                  <a:lnTo>
                    <a:pt x="1321041" y="231940"/>
                  </a:lnTo>
                  <a:lnTo>
                    <a:pt x="1322552" y="172504"/>
                  </a:lnTo>
                  <a:lnTo>
                    <a:pt x="1175969" y="172504"/>
                  </a:lnTo>
                  <a:lnTo>
                    <a:pt x="1176845" y="160997"/>
                  </a:lnTo>
                  <a:lnTo>
                    <a:pt x="1177302" y="149364"/>
                  </a:lnTo>
                  <a:lnTo>
                    <a:pt x="1177467" y="137477"/>
                  </a:lnTo>
                  <a:lnTo>
                    <a:pt x="1177493" y="125158"/>
                  </a:lnTo>
                  <a:lnTo>
                    <a:pt x="1342453" y="125158"/>
                  </a:lnTo>
                  <a:lnTo>
                    <a:pt x="1342453" y="65633"/>
                  </a:lnTo>
                  <a:close/>
                </a:path>
                <a:path w="1797685" h="444500">
                  <a:moveTo>
                    <a:pt x="1505813" y="198412"/>
                  </a:moveTo>
                  <a:lnTo>
                    <a:pt x="1481455" y="159486"/>
                  </a:lnTo>
                  <a:lnTo>
                    <a:pt x="1458849" y="125133"/>
                  </a:lnTo>
                  <a:lnTo>
                    <a:pt x="1437944" y="95377"/>
                  </a:lnTo>
                  <a:lnTo>
                    <a:pt x="1418755" y="70205"/>
                  </a:lnTo>
                  <a:lnTo>
                    <a:pt x="1363637" y="103924"/>
                  </a:lnTo>
                  <a:lnTo>
                    <a:pt x="1363853" y="103924"/>
                  </a:lnTo>
                  <a:lnTo>
                    <a:pt x="1381899" y="129273"/>
                  </a:lnTo>
                  <a:lnTo>
                    <a:pt x="1401991" y="159893"/>
                  </a:lnTo>
                  <a:lnTo>
                    <a:pt x="1424368" y="195681"/>
                  </a:lnTo>
                  <a:lnTo>
                    <a:pt x="1449336" y="236601"/>
                  </a:lnTo>
                  <a:lnTo>
                    <a:pt x="1505813" y="198412"/>
                  </a:lnTo>
                  <a:close/>
                </a:path>
                <a:path w="1797685" h="444500">
                  <a:moveTo>
                    <a:pt x="1785277" y="108394"/>
                  </a:moveTo>
                  <a:lnTo>
                    <a:pt x="1728800" y="71729"/>
                  </a:lnTo>
                  <a:lnTo>
                    <a:pt x="1707349" y="104622"/>
                  </a:lnTo>
                  <a:lnTo>
                    <a:pt x="1684159" y="136791"/>
                  </a:lnTo>
                  <a:lnTo>
                    <a:pt x="1659229" y="168097"/>
                  </a:lnTo>
                  <a:lnTo>
                    <a:pt x="1632585" y="198412"/>
                  </a:lnTo>
                  <a:lnTo>
                    <a:pt x="1647825" y="209562"/>
                  </a:lnTo>
                  <a:lnTo>
                    <a:pt x="1661629" y="220141"/>
                  </a:lnTo>
                  <a:lnTo>
                    <a:pt x="1674253" y="230174"/>
                  </a:lnTo>
                  <a:lnTo>
                    <a:pt x="1686026" y="239649"/>
                  </a:lnTo>
                  <a:lnTo>
                    <a:pt x="1710143" y="211607"/>
                  </a:lnTo>
                  <a:lnTo>
                    <a:pt x="1734540" y="180276"/>
                  </a:lnTo>
                  <a:lnTo>
                    <a:pt x="1759496" y="145821"/>
                  </a:lnTo>
                  <a:lnTo>
                    <a:pt x="1785277" y="108394"/>
                  </a:lnTo>
                  <a:close/>
                </a:path>
                <a:path w="1797685" h="444500">
                  <a:moveTo>
                    <a:pt x="1797558" y="376999"/>
                  </a:moveTo>
                  <a:lnTo>
                    <a:pt x="1753920" y="358838"/>
                  </a:lnTo>
                  <a:lnTo>
                    <a:pt x="1715427" y="335495"/>
                  </a:lnTo>
                  <a:lnTo>
                    <a:pt x="1682508" y="307174"/>
                  </a:lnTo>
                  <a:lnTo>
                    <a:pt x="1655013" y="273812"/>
                  </a:lnTo>
                  <a:lnTo>
                    <a:pt x="1644142" y="254889"/>
                  </a:lnTo>
                  <a:lnTo>
                    <a:pt x="1632940" y="235407"/>
                  </a:lnTo>
                  <a:lnTo>
                    <a:pt x="1616290" y="191960"/>
                  </a:lnTo>
                  <a:lnTo>
                    <a:pt x="1605064" y="143446"/>
                  </a:lnTo>
                  <a:lnTo>
                    <a:pt x="1607070" y="104622"/>
                  </a:lnTo>
                  <a:lnTo>
                    <a:pt x="1608404" y="71729"/>
                  </a:lnTo>
                  <a:lnTo>
                    <a:pt x="1608467" y="70205"/>
                  </a:lnTo>
                  <a:lnTo>
                    <a:pt x="1608569" y="67538"/>
                  </a:lnTo>
                  <a:lnTo>
                    <a:pt x="1609445" y="34023"/>
                  </a:lnTo>
                  <a:lnTo>
                    <a:pt x="1609737" y="3048"/>
                  </a:lnTo>
                  <a:lnTo>
                    <a:pt x="1542478" y="3048"/>
                  </a:lnTo>
                  <a:lnTo>
                    <a:pt x="1542364" y="34023"/>
                  </a:lnTo>
                  <a:lnTo>
                    <a:pt x="1542275" y="58369"/>
                  </a:lnTo>
                  <a:lnTo>
                    <a:pt x="1539836" y="108394"/>
                  </a:lnTo>
                  <a:lnTo>
                    <a:pt x="1534985" y="155028"/>
                  </a:lnTo>
                  <a:lnTo>
                    <a:pt x="1527746" y="196494"/>
                  </a:lnTo>
                  <a:lnTo>
                    <a:pt x="1518005" y="233464"/>
                  </a:lnTo>
                  <a:lnTo>
                    <a:pt x="1479638" y="299516"/>
                  </a:lnTo>
                  <a:lnTo>
                    <a:pt x="1446898" y="329984"/>
                  </a:lnTo>
                  <a:lnTo>
                    <a:pt x="1405204" y="358838"/>
                  </a:lnTo>
                  <a:lnTo>
                    <a:pt x="1354645" y="386143"/>
                  </a:lnTo>
                  <a:lnTo>
                    <a:pt x="1368945" y="401599"/>
                  </a:lnTo>
                  <a:lnTo>
                    <a:pt x="1382128" y="416064"/>
                  </a:lnTo>
                  <a:lnTo>
                    <a:pt x="1394155" y="429691"/>
                  </a:lnTo>
                  <a:lnTo>
                    <a:pt x="1405039" y="442633"/>
                  </a:lnTo>
                  <a:lnTo>
                    <a:pt x="1454340" y="413131"/>
                  </a:lnTo>
                  <a:lnTo>
                    <a:pt x="1496021" y="379615"/>
                  </a:lnTo>
                  <a:lnTo>
                    <a:pt x="1530159" y="342061"/>
                  </a:lnTo>
                  <a:lnTo>
                    <a:pt x="1556829" y="300494"/>
                  </a:lnTo>
                  <a:lnTo>
                    <a:pt x="1576108" y="254889"/>
                  </a:lnTo>
                  <a:lnTo>
                    <a:pt x="1598282" y="303237"/>
                  </a:lnTo>
                  <a:lnTo>
                    <a:pt x="1626323" y="345719"/>
                  </a:lnTo>
                  <a:lnTo>
                    <a:pt x="1660232" y="382358"/>
                  </a:lnTo>
                  <a:lnTo>
                    <a:pt x="1700009" y="413131"/>
                  </a:lnTo>
                  <a:lnTo>
                    <a:pt x="1745653" y="438061"/>
                  </a:lnTo>
                  <a:lnTo>
                    <a:pt x="1757387" y="423125"/>
                  </a:lnTo>
                  <a:lnTo>
                    <a:pt x="1769846" y="408063"/>
                  </a:lnTo>
                  <a:lnTo>
                    <a:pt x="1783194" y="392747"/>
                  </a:lnTo>
                  <a:lnTo>
                    <a:pt x="1797558" y="376999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4139565" y="886586"/>
            <a:ext cx="805180" cy="267335"/>
          </a:xfrm>
          <a:custGeom>
            <a:avLst/>
            <a:gdLst/>
            <a:ahLst/>
            <a:cxnLst/>
            <a:rect l="l" t="t" r="r" b="b"/>
            <a:pathLst>
              <a:path w="805179" h="267334">
                <a:moveTo>
                  <a:pt x="93154" y="174028"/>
                </a:moveTo>
                <a:lnTo>
                  <a:pt x="91719" y="158013"/>
                </a:lnTo>
                <a:lnTo>
                  <a:pt x="87439" y="141973"/>
                </a:lnTo>
                <a:lnTo>
                  <a:pt x="80289" y="125945"/>
                </a:lnTo>
                <a:lnTo>
                  <a:pt x="70294" y="109918"/>
                </a:lnTo>
                <a:lnTo>
                  <a:pt x="75120" y="95389"/>
                </a:lnTo>
                <a:lnTo>
                  <a:pt x="80391" y="79400"/>
                </a:lnTo>
                <a:lnTo>
                  <a:pt x="85928" y="62268"/>
                </a:lnTo>
                <a:lnTo>
                  <a:pt x="91630" y="44297"/>
                </a:lnTo>
                <a:lnTo>
                  <a:pt x="91630" y="12192"/>
                </a:lnTo>
                <a:lnTo>
                  <a:pt x="59626" y="12192"/>
                </a:lnTo>
                <a:lnTo>
                  <a:pt x="59626" y="166408"/>
                </a:lnTo>
                <a:lnTo>
                  <a:pt x="59626" y="177076"/>
                </a:lnTo>
                <a:lnTo>
                  <a:pt x="55054" y="183172"/>
                </a:lnTo>
                <a:lnTo>
                  <a:pt x="36664" y="183172"/>
                </a:lnTo>
                <a:lnTo>
                  <a:pt x="32092" y="181648"/>
                </a:lnTo>
                <a:lnTo>
                  <a:pt x="32092" y="44297"/>
                </a:lnTo>
                <a:lnTo>
                  <a:pt x="56578" y="44297"/>
                </a:lnTo>
                <a:lnTo>
                  <a:pt x="51917" y="60604"/>
                </a:lnTo>
                <a:lnTo>
                  <a:pt x="47155" y="77495"/>
                </a:lnTo>
                <a:lnTo>
                  <a:pt x="42113" y="94957"/>
                </a:lnTo>
                <a:lnTo>
                  <a:pt x="36664" y="112966"/>
                </a:lnTo>
                <a:lnTo>
                  <a:pt x="46685" y="127533"/>
                </a:lnTo>
                <a:lnTo>
                  <a:pt x="53860" y="141401"/>
                </a:lnTo>
                <a:lnTo>
                  <a:pt x="58178" y="154419"/>
                </a:lnTo>
                <a:lnTo>
                  <a:pt x="59626" y="166408"/>
                </a:lnTo>
                <a:lnTo>
                  <a:pt x="59626" y="12192"/>
                </a:lnTo>
                <a:lnTo>
                  <a:pt x="0" y="12192"/>
                </a:lnTo>
                <a:lnTo>
                  <a:pt x="0" y="264033"/>
                </a:lnTo>
                <a:lnTo>
                  <a:pt x="32092" y="264033"/>
                </a:lnTo>
                <a:lnTo>
                  <a:pt x="32092" y="189268"/>
                </a:lnTo>
                <a:lnTo>
                  <a:pt x="34086" y="197015"/>
                </a:lnTo>
                <a:lnTo>
                  <a:pt x="35407" y="203758"/>
                </a:lnTo>
                <a:lnTo>
                  <a:pt x="35521" y="204330"/>
                </a:lnTo>
                <a:lnTo>
                  <a:pt x="36283" y="210604"/>
                </a:lnTo>
                <a:lnTo>
                  <a:pt x="36372" y="211391"/>
                </a:lnTo>
                <a:lnTo>
                  <a:pt x="36474" y="213944"/>
                </a:lnTo>
                <a:lnTo>
                  <a:pt x="36550" y="215798"/>
                </a:lnTo>
                <a:lnTo>
                  <a:pt x="36664" y="218313"/>
                </a:lnTo>
                <a:lnTo>
                  <a:pt x="52438" y="217716"/>
                </a:lnTo>
                <a:lnTo>
                  <a:pt x="65328" y="215798"/>
                </a:lnTo>
                <a:lnTo>
                  <a:pt x="91363" y="189268"/>
                </a:lnTo>
                <a:lnTo>
                  <a:pt x="92557" y="183769"/>
                </a:lnTo>
                <a:lnTo>
                  <a:pt x="92583" y="183172"/>
                </a:lnTo>
                <a:lnTo>
                  <a:pt x="92964" y="177076"/>
                </a:lnTo>
                <a:lnTo>
                  <a:pt x="93052" y="175552"/>
                </a:lnTo>
                <a:lnTo>
                  <a:pt x="93154" y="174028"/>
                </a:lnTo>
                <a:close/>
              </a:path>
              <a:path w="805179" h="267334">
                <a:moveTo>
                  <a:pt x="255079" y="39725"/>
                </a:moveTo>
                <a:lnTo>
                  <a:pt x="192493" y="39725"/>
                </a:lnTo>
                <a:lnTo>
                  <a:pt x="190169" y="30543"/>
                </a:lnTo>
                <a:lnTo>
                  <a:pt x="187680" y="21043"/>
                </a:lnTo>
                <a:lnTo>
                  <a:pt x="184912" y="10972"/>
                </a:lnTo>
                <a:lnTo>
                  <a:pt x="181737" y="0"/>
                </a:lnTo>
                <a:lnTo>
                  <a:pt x="142024" y="7620"/>
                </a:lnTo>
                <a:lnTo>
                  <a:pt x="145237" y="15684"/>
                </a:lnTo>
                <a:lnTo>
                  <a:pt x="148005" y="23710"/>
                </a:lnTo>
                <a:lnTo>
                  <a:pt x="150469" y="31724"/>
                </a:lnTo>
                <a:lnTo>
                  <a:pt x="152781" y="39725"/>
                </a:lnTo>
                <a:lnTo>
                  <a:pt x="93154" y="39725"/>
                </a:lnTo>
                <a:lnTo>
                  <a:pt x="93154" y="74777"/>
                </a:lnTo>
                <a:lnTo>
                  <a:pt x="117627" y="74777"/>
                </a:lnTo>
                <a:lnTo>
                  <a:pt x="117576" y="79400"/>
                </a:lnTo>
                <a:lnTo>
                  <a:pt x="117462" y="89916"/>
                </a:lnTo>
                <a:lnTo>
                  <a:pt x="117335" y="101409"/>
                </a:lnTo>
                <a:lnTo>
                  <a:pt x="116484" y="124028"/>
                </a:lnTo>
                <a:lnTo>
                  <a:pt x="115214" y="140398"/>
                </a:lnTo>
                <a:lnTo>
                  <a:pt x="115138" y="141401"/>
                </a:lnTo>
                <a:lnTo>
                  <a:pt x="108483" y="181279"/>
                </a:lnTo>
                <a:lnTo>
                  <a:pt x="86677" y="224028"/>
                </a:lnTo>
                <a:lnTo>
                  <a:pt x="71818" y="242697"/>
                </a:lnTo>
                <a:lnTo>
                  <a:pt x="80048" y="247586"/>
                </a:lnTo>
                <a:lnTo>
                  <a:pt x="88595" y="253174"/>
                </a:lnTo>
                <a:lnTo>
                  <a:pt x="97142" y="259638"/>
                </a:lnTo>
                <a:lnTo>
                  <a:pt x="105448" y="267081"/>
                </a:lnTo>
                <a:lnTo>
                  <a:pt x="114058" y="256489"/>
                </a:lnTo>
                <a:lnTo>
                  <a:pt x="135915" y="219837"/>
                </a:lnTo>
                <a:lnTo>
                  <a:pt x="150799" y="164211"/>
                </a:lnTo>
                <a:lnTo>
                  <a:pt x="152692" y="141401"/>
                </a:lnTo>
                <a:lnTo>
                  <a:pt x="152781" y="140398"/>
                </a:lnTo>
                <a:lnTo>
                  <a:pt x="203161" y="140398"/>
                </a:lnTo>
                <a:lnTo>
                  <a:pt x="203009" y="154419"/>
                </a:lnTo>
                <a:lnTo>
                  <a:pt x="202920" y="162420"/>
                </a:lnTo>
                <a:lnTo>
                  <a:pt x="202577" y="174028"/>
                </a:lnTo>
                <a:lnTo>
                  <a:pt x="202488" y="177076"/>
                </a:lnTo>
                <a:lnTo>
                  <a:pt x="202399" y="180124"/>
                </a:lnTo>
                <a:lnTo>
                  <a:pt x="201891" y="192506"/>
                </a:lnTo>
                <a:lnTo>
                  <a:pt x="201866" y="193230"/>
                </a:lnTo>
                <a:lnTo>
                  <a:pt x="201764" y="197015"/>
                </a:lnTo>
                <a:lnTo>
                  <a:pt x="201663" y="200393"/>
                </a:lnTo>
                <a:lnTo>
                  <a:pt x="201637" y="210604"/>
                </a:lnTo>
                <a:lnTo>
                  <a:pt x="198589" y="216789"/>
                </a:lnTo>
                <a:lnTo>
                  <a:pt x="195554" y="218313"/>
                </a:lnTo>
                <a:lnTo>
                  <a:pt x="192493" y="221361"/>
                </a:lnTo>
                <a:lnTo>
                  <a:pt x="186309" y="222885"/>
                </a:lnTo>
                <a:lnTo>
                  <a:pt x="174434" y="222885"/>
                </a:lnTo>
                <a:lnTo>
                  <a:pt x="167259" y="222694"/>
                </a:lnTo>
                <a:lnTo>
                  <a:pt x="159829" y="222250"/>
                </a:lnTo>
                <a:lnTo>
                  <a:pt x="151257" y="221361"/>
                </a:lnTo>
                <a:lnTo>
                  <a:pt x="153530" y="230555"/>
                </a:lnTo>
                <a:lnTo>
                  <a:pt x="155816" y="240030"/>
                </a:lnTo>
                <a:lnTo>
                  <a:pt x="158115" y="250088"/>
                </a:lnTo>
                <a:lnTo>
                  <a:pt x="160337" y="260731"/>
                </a:lnTo>
                <a:lnTo>
                  <a:pt x="160401" y="260985"/>
                </a:lnTo>
                <a:lnTo>
                  <a:pt x="203327" y="259067"/>
                </a:lnTo>
                <a:lnTo>
                  <a:pt x="229069" y="245745"/>
                </a:lnTo>
                <a:lnTo>
                  <a:pt x="233743" y="241173"/>
                </a:lnTo>
                <a:lnTo>
                  <a:pt x="236791" y="225933"/>
                </a:lnTo>
                <a:lnTo>
                  <a:pt x="237197" y="222885"/>
                </a:lnTo>
                <a:lnTo>
                  <a:pt x="237807" y="218313"/>
                </a:lnTo>
                <a:lnTo>
                  <a:pt x="237896" y="217716"/>
                </a:lnTo>
                <a:lnTo>
                  <a:pt x="238785" y="207556"/>
                </a:lnTo>
                <a:lnTo>
                  <a:pt x="238887" y="206463"/>
                </a:lnTo>
                <a:lnTo>
                  <a:pt x="239534" y="193230"/>
                </a:lnTo>
                <a:lnTo>
                  <a:pt x="239623" y="189268"/>
                </a:lnTo>
                <a:lnTo>
                  <a:pt x="239750" y="181279"/>
                </a:lnTo>
                <a:lnTo>
                  <a:pt x="239839" y="175552"/>
                </a:lnTo>
                <a:lnTo>
                  <a:pt x="241236" y="142633"/>
                </a:lnTo>
                <a:lnTo>
                  <a:pt x="241325" y="140398"/>
                </a:lnTo>
                <a:lnTo>
                  <a:pt x="242887" y="103822"/>
                </a:lnTo>
                <a:lnTo>
                  <a:pt x="154305" y="103822"/>
                </a:lnTo>
                <a:lnTo>
                  <a:pt x="155181" y="96951"/>
                </a:lnTo>
                <a:lnTo>
                  <a:pt x="155638" y="89916"/>
                </a:lnTo>
                <a:lnTo>
                  <a:pt x="155803" y="82575"/>
                </a:lnTo>
                <a:lnTo>
                  <a:pt x="155829" y="74777"/>
                </a:lnTo>
                <a:lnTo>
                  <a:pt x="255079" y="74777"/>
                </a:lnTo>
                <a:lnTo>
                  <a:pt x="255079" y="39725"/>
                </a:lnTo>
                <a:close/>
              </a:path>
              <a:path w="805179" h="267334">
                <a:moveTo>
                  <a:pt x="331470" y="108394"/>
                </a:moveTo>
                <a:lnTo>
                  <a:pt x="310426" y="92202"/>
                </a:lnTo>
                <a:lnTo>
                  <a:pt x="299224" y="83718"/>
                </a:lnTo>
                <a:lnTo>
                  <a:pt x="287185" y="74777"/>
                </a:lnTo>
                <a:lnTo>
                  <a:pt x="264223" y="100774"/>
                </a:lnTo>
                <a:lnTo>
                  <a:pt x="276275" y="109918"/>
                </a:lnTo>
                <a:lnTo>
                  <a:pt x="287159" y="119062"/>
                </a:lnTo>
                <a:lnTo>
                  <a:pt x="296887" y="128206"/>
                </a:lnTo>
                <a:lnTo>
                  <a:pt x="305473" y="137350"/>
                </a:lnTo>
                <a:lnTo>
                  <a:pt x="331470" y="108394"/>
                </a:lnTo>
                <a:close/>
              </a:path>
              <a:path w="805179" h="267334">
                <a:moveTo>
                  <a:pt x="334518" y="161836"/>
                </a:moveTo>
                <a:lnTo>
                  <a:pt x="297840" y="148018"/>
                </a:lnTo>
                <a:lnTo>
                  <a:pt x="290690" y="175006"/>
                </a:lnTo>
                <a:lnTo>
                  <a:pt x="282968" y="201117"/>
                </a:lnTo>
                <a:lnTo>
                  <a:pt x="274650" y="226644"/>
                </a:lnTo>
                <a:lnTo>
                  <a:pt x="265747" y="251841"/>
                </a:lnTo>
                <a:lnTo>
                  <a:pt x="275170" y="254393"/>
                </a:lnTo>
                <a:lnTo>
                  <a:pt x="284873" y="257365"/>
                </a:lnTo>
                <a:lnTo>
                  <a:pt x="294551" y="260629"/>
                </a:lnTo>
                <a:lnTo>
                  <a:pt x="303949" y="264033"/>
                </a:lnTo>
                <a:lnTo>
                  <a:pt x="334518" y="161836"/>
                </a:lnTo>
                <a:close/>
              </a:path>
              <a:path w="805179" h="267334">
                <a:moveTo>
                  <a:pt x="336042" y="38201"/>
                </a:moveTo>
                <a:lnTo>
                  <a:pt x="323697" y="28422"/>
                </a:lnTo>
                <a:lnTo>
                  <a:pt x="311950" y="19481"/>
                </a:lnTo>
                <a:lnTo>
                  <a:pt x="300799" y="11112"/>
                </a:lnTo>
                <a:lnTo>
                  <a:pt x="290220" y="3048"/>
                </a:lnTo>
                <a:lnTo>
                  <a:pt x="267271" y="27533"/>
                </a:lnTo>
                <a:lnTo>
                  <a:pt x="278511" y="36703"/>
                </a:lnTo>
                <a:lnTo>
                  <a:pt x="289445" y="46012"/>
                </a:lnTo>
                <a:lnTo>
                  <a:pt x="300367" y="55613"/>
                </a:lnTo>
                <a:lnTo>
                  <a:pt x="311556" y="65633"/>
                </a:lnTo>
                <a:lnTo>
                  <a:pt x="336042" y="38201"/>
                </a:lnTo>
                <a:close/>
              </a:path>
              <a:path w="805179" h="267334">
                <a:moveTo>
                  <a:pt x="529971" y="64109"/>
                </a:moveTo>
                <a:lnTo>
                  <a:pt x="504063" y="64109"/>
                </a:lnTo>
                <a:lnTo>
                  <a:pt x="504063" y="3048"/>
                </a:lnTo>
                <a:lnTo>
                  <a:pt x="468909" y="3048"/>
                </a:lnTo>
                <a:lnTo>
                  <a:pt x="468909" y="64109"/>
                </a:lnTo>
                <a:lnTo>
                  <a:pt x="468909" y="97726"/>
                </a:lnTo>
                <a:lnTo>
                  <a:pt x="468909" y="166408"/>
                </a:lnTo>
                <a:lnTo>
                  <a:pt x="441388" y="166408"/>
                </a:lnTo>
                <a:lnTo>
                  <a:pt x="441388" y="97726"/>
                </a:lnTo>
                <a:lnTo>
                  <a:pt x="468909" y="97726"/>
                </a:lnTo>
                <a:lnTo>
                  <a:pt x="468909" y="64109"/>
                </a:lnTo>
                <a:lnTo>
                  <a:pt x="441388" y="64109"/>
                </a:lnTo>
                <a:lnTo>
                  <a:pt x="441388" y="3048"/>
                </a:lnTo>
                <a:lnTo>
                  <a:pt x="406247" y="3048"/>
                </a:lnTo>
                <a:lnTo>
                  <a:pt x="406247" y="64109"/>
                </a:lnTo>
                <a:lnTo>
                  <a:pt x="381850" y="64109"/>
                </a:lnTo>
                <a:lnTo>
                  <a:pt x="381850" y="15341"/>
                </a:lnTo>
                <a:lnTo>
                  <a:pt x="345186" y="15341"/>
                </a:lnTo>
                <a:lnTo>
                  <a:pt x="345186" y="64109"/>
                </a:lnTo>
                <a:lnTo>
                  <a:pt x="326898" y="64109"/>
                </a:lnTo>
                <a:lnTo>
                  <a:pt x="326898" y="97726"/>
                </a:lnTo>
                <a:lnTo>
                  <a:pt x="345186" y="97726"/>
                </a:lnTo>
                <a:lnTo>
                  <a:pt x="345186" y="256413"/>
                </a:lnTo>
                <a:lnTo>
                  <a:pt x="525399" y="256413"/>
                </a:lnTo>
                <a:lnTo>
                  <a:pt x="525399" y="224409"/>
                </a:lnTo>
                <a:lnTo>
                  <a:pt x="381850" y="224409"/>
                </a:lnTo>
                <a:lnTo>
                  <a:pt x="381850" y="97726"/>
                </a:lnTo>
                <a:lnTo>
                  <a:pt x="406247" y="97726"/>
                </a:lnTo>
                <a:lnTo>
                  <a:pt x="406247" y="198412"/>
                </a:lnTo>
                <a:lnTo>
                  <a:pt x="504063" y="198412"/>
                </a:lnTo>
                <a:lnTo>
                  <a:pt x="504063" y="166408"/>
                </a:lnTo>
                <a:lnTo>
                  <a:pt x="504063" y="97726"/>
                </a:lnTo>
                <a:lnTo>
                  <a:pt x="529971" y="97726"/>
                </a:lnTo>
                <a:lnTo>
                  <a:pt x="529971" y="64109"/>
                </a:lnTo>
                <a:close/>
              </a:path>
              <a:path w="805179" h="267334">
                <a:moveTo>
                  <a:pt x="586460" y="160312"/>
                </a:moveTo>
                <a:lnTo>
                  <a:pt x="580440" y="158013"/>
                </a:lnTo>
                <a:lnTo>
                  <a:pt x="573874" y="155549"/>
                </a:lnTo>
                <a:lnTo>
                  <a:pt x="566724" y="152819"/>
                </a:lnTo>
                <a:lnTo>
                  <a:pt x="559015" y="149644"/>
                </a:lnTo>
                <a:lnTo>
                  <a:pt x="554266" y="178600"/>
                </a:lnTo>
                <a:lnTo>
                  <a:pt x="549059" y="205892"/>
                </a:lnTo>
                <a:lnTo>
                  <a:pt x="544029" y="229628"/>
                </a:lnTo>
                <a:lnTo>
                  <a:pt x="539115" y="251841"/>
                </a:lnTo>
                <a:lnTo>
                  <a:pt x="553669" y="256603"/>
                </a:lnTo>
                <a:lnTo>
                  <a:pt x="561060" y="259346"/>
                </a:lnTo>
                <a:lnTo>
                  <a:pt x="568172" y="262509"/>
                </a:lnTo>
                <a:lnTo>
                  <a:pt x="586460" y="160312"/>
                </a:lnTo>
                <a:close/>
              </a:path>
              <a:path w="805179" h="267334">
                <a:moveTo>
                  <a:pt x="595693" y="102298"/>
                </a:moveTo>
                <a:lnTo>
                  <a:pt x="584504" y="94335"/>
                </a:lnTo>
                <a:lnTo>
                  <a:pt x="564515" y="79514"/>
                </a:lnTo>
                <a:lnTo>
                  <a:pt x="555967" y="73253"/>
                </a:lnTo>
                <a:lnTo>
                  <a:pt x="537591" y="97726"/>
                </a:lnTo>
                <a:lnTo>
                  <a:pt x="549376" y="107442"/>
                </a:lnTo>
                <a:lnTo>
                  <a:pt x="575792" y="129730"/>
                </a:lnTo>
                <a:lnTo>
                  <a:pt x="595693" y="102298"/>
                </a:lnTo>
                <a:close/>
              </a:path>
              <a:path w="805179" h="267334">
                <a:moveTo>
                  <a:pt x="598741" y="30581"/>
                </a:moveTo>
                <a:lnTo>
                  <a:pt x="593026" y="25438"/>
                </a:lnTo>
                <a:lnTo>
                  <a:pt x="585165" y="19138"/>
                </a:lnTo>
                <a:lnTo>
                  <a:pt x="575284" y="11684"/>
                </a:lnTo>
                <a:lnTo>
                  <a:pt x="563587" y="3048"/>
                </a:lnTo>
                <a:lnTo>
                  <a:pt x="542163" y="24485"/>
                </a:lnTo>
                <a:lnTo>
                  <a:pt x="550468" y="30759"/>
                </a:lnTo>
                <a:lnTo>
                  <a:pt x="559193" y="38011"/>
                </a:lnTo>
                <a:lnTo>
                  <a:pt x="568185" y="46139"/>
                </a:lnTo>
                <a:lnTo>
                  <a:pt x="577316" y="54965"/>
                </a:lnTo>
                <a:lnTo>
                  <a:pt x="598741" y="30581"/>
                </a:lnTo>
                <a:close/>
              </a:path>
              <a:path w="805179" h="267334">
                <a:moveTo>
                  <a:pt x="693420" y="222885"/>
                </a:moveTo>
                <a:lnTo>
                  <a:pt x="687425" y="218325"/>
                </a:lnTo>
                <a:lnTo>
                  <a:pt x="680986" y="213893"/>
                </a:lnTo>
                <a:lnTo>
                  <a:pt x="674268" y="209740"/>
                </a:lnTo>
                <a:lnTo>
                  <a:pt x="667423" y="206032"/>
                </a:lnTo>
                <a:lnTo>
                  <a:pt x="655218" y="225933"/>
                </a:lnTo>
                <a:lnTo>
                  <a:pt x="662025" y="229628"/>
                </a:lnTo>
                <a:lnTo>
                  <a:pt x="668553" y="233743"/>
                </a:lnTo>
                <a:lnTo>
                  <a:pt x="674497" y="238150"/>
                </a:lnTo>
                <a:lnTo>
                  <a:pt x="679602" y="242697"/>
                </a:lnTo>
                <a:lnTo>
                  <a:pt x="693420" y="222885"/>
                </a:lnTo>
                <a:close/>
              </a:path>
              <a:path w="805179" h="267334">
                <a:moveTo>
                  <a:pt x="693420" y="181648"/>
                </a:moveTo>
                <a:lnTo>
                  <a:pt x="687451" y="177101"/>
                </a:lnTo>
                <a:lnTo>
                  <a:pt x="681177" y="172694"/>
                </a:lnTo>
                <a:lnTo>
                  <a:pt x="674903" y="168579"/>
                </a:lnTo>
                <a:lnTo>
                  <a:pt x="668934" y="164884"/>
                </a:lnTo>
                <a:lnTo>
                  <a:pt x="655218" y="183172"/>
                </a:lnTo>
                <a:lnTo>
                  <a:pt x="662660" y="187744"/>
                </a:lnTo>
                <a:lnTo>
                  <a:pt x="669124" y="192316"/>
                </a:lnTo>
                <a:lnTo>
                  <a:pt x="674712" y="196888"/>
                </a:lnTo>
                <a:lnTo>
                  <a:pt x="679602" y="201460"/>
                </a:lnTo>
                <a:lnTo>
                  <a:pt x="693420" y="181648"/>
                </a:lnTo>
                <a:close/>
              </a:path>
              <a:path w="805179" h="267334">
                <a:moveTo>
                  <a:pt x="765136" y="213652"/>
                </a:moveTo>
                <a:lnTo>
                  <a:pt x="760031" y="210210"/>
                </a:lnTo>
                <a:lnTo>
                  <a:pt x="747560" y="202730"/>
                </a:lnTo>
                <a:lnTo>
                  <a:pt x="740752" y="198412"/>
                </a:lnTo>
                <a:lnTo>
                  <a:pt x="730084" y="213893"/>
                </a:lnTo>
                <a:lnTo>
                  <a:pt x="727049" y="218325"/>
                </a:lnTo>
                <a:lnTo>
                  <a:pt x="735444" y="222885"/>
                </a:lnTo>
                <a:lnTo>
                  <a:pt x="742276" y="227088"/>
                </a:lnTo>
                <a:lnTo>
                  <a:pt x="748030" y="230746"/>
                </a:lnTo>
                <a:lnTo>
                  <a:pt x="752944" y="233553"/>
                </a:lnTo>
                <a:lnTo>
                  <a:pt x="765136" y="213652"/>
                </a:lnTo>
                <a:close/>
              </a:path>
              <a:path w="805179" h="267334">
                <a:moveTo>
                  <a:pt x="766673" y="178600"/>
                </a:moveTo>
                <a:lnTo>
                  <a:pt x="754278" y="170980"/>
                </a:lnTo>
                <a:lnTo>
                  <a:pt x="747585" y="167030"/>
                </a:lnTo>
                <a:lnTo>
                  <a:pt x="740752" y="163360"/>
                </a:lnTo>
                <a:lnTo>
                  <a:pt x="728573" y="181648"/>
                </a:lnTo>
                <a:lnTo>
                  <a:pt x="741895" y="190601"/>
                </a:lnTo>
                <a:lnTo>
                  <a:pt x="747839" y="194729"/>
                </a:lnTo>
                <a:lnTo>
                  <a:pt x="752944" y="198412"/>
                </a:lnTo>
                <a:lnTo>
                  <a:pt x="766673" y="178600"/>
                </a:lnTo>
                <a:close/>
              </a:path>
              <a:path w="805179" h="267334">
                <a:moveTo>
                  <a:pt x="804862" y="93154"/>
                </a:moveTo>
                <a:lnTo>
                  <a:pt x="694944" y="93154"/>
                </a:lnTo>
                <a:lnTo>
                  <a:pt x="694944" y="120586"/>
                </a:lnTo>
                <a:lnTo>
                  <a:pt x="694944" y="132778"/>
                </a:lnTo>
                <a:lnTo>
                  <a:pt x="633793" y="132778"/>
                </a:lnTo>
                <a:lnTo>
                  <a:pt x="633793" y="129730"/>
                </a:lnTo>
                <a:lnTo>
                  <a:pt x="635317" y="125158"/>
                </a:lnTo>
                <a:lnTo>
                  <a:pt x="635317" y="120586"/>
                </a:lnTo>
                <a:lnTo>
                  <a:pt x="694944" y="120586"/>
                </a:lnTo>
                <a:lnTo>
                  <a:pt x="694944" y="93154"/>
                </a:lnTo>
                <a:lnTo>
                  <a:pt x="635317" y="93154"/>
                </a:lnTo>
                <a:lnTo>
                  <a:pt x="635317" y="79349"/>
                </a:lnTo>
                <a:lnTo>
                  <a:pt x="792670" y="79349"/>
                </a:lnTo>
                <a:lnTo>
                  <a:pt x="792670" y="54965"/>
                </a:lnTo>
                <a:lnTo>
                  <a:pt x="792670" y="38201"/>
                </a:lnTo>
                <a:lnTo>
                  <a:pt x="792670" y="9144"/>
                </a:lnTo>
                <a:lnTo>
                  <a:pt x="759040" y="9144"/>
                </a:lnTo>
                <a:lnTo>
                  <a:pt x="759040" y="38201"/>
                </a:lnTo>
                <a:lnTo>
                  <a:pt x="759040" y="54965"/>
                </a:lnTo>
                <a:lnTo>
                  <a:pt x="635317" y="54965"/>
                </a:lnTo>
                <a:lnTo>
                  <a:pt x="635317" y="38201"/>
                </a:lnTo>
                <a:lnTo>
                  <a:pt x="759040" y="38201"/>
                </a:lnTo>
                <a:lnTo>
                  <a:pt x="759040" y="9144"/>
                </a:lnTo>
                <a:lnTo>
                  <a:pt x="601789" y="9144"/>
                </a:lnTo>
                <a:lnTo>
                  <a:pt x="601789" y="97726"/>
                </a:lnTo>
                <a:lnTo>
                  <a:pt x="600062" y="136347"/>
                </a:lnTo>
                <a:lnTo>
                  <a:pt x="594918" y="171932"/>
                </a:lnTo>
                <a:lnTo>
                  <a:pt x="586308" y="204381"/>
                </a:lnTo>
                <a:lnTo>
                  <a:pt x="574255" y="233553"/>
                </a:lnTo>
                <a:lnTo>
                  <a:pt x="580224" y="239585"/>
                </a:lnTo>
                <a:lnTo>
                  <a:pt x="586651" y="246316"/>
                </a:lnTo>
                <a:lnTo>
                  <a:pt x="593369" y="253923"/>
                </a:lnTo>
                <a:lnTo>
                  <a:pt x="600265" y="262509"/>
                </a:lnTo>
                <a:lnTo>
                  <a:pt x="608812" y="237642"/>
                </a:lnTo>
                <a:lnTo>
                  <a:pt x="616077" y="211035"/>
                </a:lnTo>
                <a:lnTo>
                  <a:pt x="621804" y="183172"/>
                </a:lnTo>
                <a:lnTo>
                  <a:pt x="621906" y="182714"/>
                </a:lnTo>
                <a:lnTo>
                  <a:pt x="626148" y="152819"/>
                </a:lnTo>
                <a:lnTo>
                  <a:pt x="626173" y="264033"/>
                </a:lnTo>
                <a:lnTo>
                  <a:pt x="655218" y="264033"/>
                </a:lnTo>
                <a:lnTo>
                  <a:pt x="655218" y="225933"/>
                </a:lnTo>
                <a:lnTo>
                  <a:pt x="655218" y="183172"/>
                </a:lnTo>
                <a:lnTo>
                  <a:pt x="655218" y="158788"/>
                </a:lnTo>
                <a:lnTo>
                  <a:pt x="694944" y="158788"/>
                </a:lnTo>
                <a:lnTo>
                  <a:pt x="694944" y="260985"/>
                </a:lnTo>
                <a:lnTo>
                  <a:pt x="727036" y="260985"/>
                </a:lnTo>
                <a:lnTo>
                  <a:pt x="727036" y="158788"/>
                </a:lnTo>
                <a:lnTo>
                  <a:pt x="766673" y="158788"/>
                </a:lnTo>
                <a:lnTo>
                  <a:pt x="766673" y="178600"/>
                </a:lnTo>
                <a:lnTo>
                  <a:pt x="766673" y="235077"/>
                </a:lnTo>
                <a:lnTo>
                  <a:pt x="763587" y="238150"/>
                </a:lnTo>
                <a:lnTo>
                  <a:pt x="747039" y="238150"/>
                </a:lnTo>
                <a:lnTo>
                  <a:pt x="734656" y="236601"/>
                </a:lnTo>
                <a:lnTo>
                  <a:pt x="735799" y="241744"/>
                </a:lnTo>
                <a:lnTo>
                  <a:pt x="736942" y="248031"/>
                </a:lnTo>
                <a:lnTo>
                  <a:pt x="738085" y="255460"/>
                </a:lnTo>
                <a:lnTo>
                  <a:pt x="739241" y="264033"/>
                </a:lnTo>
                <a:lnTo>
                  <a:pt x="771334" y="264033"/>
                </a:lnTo>
                <a:lnTo>
                  <a:pt x="782447" y="262039"/>
                </a:lnTo>
                <a:lnTo>
                  <a:pt x="790575" y="256032"/>
                </a:lnTo>
                <a:lnTo>
                  <a:pt x="795540" y="246037"/>
                </a:lnTo>
                <a:lnTo>
                  <a:pt x="796493" y="238150"/>
                </a:lnTo>
                <a:lnTo>
                  <a:pt x="797242" y="232029"/>
                </a:lnTo>
                <a:lnTo>
                  <a:pt x="797242" y="158788"/>
                </a:lnTo>
                <a:lnTo>
                  <a:pt x="797242" y="152819"/>
                </a:lnTo>
                <a:lnTo>
                  <a:pt x="797242" y="132778"/>
                </a:lnTo>
                <a:lnTo>
                  <a:pt x="727036" y="132778"/>
                </a:lnTo>
                <a:lnTo>
                  <a:pt x="727036" y="120586"/>
                </a:lnTo>
                <a:lnTo>
                  <a:pt x="804862" y="120586"/>
                </a:lnTo>
                <a:lnTo>
                  <a:pt x="804862" y="93154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37582" y="1005649"/>
            <a:ext cx="48895" cy="44450"/>
          </a:xfrm>
          <a:custGeom>
            <a:avLst/>
            <a:gdLst/>
            <a:ahLst/>
            <a:cxnLst/>
            <a:rect l="l" t="t" r="r" b="b"/>
            <a:pathLst>
              <a:path w="48895" h="44450">
                <a:moveTo>
                  <a:pt x="32105" y="0"/>
                </a:moveTo>
                <a:lnTo>
                  <a:pt x="16852" y="0"/>
                </a:lnTo>
                <a:lnTo>
                  <a:pt x="10756" y="3048"/>
                </a:lnTo>
                <a:lnTo>
                  <a:pt x="6095" y="6096"/>
                </a:lnTo>
                <a:lnTo>
                  <a:pt x="1523" y="10668"/>
                </a:lnTo>
                <a:lnTo>
                  <a:pt x="0" y="16764"/>
                </a:lnTo>
                <a:lnTo>
                  <a:pt x="0" y="28956"/>
                </a:lnTo>
                <a:lnTo>
                  <a:pt x="1523" y="33629"/>
                </a:lnTo>
                <a:lnTo>
                  <a:pt x="10756" y="42773"/>
                </a:lnTo>
                <a:lnTo>
                  <a:pt x="16852" y="44297"/>
                </a:lnTo>
                <a:lnTo>
                  <a:pt x="24472" y="44297"/>
                </a:lnTo>
                <a:lnTo>
                  <a:pt x="32105" y="44297"/>
                </a:lnTo>
                <a:lnTo>
                  <a:pt x="38188" y="42773"/>
                </a:lnTo>
                <a:lnTo>
                  <a:pt x="42760" y="38201"/>
                </a:lnTo>
                <a:lnTo>
                  <a:pt x="47332" y="35153"/>
                </a:lnTo>
                <a:lnTo>
                  <a:pt x="48856" y="28956"/>
                </a:lnTo>
                <a:lnTo>
                  <a:pt x="48856" y="16764"/>
                </a:lnTo>
                <a:lnTo>
                  <a:pt x="47332" y="10668"/>
                </a:lnTo>
                <a:lnTo>
                  <a:pt x="42760" y="6096"/>
                </a:lnTo>
                <a:lnTo>
                  <a:pt x="38188" y="3048"/>
                </a:lnTo>
                <a:lnTo>
                  <a:pt x="32105" y="0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78082" y="886586"/>
            <a:ext cx="819150" cy="267335"/>
          </a:xfrm>
          <a:custGeom>
            <a:avLst/>
            <a:gdLst/>
            <a:ahLst/>
            <a:cxnLst/>
            <a:rect l="l" t="t" r="r" b="b"/>
            <a:pathLst>
              <a:path w="819150" h="267334">
                <a:moveTo>
                  <a:pt x="70281" y="50393"/>
                </a:moveTo>
                <a:lnTo>
                  <a:pt x="62865" y="39585"/>
                </a:lnTo>
                <a:lnTo>
                  <a:pt x="54457" y="27914"/>
                </a:lnTo>
                <a:lnTo>
                  <a:pt x="45161" y="15633"/>
                </a:lnTo>
                <a:lnTo>
                  <a:pt x="35140" y="3048"/>
                </a:lnTo>
                <a:lnTo>
                  <a:pt x="9232" y="21437"/>
                </a:lnTo>
                <a:lnTo>
                  <a:pt x="18948" y="34848"/>
                </a:lnTo>
                <a:lnTo>
                  <a:pt x="27520" y="47536"/>
                </a:lnTo>
                <a:lnTo>
                  <a:pt x="34950" y="59372"/>
                </a:lnTo>
                <a:lnTo>
                  <a:pt x="41236" y="70205"/>
                </a:lnTo>
                <a:lnTo>
                  <a:pt x="70281" y="50393"/>
                </a:lnTo>
                <a:close/>
              </a:path>
              <a:path w="819150" h="267334">
                <a:moveTo>
                  <a:pt x="213829" y="90106"/>
                </a:moveTo>
                <a:lnTo>
                  <a:pt x="209257" y="80086"/>
                </a:lnTo>
                <a:lnTo>
                  <a:pt x="204685" y="70789"/>
                </a:lnTo>
                <a:lnTo>
                  <a:pt x="200113" y="62382"/>
                </a:lnTo>
                <a:lnTo>
                  <a:pt x="195541" y="54965"/>
                </a:lnTo>
                <a:lnTo>
                  <a:pt x="171069" y="67157"/>
                </a:lnTo>
                <a:lnTo>
                  <a:pt x="175425" y="73698"/>
                </a:lnTo>
                <a:lnTo>
                  <a:pt x="179679" y="81686"/>
                </a:lnTo>
                <a:lnTo>
                  <a:pt x="184213" y="90817"/>
                </a:lnTo>
                <a:lnTo>
                  <a:pt x="189445" y="100774"/>
                </a:lnTo>
                <a:lnTo>
                  <a:pt x="213829" y="90106"/>
                </a:lnTo>
                <a:close/>
              </a:path>
              <a:path w="819150" h="267334">
                <a:moveTo>
                  <a:pt x="262699" y="27533"/>
                </a:moveTo>
                <a:lnTo>
                  <a:pt x="233743" y="27533"/>
                </a:lnTo>
                <a:lnTo>
                  <a:pt x="232346" y="20662"/>
                </a:lnTo>
                <a:lnTo>
                  <a:pt x="229006" y="6883"/>
                </a:lnTo>
                <a:lnTo>
                  <a:pt x="227634" y="0"/>
                </a:lnTo>
                <a:lnTo>
                  <a:pt x="195541" y="4572"/>
                </a:lnTo>
                <a:lnTo>
                  <a:pt x="197065" y="12192"/>
                </a:lnTo>
                <a:lnTo>
                  <a:pt x="200113" y="19913"/>
                </a:lnTo>
                <a:lnTo>
                  <a:pt x="201637" y="27533"/>
                </a:lnTo>
                <a:lnTo>
                  <a:pt x="171069" y="27533"/>
                </a:lnTo>
                <a:lnTo>
                  <a:pt x="171069" y="54965"/>
                </a:lnTo>
                <a:lnTo>
                  <a:pt x="195541" y="54965"/>
                </a:lnTo>
                <a:lnTo>
                  <a:pt x="235254" y="54965"/>
                </a:lnTo>
                <a:lnTo>
                  <a:pt x="262699" y="54965"/>
                </a:lnTo>
                <a:lnTo>
                  <a:pt x="262699" y="27533"/>
                </a:lnTo>
                <a:close/>
              </a:path>
              <a:path w="819150" h="267334">
                <a:moveTo>
                  <a:pt x="268782" y="228981"/>
                </a:moveTo>
                <a:lnTo>
                  <a:pt x="241046" y="229870"/>
                </a:lnTo>
                <a:lnTo>
                  <a:pt x="214998" y="230327"/>
                </a:lnTo>
                <a:lnTo>
                  <a:pt x="190652" y="230492"/>
                </a:lnTo>
                <a:lnTo>
                  <a:pt x="149110" y="230492"/>
                </a:lnTo>
                <a:lnTo>
                  <a:pt x="133477" y="230327"/>
                </a:lnTo>
                <a:lnTo>
                  <a:pt x="120992" y="229870"/>
                </a:lnTo>
                <a:lnTo>
                  <a:pt x="111531" y="228981"/>
                </a:lnTo>
                <a:lnTo>
                  <a:pt x="103784" y="228676"/>
                </a:lnTo>
                <a:lnTo>
                  <a:pt x="62966" y="211239"/>
                </a:lnTo>
                <a:lnTo>
                  <a:pt x="58089" y="206032"/>
                </a:lnTo>
                <a:lnTo>
                  <a:pt x="58089" y="180124"/>
                </a:lnTo>
                <a:lnTo>
                  <a:pt x="62674" y="184696"/>
                </a:lnTo>
                <a:lnTo>
                  <a:pt x="65709" y="190792"/>
                </a:lnTo>
                <a:lnTo>
                  <a:pt x="70281" y="195364"/>
                </a:lnTo>
                <a:lnTo>
                  <a:pt x="75920" y="185724"/>
                </a:lnTo>
                <a:lnTo>
                  <a:pt x="78740" y="180124"/>
                </a:lnTo>
                <a:lnTo>
                  <a:pt x="81140" y="175361"/>
                </a:lnTo>
                <a:lnTo>
                  <a:pt x="85496" y="164719"/>
                </a:lnTo>
                <a:lnTo>
                  <a:pt x="86334" y="161836"/>
                </a:lnTo>
                <a:lnTo>
                  <a:pt x="88569" y="154216"/>
                </a:lnTo>
                <a:lnTo>
                  <a:pt x="88569" y="215176"/>
                </a:lnTo>
                <a:lnTo>
                  <a:pt x="163436" y="215176"/>
                </a:lnTo>
                <a:lnTo>
                  <a:pt x="163436" y="186220"/>
                </a:lnTo>
                <a:lnTo>
                  <a:pt x="163436" y="151168"/>
                </a:lnTo>
                <a:lnTo>
                  <a:pt x="163436" y="122110"/>
                </a:lnTo>
                <a:lnTo>
                  <a:pt x="135915" y="122110"/>
                </a:lnTo>
                <a:lnTo>
                  <a:pt x="135915" y="151168"/>
                </a:lnTo>
                <a:lnTo>
                  <a:pt x="135915" y="186220"/>
                </a:lnTo>
                <a:lnTo>
                  <a:pt x="116103" y="186220"/>
                </a:lnTo>
                <a:lnTo>
                  <a:pt x="116103" y="154216"/>
                </a:lnTo>
                <a:lnTo>
                  <a:pt x="116103" y="151168"/>
                </a:lnTo>
                <a:lnTo>
                  <a:pt x="135915" y="151168"/>
                </a:lnTo>
                <a:lnTo>
                  <a:pt x="135915" y="122110"/>
                </a:lnTo>
                <a:lnTo>
                  <a:pt x="103911" y="122110"/>
                </a:lnTo>
                <a:lnTo>
                  <a:pt x="105435" y="111442"/>
                </a:lnTo>
                <a:lnTo>
                  <a:pt x="106959" y="103822"/>
                </a:lnTo>
                <a:lnTo>
                  <a:pt x="106959" y="102298"/>
                </a:lnTo>
                <a:lnTo>
                  <a:pt x="161925" y="102298"/>
                </a:lnTo>
                <a:lnTo>
                  <a:pt x="161925" y="74777"/>
                </a:lnTo>
                <a:lnTo>
                  <a:pt x="161925" y="41249"/>
                </a:lnTo>
                <a:lnTo>
                  <a:pt x="161925" y="13716"/>
                </a:lnTo>
                <a:lnTo>
                  <a:pt x="131343" y="13716"/>
                </a:lnTo>
                <a:lnTo>
                  <a:pt x="131343" y="41249"/>
                </a:lnTo>
                <a:lnTo>
                  <a:pt x="131343" y="74777"/>
                </a:lnTo>
                <a:lnTo>
                  <a:pt x="108483" y="74777"/>
                </a:lnTo>
                <a:lnTo>
                  <a:pt x="108483" y="41249"/>
                </a:lnTo>
                <a:lnTo>
                  <a:pt x="131343" y="41249"/>
                </a:lnTo>
                <a:lnTo>
                  <a:pt x="131343" y="13716"/>
                </a:lnTo>
                <a:lnTo>
                  <a:pt x="76377" y="13716"/>
                </a:lnTo>
                <a:lnTo>
                  <a:pt x="76377" y="84010"/>
                </a:lnTo>
                <a:lnTo>
                  <a:pt x="75234" y="107734"/>
                </a:lnTo>
                <a:lnTo>
                  <a:pt x="71805" y="128600"/>
                </a:lnTo>
                <a:lnTo>
                  <a:pt x="66090" y="146634"/>
                </a:lnTo>
                <a:lnTo>
                  <a:pt x="58089" y="161836"/>
                </a:lnTo>
                <a:lnTo>
                  <a:pt x="58089" y="94678"/>
                </a:lnTo>
                <a:lnTo>
                  <a:pt x="3136" y="94678"/>
                </a:lnTo>
                <a:lnTo>
                  <a:pt x="3136" y="129730"/>
                </a:lnTo>
                <a:lnTo>
                  <a:pt x="27520" y="129730"/>
                </a:lnTo>
                <a:lnTo>
                  <a:pt x="27520" y="206032"/>
                </a:lnTo>
                <a:lnTo>
                  <a:pt x="20650" y="210908"/>
                </a:lnTo>
                <a:lnTo>
                  <a:pt x="13792" y="216369"/>
                </a:lnTo>
                <a:lnTo>
                  <a:pt x="6908" y="222402"/>
                </a:lnTo>
                <a:lnTo>
                  <a:pt x="0" y="228981"/>
                </a:lnTo>
                <a:lnTo>
                  <a:pt x="15328" y="267081"/>
                </a:lnTo>
                <a:lnTo>
                  <a:pt x="25019" y="256298"/>
                </a:lnTo>
                <a:lnTo>
                  <a:pt x="33426" y="247078"/>
                </a:lnTo>
                <a:lnTo>
                  <a:pt x="40398" y="239864"/>
                </a:lnTo>
                <a:lnTo>
                  <a:pt x="45808" y="235077"/>
                </a:lnTo>
                <a:lnTo>
                  <a:pt x="55829" y="244221"/>
                </a:lnTo>
                <a:lnTo>
                  <a:pt x="67424" y="251079"/>
                </a:lnTo>
                <a:lnTo>
                  <a:pt x="115925" y="259702"/>
                </a:lnTo>
                <a:lnTo>
                  <a:pt x="202692" y="260985"/>
                </a:lnTo>
                <a:lnTo>
                  <a:pt x="255066" y="260985"/>
                </a:lnTo>
                <a:lnTo>
                  <a:pt x="257632" y="253847"/>
                </a:lnTo>
                <a:lnTo>
                  <a:pt x="260781" y="246138"/>
                </a:lnTo>
                <a:lnTo>
                  <a:pt x="264490" y="237845"/>
                </a:lnTo>
                <a:lnTo>
                  <a:pt x="265836" y="235077"/>
                </a:lnTo>
                <a:lnTo>
                  <a:pt x="268046" y="230492"/>
                </a:lnTo>
                <a:lnTo>
                  <a:pt x="268782" y="228981"/>
                </a:lnTo>
                <a:close/>
              </a:path>
              <a:path w="819150" h="267334">
                <a:moveTo>
                  <a:pt x="268782" y="103822"/>
                </a:moveTo>
                <a:lnTo>
                  <a:pt x="239826" y="103822"/>
                </a:lnTo>
                <a:lnTo>
                  <a:pt x="247269" y="92976"/>
                </a:lnTo>
                <a:lnTo>
                  <a:pt x="253733" y="83400"/>
                </a:lnTo>
                <a:lnTo>
                  <a:pt x="259321" y="75247"/>
                </a:lnTo>
                <a:lnTo>
                  <a:pt x="264210" y="68681"/>
                </a:lnTo>
                <a:lnTo>
                  <a:pt x="235254" y="54965"/>
                </a:lnTo>
                <a:lnTo>
                  <a:pt x="229514" y="68173"/>
                </a:lnTo>
                <a:lnTo>
                  <a:pt x="223774" y="80543"/>
                </a:lnTo>
                <a:lnTo>
                  <a:pt x="218033" y="92341"/>
                </a:lnTo>
                <a:lnTo>
                  <a:pt x="212305" y="103822"/>
                </a:lnTo>
                <a:lnTo>
                  <a:pt x="166484" y="103822"/>
                </a:lnTo>
                <a:lnTo>
                  <a:pt x="166484" y="129730"/>
                </a:lnTo>
                <a:lnTo>
                  <a:pt x="200113" y="129730"/>
                </a:lnTo>
                <a:lnTo>
                  <a:pt x="200113" y="155740"/>
                </a:lnTo>
                <a:lnTo>
                  <a:pt x="171069" y="155740"/>
                </a:lnTo>
                <a:lnTo>
                  <a:pt x="171069" y="183172"/>
                </a:lnTo>
                <a:lnTo>
                  <a:pt x="200113" y="183172"/>
                </a:lnTo>
                <a:lnTo>
                  <a:pt x="200113" y="222885"/>
                </a:lnTo>
                <a:lnTo>
                  <a:pt x="230682" y="222885"/>
                </a:lnTo>
                <a:lnTo>
                  <a:pt x="230682" y="183172"/>
                </a:lnTo>
                <a:lnTo>
                  <a:pt x="262699" y="183172"/>
                </a:lnTo>
                <a:lnTo>
                  <a:pt x="262699" y="155740"/>
                </a:lnTo>
                <a:lnTo>
                  <a:pt x="230682" y="155740"/>
                </a:lnTo>
                <a:lnTo>
                  <a:pt x="230682" y="129730"/>
                </a:lnTo>
                <a:lnTo>
                  <a:pt x="268782" y="129730"/>
                </a:lnTo>
                <a:lnTo>
                  <a:pt x="268782" y="103822"/>
                </a:lnTo>
                <a:close/>
              </a:path>
              <a:path w="819150" h="267334">
                <a:moveTo>
                  <a:pt x="375754" y="177076"/>
                </a:moveTo>
                <a:lnTo>
                  <a:pt x="365417" y="133273"/>
                </a:lnTo>
                <a:lnTo>
                  <a:pt x="357365" y="117538"/>
                </a:lnTo>
                <a:lnTo>
                  <a:pt x="372706" y="44297"/>
                </a:lnTo>
                <a:lnTo>
                  <a:pt x="372706" y="12192"/>
                </a:lnTo>
                <a:lnTo>
                  <a:pt x="345173" y="12192"/>
                </a:lnTo>
                <a:lnTo>
                  <a:pt x="345173" y="174028"/>
                </a:lnTo>
                <a:lnTo>
                  <a:pt x="345173" y="180124"/>
                </a:lnTo>
                <a:lnTo>
                  <a:pt x="343662" y="184696"/>
                </a:lnTo>
                <a:lnTo>
                  <a:pt x="339077" y="186220"/>
                </a:lnTo>
                <a:lnTo>
                  <a:pt x="336029" y="187744"/>
                </a:lnTo>
                <a:lnTo>
                  <a:pt x="322313" y="187744"/>
                </a:lnTo>
                <a:lnTo>
                  <a:pt x="322313" y="44297"/>
                </a:lnTo>
                <a:lnTo>
                  <a:pt x="340601" y="44297"/>
                </a:lnTo>
                <a:lnTo>
                  <a:pt x="326885" y="120586"/>
                </a:lnTo>
                <a:lnTo>
                  <a:pt x="334886" y="136867"/>
                </a:lnTo>
                <a:lnTo>
                  <a:pt x="340601" y="151307"/>
                </a:lnTo>
                <a:lnTo>
                  <a:pt x="344030" y="163753"/>
                </a:lnTo>
                <a:lnTo>
                  <a:pt x="345173" y="174028"/>
                </a:lnTo>
                <a:lnTo>
                  <a:pt x="345173" y="12192"/>
                </a:lnTo>
                <a:lnTo>
                  <a:pt x="288696" y="12192"/>
                </a:lnTo>
                <a:lnTo>
                  <a:pt x="288696" y="265557"/>
                </a:lnTo>
                <a:lnTo>
                  <a:pt x="322313" y="265557"/>
                </a:lnTo>
                <a:lnTo>
                  <a:pt x="322313" y="198412"/>
                </a:lnTo>
                <a:lnTo>
                  <a:pt x="325361" y="213652"/>
                </a:lnTo>
                <a:lnTo>
                  <a:pt x="326885" y="219837"/>
                </a:lnTo>
                <a:lnTo>
                  <a:pt x="338810" y="219265"/>
                </a:lnTo>
                <a:lnTo>
                  <a:pt x="349186" y="217551"/>
                </a:lnTo>
                <a:lnTo>
                  <a:pt x="357568" y="214668"/>
                </a:lnTo>
                <a:lnTo>
                  <a:pt x="363562" y="210604"/>
                </a:lnTo>
                <a:lnTo>
                  <a:pt x="368681" y="204304"/>
                </a:lnTo>
                <a:lnTo>
                  <a:pt x="371640" y="198412"/>
                </a:lnTo>
                <a:lnTo>
                  <a:pt x="372516" y="196697"/>
                </a:lnTo>
                <a:lnTo>
                  <a:pt x="374891" y="187744"/>
                </a:lnTo>
                <a:lnTo>
                  <a:pt x="375754" y="177076"/>
                </a:lnTo>
                <a:close/>
              </a:path>
              <a:path w="819150" h="267334">
                <a:moveTo>
                  <a:pt x="529958" y="70205"/>
                </a:moveTo>
                <a:lnTo>
                  <a:pt x="494817" y="70205"/>
                </a:lnTo>
                <a:lnTo>
                  <a:pt x="506399" y="53441"/>
                </a:lnTo>
                <a:lnTo>
                  <a:pt x="511670" y="45821"/>
                </a:lnTo>
                <a:lnTo>
                  <a:pt x="511670" y="24485"/>
                </a:lnTo>
                <a:lnTo>
                  <a:pt x="471957" y="24485"/>
                </a:lnTo>
                <a:lnTo>
                  <a:pt x="471957" y="53441"/>
                </a:lnTo>
                <a:lnTo>
                  <a:pt x="459765" y="70205"/>
                </a:lnTo>
                <a:lnTo>
                  <a:pt x="404710" y="70205"/>
                </a:lnTo>
                <a:lnTo>
                  <a:pt x="409371" y="64109"/>
                </a:lnTo>
                <a:lnTo>
                  <a:pt x="413956" y="59537"/>
                </a:lnTo>
                <a:lnTo>
                  <a:pt x="418515" y="53441"/>
                </a:lnTo>
                <a:lnTo>
                  <a:pt x="471957" y="53441"/>
                </a:lnTo>
                <a:lnTo>
                  <a:pt x="471957" y="24485"/>
                </a:lnTo>
                <a:lnTo>
                  <a:pt x="438327" y="24485"/>
                </a:lnTo>
                <a:lnTo>
                  <a:pt x="441515" y="18757"/>
                </a:lnTo>
                <a:lnTo>
                  <a:pt x="447370" y="7264"/>
                </a:lnTo>
                <a:lnTo>
                  <a:pt x="450621" y="1524"/>
                </a:lnTo>
                <a:lnTo>
                  <a:pt x="410895" y="1524"/>
                </a:lnTo>
                <a:lnTo>
                  <a:pt x="402259" y="19024"/>
                </a:lnTo>
                <a:lnTo>
                  <a:pt x="392518" y="34759"/>
                </a:lnTo>
                <a:lnTo>
                  <a:pt x="381660" y="48780"/>
                </a:lnTo>
                <a:lnTo>
                  <a:pt x="369658" y="61061"/>
                </a:lnTo>
                <a:lnTo>
                  <a:pt x="371944" y="79590"/>
                </a:lnTo>
                <a:lnTo>
                  <a:pt x="373087" y="89217"/>
                </a:lnTo>
                <a:lnTo>
                  <a:pt x="374230" y="99250"/>
                </a:lnTo>
                <a:lnTo>
                  <a:pt x="377278" y="96202"/>
                </a:lnTo>
                <a:lnTo>
                  <a:pt x="381850" y="94678"/>
                </a:lnTo>
                <a:lnTo>
                  <a:pt x="384898" y="91630"/>
                </a:lnTo>
                <a:lnTo>
                  <a:pt x="384898" y="99250"/>
                </a:lnTo>
                <a:lnTo>
                  <a:pt x="496443" y="99250"/>
                </a:lnTo>
                <a:lnTo>
                  <a:pt x="496443" y="111442"/>
                </a:lnTo>
                <a:lnTo>
                  <a:pt x="384898" y="111442"/>
                </a:lnTo>
                <a:lnTo>
                  <a:pt x="384898" y="134302"/>
                </a:lnTo>
                <a:lnTo>
                  <a:pt x="496443" y="134302"/>
                </a:lnTo>
                <a:lnTo>
                  <a:pt x="496443" y="146494"/>
                </a:lnTo>
                <a:lnTo>
                  <a:pt x="380326" y="146494"/>
                </a:lnTo>
                <a:lnTo>
                  <a:pt x="380326" y="177076"/>
                </a:lnTo>
                <a:lnTo>
                  <a:pt x="444423" y="177076"/>
                </a:lnTo>
                <a:lnTo>
                  <a:pt x="446963" y="186220"/>
                </a:lnTo>
                <a:lnTo>
                  <a:pt x="452577" y="204304"/>
                </a:lnTo>
                <a:lnTo>
                  <a:pt x="455193" y="213652"/>
                </a:lnTo>
                <a:lnTo>
                  <a:pt x="488721" y="198412"/>
                </a:lnTo>
                <a:lnTo>
                  <a:pt x="478053" y="177076"/>
                </a:lnTo>
                <a:lnTo>
                  <a:pt x="529958" y="177076"/>
                </a:lnTo>
                <a:lnTo>
                  <a:pt x="529958" y="91630"/>
                </a:lnTo>
                <a:lnTo>
                  <a:pt x="529958" y="70205"/>
                </a:lnTo>
                <a:close/>
              </a:path>
              <a:path w="819150" h="267334">
                <a:moveTo>
                  <a:pt x="543775" y="241173"/>
                </a:moveTo>
                <a:lnTo>
                  <a:pt x="540816" y="228981"/>
                </a:lnTo>
                <a:lnTo>
                  <a:pt x="540016" y="225691"/>
                </a:lnTo>
                <a:lnTo>
                  <a:pt x="536613" y="213652"/>
                </a:lnTo>
                <a:lnTo>
                  <a:pt x="535876" y="211035"/>
                </a:lnTo>
                <a:lnTo>
                  <a:pt x="531456" y="196951"/>
                </a:lnTo>
                <a:lnTo>
                  <a:pt x="526910" y="183172"/>
                </a:lnTo>
                <a:lnTo>
                  <a:pt x="497954" y="189268"/>
                </a:lnTo>
                <a:lnTo>
                  <a:pt x="505587" y="213652"/>
                </a:lnTo>
                <a:lnTo>
                  <a:pt x="493331" y="208889"/>
                </a:lnTo>
                <a:lnTo>
                  <a:pt x="487057" y="206159"/>
                </a:lnTo>
                <a:lnTo>
                  <a:pt x="481101" y="202984"/>
                </a:lnTo>
                <a:lnTo>
                  <a:pt x="479780" y="213652"/>
                </a:lnTo>
                <a:lnTo>
                  <a:pt x="467385" y="235077"/>
                </a:lnTo>
                <a:lnTo>
                  <a:pt x="441375" y="235077"/>
                </a:lnTo>
                <a:lnTo>
                  <a:pt x="436803" y="228981"/>
                </a:lnTo>
                <a:lnTo>
                  <a:pt x="436803" y="201460"/>
                </a:lnTo>
                <a:lnTo>
                  <a:pt x="436803" y="198412"/>
                </a:lnTo>
                <a:lnTo>
                  <a:pt x="436803" y="181648"/>
                </a:lnTo>
                <a:lnTo>
                  <a:pt x="404710" y="181648"/>
                </a:lnTo>
                <a:lnTo>
                  <a:pt x="404710" y="198412"/>
                </a:lnTo>
                <a:lnTo>
                  <a:pt x="377278" y="189268"/>
                </a:lnTo>
                <a:lnTo>
                  <a:pt x="372440" y="202717"/>
                </a:lnTo>
                <a:lnTo>
                  <a:pt x="367169" y="215607"/>
                </a:lnTo>
                <a:lnTo>
                  <a:pt x="361581" y="227939"/>
                </a:lnTo>
                <a:lnTo>
                  <a:pt x="355841" y="239649"/>
                </a:lnTo>
                <a:lnTo>
                  <a:pt x="361873" y="242201"/>
                </a:lnTo>
                <a:lnTo>
                  <a:pt x="368312" y="245173"/>
                </a:lnTo>
                <a:lnTo>
                  <a:pt x="375005" y="248437"/>
                </a:lnTo>
                <a:lnTo>
                  <a:pt x="381850" y="251841"/>
                </a:lnTo>
                <a:lnTo>
                  <a:pt x="388188" y="239293"/>
                </a:lnTo>
                <a:lnTo>
                  <a:pt x="393852" y="226695"/>
                </a:lnTo>
                <a:lnTo>
                  <a:pt x="399389" y="213652"/>
                </a:lnTo>
                <a:lnTo>
                  <a:pt x="404710" y="201460"/>
                </a:lnTo>
                <a:lnTo>
                  <a:pt x="404710" y="228981"/>
                </a:lnTo>
                <a:lnTo>
                  <a:pt x="407009" y="244106"/>
                </a:lnTo>
                <a:lnTo>
                  <a:pt x="413893" y="255079"/>
                </a:lnTo>
                <a:lnTo>
                  <a:pt x="425348" y="261772"/>
                </a:lnTo>
                <a:lnTo>
                  <a:pt x="441375" y="264033"/>
                </a:lnTo>
                <a:lnTo>
                  <a:pt x="479577" y="264033"/>
                </a:lnTo>
                <a:lnTo>
                  <a:pt x="507961" y="235077"/>
                </a:lnTo>
                <a:lnTo>
                  <a:pt x="510146" y="228981"/>
                </a:lnTo>
                <a:lnTo>
                  <a:pt x="514731" y="247269"/>
                </a:lnTo>
                <a:lnTo>
                  <a:pt x="543775" y="241173"/>
                </a:lnTo>
                <a:close/>
              </a:path>
              <a:path w="819150" h="267334">
                <a:moveTo>
                  <a:pt x="607872" y="189268"/>
                </a:moveTo>
                <a:lnTo>
                  <a:pt x="574255" y="177076"/>
                </a:lnTo>
                <a:lnTo>
                  <a:pt x="569366" y="192836"/>
                </a:lnTo>
                <a:lnTo>
                  <a:pt x="563778" y="208178"/>
                </a:lnTo>
                <a:lnTo>
                  <a:pt x="557314" y="223240"/>
                </a:lnTo>
                <a:lnTo>
                  <a:pt x="549871" y="238125"/>
                </a:lnTo>
                <a:lnTo>
                  <a:pt x="581875" y="251841"/>
                </a:lnTo>
                <a:lnTo>
                  <a:pt x="586803" y="241058"/>
                </a:lnTo>
                <a:lnTo>
                  <a:pt x="592620" y="226885"/>
                </a:lnTo>
                <a:lnTo>
                  <a:pt x="599541" y="209588"/>
                </a:lnTo>
                <a:lnTo>
                  <a:pt x="607872" y="189268"/>
                </a:lnTo>
                <a:close/>
              </a:path>
              <a:path w="819150" h="267334">
                <a:moveTo>
                  <a:pt x="766914" y="213715"/>
                </a:moveTo>
                <a:lnTo>
                  <a:pt x="759294" y="210794"/>
                </a:lnTo>
                <a:lnTo>
                  <a:pt x="750951" y="206844"/>
                </a:lnTo>
                <a:lnTo>
                  <a:pt x="741578" y="201650"/>
                </a:lnTo>
                <a:lnTo>
                  <a:pt x="731608" y="195364"/>
                </a:lnTo>
                <a:lnTo>
                  <a:pt x="729322" y="205905"/>
                </a:lnTo>
                <a:lnTo>
                  <a:pt x="711695" y="230505"/>
                </a:lnTo>
                <a:lnTo>
                  <a:pt x="658266" y="230505"/>
                </a:lnTo>
                <a:lnTo>
                  <a:pt x="652170" y="225933"/>
                </a:lnTo>
                <a:lnTo>
                  <a:pt x="652170" y="181648"/>
                </a:lnTo>
                <a:lnTo>
                  <a:pt x="615505" y="181648"/>
                </a:lnTo>
                <a:lnTo>
                  <a:pt x="615505" y="225933"/>
                </a:lnTo>
                <a:lnTo>
                  <a:pt x="617931" y="240411"/>
                </a:lnTo>
                <a:lnTo>
                  <a:pt x="618045" y="241058"/>
                </a:lnTo>
                <a:lnTo>
                  <a:pt x="625602" y="252031"/>
                </a:lnTo>
                <a:lnTo>
                  <a:pt x="638035" y="258724"/>
                </a:lnTo>
                <a:lnTo>
                  <a:pt x="655218" y="260985"/>
                </a:lnTo>
                <a:lnTo>
                  <a:pt x="714756" y="260985"/>
                </a:lnTo>
                <a:lnTo>
                  <a:pt x="755243" y="240411"/>
                </a:lnTo>
                <a:lnTo>
                  <a:pt x="760183" y="230505"/>
                </a:lnTo>
                <a:lnTo>
                  <a:pt x="760945" y="228981"/>
                </a:lnTo>
                <a:lnTo>
                  <a:pt x="766737" y="213715"/>
                </a:lnTo>
                <a:lnTo>
                  <a:pt x="766914" y="213715"/>
                </a:lnTo>
                <a:close/>
              </a:path>
              <a:path w="819150" h="267334">
                <a:moveTo>
                  <a:pt x="798753" y="100774"/>
                </a:moveTo>
                <a:lnTo>
                  <a:pt x="763612" y="100774"/>
                </a:lnTo>
                <a:lnTo>
                  <a:pt x="763612" y="126682"/>
                </a:lnTo>
                <a:lnTo>
                  <a:pt x="763612" y="141922"/>
                </a:lnTo>
                <a:lnTo>
                  <a:pt x="702551" y="141922"/>
                </a:lnTo>
                <a:lnTo>
                  <a:pt x="702551" y="126682"/>
                </a:lnTo>
                <a:lnTo>
                  <a:pt x="763612" y="126682"/>
                </a:lnTo>
                <a:lnTo>
                  <a:pt x="763612" y="100774"/>
                </a:lnTo>
                <a:lnTo>
                  <a:pt x="702551" y="100774"/>
                </a:lnTo>
                <a:lnTo>
                  <a:pt x="702551" y="88582"/>
                </a:lnTo>
                <a:lnTo>
                  <a:pt x="791133" y="88582"/>
                </a:lnTo>
                <a:lnTo>
                  <a:pt x="791133" y="61061"/>
                </a:lnTo>
                <a:lnTo>
                  <a:pt x="791133" y="45821"/>
                </a:lnTo>
                <a:lnTo>
                  <a:pt x="791133" y="19913"/>
                </a:lnTo>
                <a:lnTo>
                  <a:pt x="755992" y="19913"/>
                </a:lnTo>
                <a:lnTo>
                  <a:pt x="755992" y="45821"/>
                </a:lnTo>
                <a:lnTo>
                  <a:pt x="755992" y="61061"/>
                </a:lnTo>
                <a:lnTo>
                  <a:pt x="702551" y="61061"/>
                </a:lnTo>
                <a:lnTo>
                  <a:pt x="702551" y="45821"/>
                </a:lnTo>
                <a:lnTo>
                  <a:pt x="755992" y="45821"/>
                </a:lnTo>
                <a:lnTo>
                  <a:pt x="755992" y="19913"/>
                </a:lnTo>
                <a:lnTo>
                  <a:pt x="702551" y="19913"/>
                </a:lnTo>
                <a:lnTo>
                  <a:pt x="702551" y="1524"/>
                </a:lnTo>
                <a:lnTo>
                  <a:pt x="665886" y="1524"/>
                </a:lnTo>
                <a:lnTo>
                  <a:pt x="665886" y="19913"/>
                </a:lnTo>
                <a:lnTo>
                  <a:pt x="665886" y="45821"/>
                </a:lnTo>
                <a:lnTo>
                  <a:pt x="665886" y="61061"/>
                </a:lnTo>
                <a:lnTo>
                  <a:pt x="610920" y="61061"/>
                </a:lnTo>
                <a:lnTo>
                  <a:pt x="610920" y="45821"/>
                </a:lnTo>
                <a:lnTo>
                  <a:pt x="665886" y="45821"/>
                </a:lnTo>
                <a:lnTo>
                  <a:pt x="665886" y="19913"/>
                </a:lnTo>
                <a:lnTo>
                  <a:pt x="575779" y="19913"/>
                </a:lnTo>
                <a:lnTo>
                  <a:pt x="575779" y="88582"/>
                </a:lnTo>
                <a:lnTo>
                  <a:pt x="665886" y="88582"/>
                </a:lnTo>
                <a:lnTo>
                  <a:pt x="665886" y="100774"/>
                </a:lnTo>
                <a:lnTo>
                  <a:pt x="665886" y="126682"/>
                </a:lnTo>
                <a:lnTo>
                  <a:pt x="665886" y="141922"/>
                </a:lnTo>
                <a:lnTo>
                  <a:pt x="603300" y="141922"/>
                </a:lnTo>
                <a:lnTo>
                  <a:pt x="603300" y="126682"/>
                </a:lnTo>
                <a:lnTo>
                  <a:pt x="665886" y="126682"/>
                </a:lnTo>
                <a:lnTo>
                  <a:pt x="665886" y="100774"/>
                </a:lnTo>
                <a:lnTo>
                  <a:pt x="568159" y="100774"/>
                </a:lnTo>
                <a:lnTo>
                  <a:pt x="568159" y="167932"/>
                </a:lnTo>
                <a:lnTo>
                  <a:pt x="665886" y="167932"/>
                </a:lnTo>
                <a:lnTo>
                  <a:pt x="665886" y="175552"/>
                </a:lnTo>
                <a:lnTo>
                  <a:pt x="673506" y="175552"/>
                </a:lnTo>
                <a:lnTo>
                  <a:pt x="658266" y="187744"/>
                </a:lnTo>
                <a:lnTo>
                  <a:pt x="666508" y="196011"/>
                </a:lnTo>
                <a:lnTo>
                  <a:pt x="675068" y="204711"/>
                </a:lnTo>
                <a:lnTo>
                  <a:pt x="683628" y="213715"/>
                </a:lnTo>
                <a:lnTo>
                  <a:pt x="691883" y="222885"/>
                </a:lnTo>
                <a:lnTo>
                  <a:pt x="717791" y="196888"/>
                </a:lnTo>
                <a:lnTo>
                  <a:pt x="712050" y="191198"/>
                </a:lnTo>
                <a:lnTo>
                  <a:pt x="706170" y="185648"/>
                </a:lnTo>
                <a:lnTo>
                  <a:pt x="699998" y="180390"/>
                </a:lnTo>
                <a:lnTo>
                  <a:pt x="693407" y="175552"/>
                </a:lnTo>
                <a:lnTo>
                  <a:pt x="702551" y="175552"/>
                </a:lnTo>
                <a:lnTo>
                  <a:pt x="702551" y="167932"/>
                </a:lnTo>
                <a:lnTo>
                  <a:pt x="798753" y="167932"/>
                </a:lnTo>
                <a:lnTo>
                  <a:pt x="798753" y="141922"/>
                </a:lnTo>
                <a:lnTo>
                  <a:pt x="798753" y="126682"/>
                </a:lnTo>
                <a:lnTo>
                  <a:pt x="798753" y="100774"/>
                </a:lnTo>
                <a:close/>
              </a:path>
              <a:path w="819150" h="267334">
                <a:moveTo>
                  <a:pt x="818667" y="230505"/>
                </a:moveTo>
                <a:lnTo>
                  <a:pt x="813219" y="219976"/>
                </a:lnTo>
                <a:lnTo>
                  <a:pt x="806043" y="206844"/>
                </a:lnTo>
                <a:lnTo>
                  <a:pt x="797153" y="191427"/>
                </a:lnTo>
                <a:lnTo>
                  <a:pt x="786574" y="174028"/>
                </a:lnTo>
                <a:lnTo>
                  <a:pt x="755992" y="189268"/>
                </a:lnTo>
                <a:lnTo>
                  <a:pt x="764870" y="204127"/>
                </a:lnTo>
                <a:lnTo>
                  <a:pt x="773023" y="218846"/>
                </a:lnTo>
                <a:lnTo>
                  <a:pt x="780300" y="233286"/>
                </a:lnTo>
                <a:lnTo>
                  <a:pt x="786574" y="247269"/>
                </a:lnTo>
                <a:lnTo>
                  <a:pt x="818667" y="230505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756754" y="1869478"/>
            <a:ext cx="6068060" cy="2022475"/>
            <a:chOff x="756754" y="1869478"/>
            <a:chExt cx="6068060" cy="2022475"/>
          </a:xfrm>
        </p:grpSpPr>
        <p:sp>
          <p:nvSpPr>
            <p:cNvPr id="15" name="object 15"/>
            <p:cNvSpPr/>
            <p:nvPr/>
          </p:nvSpPr>
          <p:spPr>
            <a:xfrm>
              <a:off x="756754" y="1869478"/>
              <a:ext cx="6068060" cy="2022475"/>
            </a:xfrm>
            <a:custGeom>
              <a:avLst/>
              <a:gdLst/>
              <a:ahLst/>
              <a:cxnLst/>
              <a:rect l="l" t="t" r="r" b="b"/>
              <a:pathLst>
                <a:path w="6068059" h="2022475">
                  <a:moveTo>
                    <a:pt x="5840171" y="0"/>
                  </a:moveTo>
                  <a:lnTo>
                    <a:pt x="241274" y="0"/>
                  </a:lnTo>
                  <a:lnTo>
                    <a:pt x="226034" y="0"/>
                  </a:lnTo>
                  <a:lnTo>
                    <a:pt x="218414" y="1524"/>
                  </a:lnTo>
                  <a:lnTo>
                    <a:pt x="210794" y="1524"/>
                  </a:lnTo>
                  <a:lnTo>
                    <a:pt x="193928" y="4572"/>
                  </a:lnTo>
                  <a:lnTo>
                    <a:pt x="178701" y="7620"/>
                  </a:lnTo>
                  <a:lnTo>
                    <a:pt x="171069" y="10668"/>
                  </a:lnTo>
                  <a:lnTo>
                    <a:pt x="163448" y="12192"/>
                  </a:lnTo>
                  <a:lnTo>
                    <a:pt x="155740" y="15240"/>
                  </a:lnTo>
                  <a:lnTo>
                    <a:pt x="149644" y="18288"/>
                  </a:lnTo>
                  <a:lnTo>
                    <a:pt x="134404" y="24383"/>
                  </a:lnTo>
                  <a:lnTo>
                    <a:pt x="128308" y="28955"/>
                  </a:lnTo>
                  <a:lnTo>
                    <a:pt x="120688" y="32003"/>
                  </a:lnTo>
                  <a:lnTo>
                    <a:pt x="114503" y="36664"/>
                  </a:lnTo>
                  <a:lnTo>
                    <a:pt x="106870" y="41236"/>
                  </a:lnTo>
                  <a:lnTo>
                    <a:pt x="82486" y="59524"/>
                  </a:lnTo>
                  <a:lnTo>
                    <a:pt x="76403" y="65620"/>
                  </a:lnTo>
                  <a:lnTo>
                    <a:pt x="70205" y="70192"/>
                  </a:lnTo>
                  <a:lnTo>
                    <a:pt x="64109" y="76288"/>
                  </a:lnTo>
                  <a:lnTo>
                    <a:pt x="54965" y="88480"/>
                  </a:lnTo>
                  <a:lnTo>
                    <a:pt x="48869" y="94576"/>
                  </a:lnTo>
                  <a:lnTo>
                    <a:pt x="39725" y="106870"/>
                  </a:lnTo>
                  <a:lnTo>
                    <a:pt x="35153" y="114490"/>
                  </a:lnTo>
                  <a:lnTo>
                    <a:pt x="32105" y="120586"/>
                  </a:lnTo>
                  <a:lnTo>
                    <a:pt x="27533" y="128206"/>
                  </a:lnTo>
                  <a:lnTo>
                    <a:pt x="24383" y="134302"/>
                  </a:lnTo>
                  <a:lnTo>
                    <a:pt x="9143" y="172491"/>
                  </a:lnTo>
                  <a:lnTo>
                    <a:pt x="0" y="218211"/>
                  </a:lnTo>
                  <a:lnTo>
                    <a:pt x="0" y="1802409"/>
                  </a:lnTo>
                  <a:lnTo>
                    <a:pt x="1536" y="1810029"/>
                  </a:lnTo>
                  <a:lnTo>
                    <a:pt x="3047" y="1819173"/>
                  </a:lnTo>
                  <a:lnTo>
                    <a:pt x="9143" y="1849754"/>
                  </a:lnTo>
                  <a:lnTo>
                    <a:pt x="15239" y="1864995"/>
                  </a:lnTo>
                  <a:lnTo>
                    <a:pt x="18300" y="1871091"/>
                  </a:lnTo>
                  <a:lnTo>
                    <a:pt x="27533" y="1893951"/>
                  </a:lnTo>
                  <a:lnTo>
                    <a:pt x="32105" y="1900047"/>
                  </a:lnTo>
                  <a:lnTo>
                    <a:pt x="35153" y="1907755"/>
                  </a:lnTo>
                  <a:lnTo>
                    <a:pt x="48869" y="1926043"/>
                  </a:lnTo>
                  <a:lnTo>
                    <a:pt x="54965" y="1933663"/>
                  </a:lnTo>
                  <a:lnTo>
                    <a:pt x="59537" y="1939759"/>
                  </a:lnTo>
                  <a:lnTo>
                    <a:pt x="76403" y="1956523"/>
                  </a:lnTo>
                  <a:lnTo>
                    <a:pt x="82486" y="1961095"/>
                  </a:lnTo>
                  <a:lnTo>
                    <a:pt x="88595" y="1967191"/>
                  </a:lnTo>
                  <a:lnTo>
                    <a:pt x="106870" y="1981009"/>
                  </a:lnTo>
                  <a:lnTo>
                    <a:pt x="114503" y="1985581"/>
                  </a:lnTo>
                  <a:lnTo>
                    <a:pt x="120688" y="1988629"/>
                  </a:lnTo>
                  <a:lnTo>
                    <a:pt x="128308" y="1993201"/>
                  </a:lnTo>
                  <a:lnTo>
                    <a:pt x="134404" y="1996249"/>
                  </a:lnTo>
                  <a:lnTo>
                    <a:pt x="142024" y="2000821"/>
                  </a:lnTo>
                  <a:lnTo>
                    <a:pt x="149644" y="2003869"/>
                  </a:lnTo>
                  <a:lnTo>
                    <a:pt x="155740" y="2006917"/>
                  </a:lnTo>
                  <a:lnTo>
                    <a:pt x="163448" y="2008441"/>
                  </a:lnTo>
                  <a:lnTo>
                    <a:pt x="171069" y="2011489"/>
                  </a:lnTo>
                  <a:lnTo>
                    <a:pt x="178701" y="2013013"/>
                  </a:lnTo>
                  <a:lnTo>
                    <a:pt x="186309" y="2016061"/>
                  </a:lnTo>
                  <a:lnTo>
                    <a:pt x="193928" y="2017585"/>
                  </a:lnTo>
                  <a:lnTo>
                    <a:pt x="203072" y="2019109"/>
                  </a:lnTo>
                  <a:lnTo>
                    <a:pt x="210794" y="2019109"/>
                  </a:lnTo>
                  <a:lnTo>
                    <a:pt x="218414" y="2020633"/>
                  </a:lnTo>
                  <a:lnTo>
                    <a:pt x="226034" y="2020633"/>
                  </a:lnTo>
                  <a:lnTo>
                    <a:pt x="233654" y="2022157"/>
                  </a:lnTo>
                  <a:lnTo>
                    <a:pt x="5832538" y="2022157"/>
                  </a:lnTo>
                  <a:lnTo>
                    <a:pt x="5840171" y="2020633"/>
                  </a:lnTo>
                  <a:lnTo>
                    <a:pt x="5849302" y="2020633"/>
                  </a:lnTo>
                  <a:lnTo>
                    <a:pt x="5856935" y="2019109"/>
                  </a:lnTo>
                  <a:lnTo>
                    <a:pt x="5864644" y="2019109"/>
                  </a:lnTo>
                  <a:lnTo>
                    <a:pt x="5879884" y="2016061"/>
                  </a:lnTo>
                  <a:lnTo>
                    <a:pt x="5887504" y="2013013"/>
                  </a:lnTo>
                  <a:lnTo>
                    <a:pt x="5895124" y="2011489"/>
                  </a:lnTo>
                  <a:lnTo>
                    <a:pt x="5902744" y="2008441"/>
                  </a:lnTo>
                  <a:lnTo>
                    <a:pt x="5910453" y="2006917"/>
                  </a:lnTo>
                  <a:lnTo>
                    <a:pt x="5925693" y="2000821"/>
                  </a:lnTo>
                  <a:lnTo>
                    <a:pt x="5931789" y="1996249"/>
                  </a:lnTo>
                  <a:lnTo>
                    <a:pt x="5939421" y="1993201"/>
                  </a:lnTo>
                  <a:lnTo>
                    <a:pt x="5947029" y="1988629"/>
                  </a:lnTo>
                  <a:lnTo>
                    <a:pt x="5953226" y="1985581"/>
                  </a:lnTo>
                  <a:lnTo>
                    <a:pt x="5959322" y="1981009"/>
                  </a:lnTo>
                  <a:lnTo>
                    <a:pt x="5966942" y="1976437"/>
                  </a:lnTo>
                  <a:lnTo>
                    <a:pt x="5979134" y="1967191"/>
                  </a:lnTo>
                  <a:lnTo>
                    <a:pt x="5985230" y="1961095"/>
                  </a:lnTo>
                  <a:lnTo>
                    <a:pt x="5991326" y="1956523"/>
                  </a:lnTo>
                  <a:lnTo>
                    <a:pt x="5995987" y="1950427"/>
                  </a:lnTo>
                  <a:lnTo>
                    <a:pt x="6002096" y="1944331"/>
                  </a:lnTo>
                  <a:lnTo>
                    <a:pt x="6008179" y="1939759"/>
                  </a:lnTo>
                  <a:lnTo>
                    <a:pt x="6012751" y="1933663"/>
                  </a:lnTo>
                  <a:lnTo>
                    <a:pt x="6017336" y="1926043"/>
                  </a:lnTo>
                  <a:lnTo>
                    <a:pt x="6031039" y="1907755"/>
                  </a:lnTo>
                  <a:lnTo>
                    <a:pt x="6035611" y="1900047"/>
                  </a:lnTo>
                  <a:lnTo>
                    <a:pt x="6038761" y="1893951"/>
                  </a:lnTo>
                  <a:lnTo>
                    <a:pt x="6043333" y="1886330"/>
                  </a:lnTo>
                  <a:lnTo>
                    <a:pt x="6049429" y="1871091"/>
                  </a:lnTo>
                  <a:lnTo>
                    <a:pt x="6052477" y="1864995"/>
                  </a:lnTo>
                  <a:lnTo>
                    <a:pt x="6055525" y="1857375"/>
                  </a:lnTo>
                  <a:lnTo>
                    <a:pt x="6057049" y="1849754"/>
                  </a:lnTo>
                  <a:lnTo>
                    <a:pt x="6060097" y="1842135"/>
                  </a:lnTo>
                  <a:lnTo>
                    <a:pt x="6064669" y="1819173"/>
                  </a:lnTo>
                  <a:lnTo>
                    <a:pt x="6066193" y="1810029"/>
                  </a:lnTo>
                  <a:lnTo>
                    <a:pt x="6066193" y="1802409"/>
                  </a:lnTo>
                  <a:lnTo>
                    <a:pt x="6067717" y="1794789"/>
                  </a:lnTo>
                  <a:lnTo>
                    <a:pt x="6067717" y="225831"/>
                  </a:lnTo>
                  <a:lnTo>
                    <a:pt x="6066193" y="218211"/>
                  </a:lnTo>
                  <a:lnTo>
                    <a:pt x="6066193" y="210591"/>
                  </a:lnTo>
                  <a:lnTo>
                    <a:pt x="6060097" y="180111"/>
                  </a:lnTo>
                  <a:lnTo>
                    <a:pt x="6057049" y="172491"/>
                  </a:lnTo>
                  <a:lnTo>
                    <a:pt x="6055525" y="164782"/>
                  </a:lnTo>
                  <a:lnTo>
                    <a:pt x="6043333" y="134302"/>
                  </a:lnTo>
                  <a:lnTo>
                    <a:pt x="6038761" y="128206"/>
                  </a:lnTo>
                  <a:lnTo>
                    <a:pt x="6035611" y="120586"/>
                  </a:lnTo>
                  <a:lnTo>
                    <a:pt x="6031039" y="114490"/>
                  </a:lnTo>
                  <a:lnTo>
                    <a:pt x="6026467" y="106870"/>
                  </a:lnTo>
                  <a:lnTo>
                    <a:pt x="6008179" y="82384"/>
                  </a:lnTo>
                  <a:lnTo>
                    <a:pt x="5985230" y="59524"/>
                  </a:lnTo>
                  <a:lnTo>
                    <a:pt x="5966942" y="45808"/>
                  </a:lnTo>
                  <a:lnTo>
                    <a:pt x="5959322" y="41236"/>
                  </a:lnTo>
                  <a:lnTo>
                    <a:pt x="5947029" y="32003"/>
                  </a:lnTo>
                  <a:lnTo>
                    <a:pt x="5939421" y="28955"/>
                  </a:lnTo>
                  <a:lnTo>
                    <a:pt x="5931789" y="24383"/>
                  </a:lnTo>
                  <a:lnTo>
                    <a:pt x="5925693" y="21336"/>
                  </a:lnTo>
                  <a:lnTo>
                    <a:pt x="5902744" y="12192"/>
                  </a:lnTo>
                  <a:lnTo>
                    <a:pt x="5895124" y="10668"/>
                  </a:lnTo>
                  <a:lnTo>
                    <a:pt x="5887504" y="7620"/>
                  </a:lnTo>
                  <a:lnTo>
                    <a:pt x="5856935" y="1524"/>
                  </a:lnTo>
                  <a:lnTo>
                    <a:pt x="5849302" y="1524"/>
                  </a:lnTo>
                  <a:lnTo>
                    <a:pt x="5840171" y="0"/>
                  </a:lnTo>
                  <a:close/>
                </a:path>
              </a:pathLst>
            </a:custGeom>
            <a:solidFill>
              <a:srgbClr val="FFEF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228636" y="2745486"/>
              <a:ext cx="1483360" cy="539115"/>
            </a:xfrm>
            <a:custGeom>
              <a:avLst/>
              <a:gdLst/>
              <a:ahLst/>
              <a:cxnLst/>
              <a:rect l="l" t="t" r="r" b="b"/>
              <a:pathLst>
                <a:path w="1483360" h="539114">
                  <a:moveTo>
                    <a:pt x="1388262" y="0"/>
                  </a:moveTo>
                  <a:lnTo>
                    <a:pt x="106959" y="0"/>
                  </a:lnTo>
                  <a:lnTo>
                    <a:pt x="93141" y="0"/>
                  </a:lnTo>
                  <a:lnTo>
                    <a:pt x="85534" y="1524"/>
                  </a:lnTo>
                  <a:lnTo>
                    <a:pt x="79425" y="3048"/>
                  </a:lnTo>
                  <a:lnTo>
                    <a:pt x="71805" y="6096"/>
                  </a:lnTo>
                  <a:lnTo>
                    <a:pt x="65709" y="7620"/>
                  </a:lnTo>
                  <a:lnTo>
                    <a:pt x="53517" y="13716"/>
                  </a:lnTo>
                  <a:lnTo>
                    <a:pt x="47332" y="18288"/>
                  </a:lnTo>
                  <a:lnTo>
                    <a:pt x="41236" y="21336"/>
                  </a:lnTo>
                  <a:lnTo>
                    <a:pt x="21424" y="41249"/>
                  </a:lnTo>
                  <a:lnTo>
                    <a:pt x="16852" y="47345"/>
                  </a:lnTo>
                  <a:lnTo>
                    <a:pt x="10756" y="59537"/>
                  </a:lnTo>
                  <a:lnTo>
                    <a:pt x="7708" y="67157"/>
                  </a:lnTo>
                  <a:lnTo>
                    <a:pt x="4660" y="73253"/>
                  </a:lnTo>
                  <a:lnTo>
                    <a:pt x="3035" y="79349"/>
                  </a:lnTo>
                  <a:lnTo>
                    <a:pt x="1511" y="86969"/>
                  </a:lnTo>
                  <a:lnTo>
                    <a:pt x="0" y="93065"/>
                  </a:lnTo>
                  <a:lnTo>
                    <a:pt x="0" y="445681"/>
                  </a:lnTo>
                  <a:lnTo>
                    <a:pt x="1511" y="451777"/>
                  </a:lnTo>
                  <a:lnTo>
                    <a:pt x="3035" y="459397"/>
                  </a:lnTo>
                  <a:lnTo>
                    <a:pt x="21424" y="497586"/>
                  </a:lnTo>
                  <a:lnTo>
                    <a:pt x="47332" y="520446"/>
                  </a:lnTo>
                  <a:lnTo>
                    <a:pt x="53517" y="525018"/>
                  </a:lnTo>
                  <a:lnTo>
                    <a:pt x="71805" y="534162"/>
                  </a:lnTo>
                  <a:lnTo>
                    <a:pt x="79425" y="535686"/>
                  </a:lnTo>
                  <a:lnTo>
                    <a:pt x="85534" y="537210"/>
                  </a:lnTo>
                  <a:lnTo>
                    <a:pt x="93141" y="538734"/>
                  </a:lnTo>
                  <a:lnTo>
                    <a:pt x="1388262" y="538734"/>
                  </a:lnTo>
                  <a:lnTo>
                    <a:pt x="1403591" y="535686"/>
                  </a:lnTo>
                  <a:lnTo>
                    <a:pt x="1409687" y="534162"/>
                  </a:lnTo>
                  <a:lnTo>
                    <a:pt x="1415783" y="531114"/>
                  </a:lnTo>
                  <a:lnTo>
                    <a:pt x="1423403" y="528066"/>
                  </a:lnTo>
                  <a:lnTo>
                    <a:pt x="1429499" y="525018"/>
                  </a:lnTo>
                  <a:lnTo>
                    <a:pt x="1434071" y="520446"/>
                  </a:lnTo>
                  <a:lnTo>
                    <a:pt x="1440268" y="517398"/>
                  </a:lnTo>
                  <a:lnTo>
                    <a:pt x="1446364" y="512825"/>
                  </a:lnTo>
                  <a:lnTo>
                    <a:pt x="1450936" y="506730"/>
                  </a:lnTo>
                  <a:lnTo>
                    <a:pt x="1460080" y="497586"/>
                  </a:lnTo>
                  <a:lnTo>
                    <a:pt x="1469224" y="485305"/>
                  </a:lnTo>
                  <a:lnTo>
                    <a:pt x="1472272" y="479209"/>
                  </a:lnTo>
                  <a:lnTo>
                    <a:pt x="1473796" y="473113"/>
                  </a:lnTo>
                  <a:lnTo>
                    <a:pt x="1476844" y="465493"/>
                  </a:lnTo>
                  <a:lnTo>
                    <a:pt x="1479892" y="459397"/>
                  </a:lnTo>
                  <a:lnTo>
                    <a:pt x="1481416" y="451777"/>
                  </a:lnTo>
                  <a:lnTo>
                    <a:pt x="1481416" y="445681"/>
                  </a:lnTo>
                  <a:lnTo>
                    <a:pt x="1482940" y="438061"/>
                  </a:lnTo>
                  <a:lnTo>
                    <a:pt x="1482940" y="100774"/>
                  </a:lnTo>
                  <a:lnTo>
                    <a:pt x="1481416" y="93065"/>
                  </a:lnTo>
                  <a:lnTo>
                    <a:pt x="1481416" y="86969"/>
                  </a:lnTo>
                  <a:lnTo>
                    <a:pt x="1479892" y="79349"/>
                  </a:lnTo>
                  <a:lnTo>
                    <a:pt x="1473796" y="67157"/>
                  </a:lnTo>
                  <a:lnTo>
                    <a:pt x="1472272" y="59537"/>
                  </a:lnTo>
                  <a:lnTo>
                    <a:pt x="1469224" y="53441"/>
                  </a:lnTo>
                  <a:lnTo>
                    <a:pt x="1460080" y="41249"/>
                  </a:lnTo>
                  <a:lnTo>
                    <a:pt x="1450936" y="32105"/>
                  </a:lnTo>
                  <a:lnTo>
                    <a:pt x="1446364" y="25908"/>
                  </a:lnTo>
                  <a:lnTo>
                    <a:pt x="1440268" y="21336"/>
                  </a:lnTo>
                  <a:lnTo>
                    <a:pt x="1434071" y="18288"/>
                  </a:lnTo>
                  <a:lnTo>
                    <a:pt x="1429499" y="13716"/>
                  </a:lnTo>
                  <a:lnTo>
                    <a:pt x="1423403" y="10668"/>
                  </a:lnTo>
                  <a:lnTo>
                    <a:pt x="1415783" y="7620"/>
                  </a:lnTo>
                  <a:lnTo>
                    <a:pt x="1409687" y="6096"/>
                  </a:lnTo>
                  <a:lnTo>
                    <a:pt x="1403591" y="3048"/>
                  </a:lnTo>
                  <a:lnTo>
                    <a:pt x="1388262" y="0"/>
                  </a:lnTo>
                  <a:close/>
                </a:path>
              </a:pathLst>
            </a:custGeom>
            <a:solidFill>
              <a:srgbClr val="AFA79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538706" y="2853931"/>
              <a:ext cx="930275" cy="323850"/>
            </a:xfrm>
            <a:custGeom>
              <a:avLst/>
              <a:gdLst/>
              <a:ahLst/>
              <a:cxnLst/>
              <a:rect l="l" t="t" r="r" b="b"/>
              <a:pathLst>
                <a:path w="930275" h="323850">
                  <a:moveTo>
                    <a:pt x="323811" y="161683"/>
                  </a:moveTo>
                  <a:lnTo>
                    <a:pt x="311531" y="99110"/>
                  </a:lnTo>
                  <a:lnTo>
                    <a:pt x="291465" y="65087"/>
                  </a:lnTo>
                  <a:lnTo>
                    <a:pt x="264185" y="35953"/>
                  </a:lnTo>
                  <a:lnTo>
                    <a:pt x="230733" y="14935"/>
                  </a:lnTo>
                  <a:lnTo>
                    <a:pt x="222935" y="12141"/>
                  </a:lnTo>
                  <a:lnTo>
                    <a:pt x="215811" y="9004"/>
                  </a:lnTo>
                  <a:lnTo>
                    <a:pt x="208267" y="6426"/>
                  </a:lnTo>
                  <a:lnTo>
                    <a:pt x="200431" y="4432"/>
                  </a:lnTo>
                  <a:lnTo>
                    <a:pt x="192468" y="2997"/>
                  </a:lnTo>
                  <a:lnTo>
                    <a:pt x="184645" y="1244"/>
                  </a:lnTo>
                  <a:lnTo>
                    <a:pt x="177139" y="330"/>
                  </a:lnTo>
                  <a:lnTo>
                    <a:pt x="169646" y="0"/>
                  </a:lnTo>
                  <a:lnTo>
                    <a:pt x="153860" y="0"/>
                  </a:lnTo>
                  <a:lnTo>
                    <a:pt x="145834" y="342"/>
                  </a:lnTo>
                  <a:lnTo>
                    <a:pt x="137795" y="1244"/>
                  </a:lnTo>
                  <a:lnTo>
                    <a:pt x="129794" y="2997"/>
                  </a:lnTo>
                  <a:lnTo>
                    <a:pt x="122021" y="4432"/>
                  </a:lnTo>
                  <a:lnTo>
                    <a:pt x="85496" y="18427"/>
                  </a:lnTo>
                  <a:lnTo>
                    <a:pt x="53086" y="41503"/>
                  </a:lnTo>
                  <a:lnTo>
                    <a:pt x="27482" y="71678"/>
                  </a:lnTo>
                  <a:lnTo>
                    <a:pt x="22948" y="77901"/>
                  </a:lnTo>
                  <a:lnTo>
                    <a:pt x="18719" y="84823"/>
                  </a:lnTo>
                  <a:lnTo>
                    <a:pt x="15049" y="92049"/>
                  </a:lnTo>
                  <a:lnTo>
                    <a:pt x="12242" y="99110"/>
                  </a:lnTo>
                  <a:lnTo>
                    <a:pt x="9042" y="106248"/>
                  </a:lnTo>
                  <a:lnTo>
                    <a:pt x="6438" y="113830"/>
                  </a:lnTo>
                  <a:lnTo>
                    <a:pt x="4432" y="121691"/>
                  </a:lnTo>
                  <a:lnTo>
                    <a:pt x="3009" y="129679"/>
                  </a:lnTo>
                  <a:lnTo>
                    <a:pt x="1244" y="137680"/>
                  </a:lnTo>
                  <a:lnTo>
                    <a:pt x="342" y="145681"/>
                  </a:lnTo>
                  <a:lnTo>
                    <a:pt x="0" y="153682"/>
                  </a:lnTo>
                  <a:lnTo>
                    <a:pt x="0" y="169456"/>
                  </a:lnTo>
                  <a:lnTo>
                    <a:pt x="342" y="176936"/>
                  </a:lnTo>
                  <a:lnTo>
                    <a:pt x="1244" y="184454"/>
                  </a:lnTo>
                  <a:lnTo>
                    <a:pt x="3009" y="192265"/>
                  </a:lnTo>
                  <a:lnTo>
                    <a:pt x="4432" y="200253"/>
                  </a:lnTo>
                  <a:lnTo>
                    <a:pt x="6438" y="208076"/>
                  </a:lnTo>
                  <a:lnTo>
                    <a:pt x="9042" y="215633"/>
                  </a:lnTo>
                  <a:lnTo>
                    <a:pt x="12242" y="222745"/>
                  </a:lnTo>
                  <a:lnTo>
                    <a:pt x="15049" y="230466"/>
                  </a:lnTo>
                  <a:lnTo>
                    <a:pt x="18719" y="237604"/>
                  </a:lnTo>
                  <a:lnTo>
                    <a:pt x="22948" y="244182"/>
                  </a:lnTo>
                  <a:lnTo>
                    <a:pt x="27482" y="250177"/>
                  </a:lnTo>
                  <a:lnTo>
                    <a:pt x="31432" y="257048"/>
                  </a:lnTo>
                  <a:lnTo>
                    <a:pt x="36245" y="263601"/>
                  </a:lnTo>
                  <a:lnTo>
                    <a:pt x="41617" y="269557"/>
                  </a:lnTo>
                  <a:lnTo>
                    <a:pt x="47294" y="274650"/>
                  </a:lnTo>
                  <a:lnTo>
                    <a:pt x="59004" y="285889"/>
                  </a:lnTo>
                  <a:lnTo>
                    <a:pt x="92379" y="307136"/>
                  </a:lnTo>
                  <a:lnTo>
                    <a:pt x="129794" y="320471"/>
                  </a:lnTo>
                  <a:lnTo>
                    <a:pt x="161886" y="323519"/>
                  </a:lnTo>
                  <a:lnTo>
                    <a:pt x="169646" y="323265"/>
                  </a:lnTo>
                  <a:lnTo>
                    <a:pt x="208267" y="315620"/>
                  </a:lnTo>
                  <a:lnTo>
                    <a:pt x="222935" y="309702"/>
                  </a:lnTo>
                  <a:lnTo>
                    <a:pt x="230733" y="307136"/>
                  </a:lnTo>
                  <a:lnTo>
                    <a:pt x="270421" y="280352"/>
                  </a:lnTo>
                  <a:lnTo>
                    <a:pt x="300583" y="244182"/>
                  </a:lnTo>
                  <a:lnTo>
                    <a:pt x="320675" y="192265"/>
                  </a:lnTo>
                  <a:lnTo>
                    <a:pt x="323545" y="169456"/>
                  </a:lnTo>
                  <a:lnTo>
                    <a:pt x="323811" y="161683"/>
                  </a:lnTo>
                  <a:close/>
                </a:path>
                <a:path w="930275" h="323850">
                  <a:moveTo>
                    <a:pt x="930084" y="161683"/>
                  </a:moveTo>
                  <a:lnTo>
                    <a:pt x="925588" y="121691"/>
                  </a:lnTo>
                  <a:lnTo>
                    <a:pt x="910818" y="84823"/>
                  </a:lnTo>
                  <a:lnTo>
                    <a:pt x="888187" y="52997"/>
                  </a:lnTo>
                  <a:lnTo>
                    <a:pt x="858266" y="25857"/>
                  </a:lnTo>
                  <a:lnTo>
                    <a:pt x="822833" y="9004"/>
                  </a:lnTo>
                  <a:lnTo>
                    <a:pt x="784237" y="330"/>
                  </a:lnTo>
                  <a:lnTo>
                    <a:pt x="776211" y="0"/>
                  </a:lnTo>
                  <a:lnTo>
                    <a:pt x="760145" y="0"/>
                  </a:lnTo>
                  <a:lnTo>
                    <a:pt x="752144" y="342"/>
                  </a:lnTo>
                  <a:lnTo>
                    <a:pt x="744143" y="1244"/>
                  </a:lnTo>
                  <a:lnTo>
                    <a:pt x="736142" y="2997"/>
                  </a:lnTo>
                  <a:lnTo>
                    <a:pt x="728319" y="4432"/>
                  </a:lnTo>
                  <a:lnTo>
                    <a:pt x="678053" y="25857"/>
                  </a:lnTo>
                  <a:lnTo>
                    <a:pt x="648208" y="52997"/>
                  </a:lnTo>
                  <a:lnTo>
                    <a:pt x="625563" y="84823"/>
                  </a:lnTo>
                  <a:lnTo>
                    <a:pt x="610793" y="121691"/>
                  </a:lnTo>
                  <a:lnTo>
                    <a:pt x="606323" y="161683"/>
                  </a:lnTo>
                  <a:lnTo>
                    <a:pt x="606577" y="169456"/>
                  </a:lnTo>
                  <a:lnTo>
                    <a:pt x="612800" y="208076"/>
                  </a:lnTo>
                  <a:lnTo>
                    <a:pt x="629437" y="244182"/>
                  </a:lnTo>
                  <a:lnTo>
                    <a:pt x="665276" y="285889"/>
                  </a:lnTo>
                  <a:lnTo>
                    <a:pt x="698703" y="307136"/>
                  </a:lnTo>
                  <a:lnTo>
                    <a:pt x="736142" y="320471"/>
                  </a:lnTo>
                  <a:lnTo>
                    <a:pt x="768159" y="323519"/>
                  </a:lnTo>
                  <a:lnTo>
                    <a:pt x="776211" y="323265"/>
                  </a:lnTo>
                  <a:lnTo>
                    <a:pt x="822833" y="312877"/>
                  </a:lnTo>
                  <a:lnTo>
                    <a:pt x="858266" y="295986"/>
                  </a:lnTo>
                  <a:lnTo>
                    <a:pt x="888187" y="269557"/>
                  </a:lnTo>
                  <a:lnTo>
                    <a:pt x="902550" y="250177"/>
                  </a:lnTo>
                  <a:lnTo>
                    <a:pt x="906907" y="244182"/>
                  </a:lnTo>
                  <a:lnTo>
                    <a:pt x="923594" y="208089"/>
                  </a:lnTo>
                  <a:lnTo>
                    <a:pt x="929817" y="169456"/>
                  </a:lnTo>
                  <a:lnTo>
                    <a:pt x="930084" y="161683"/>
                  </a:lnTo>
                  <a:close/>
                </a:path>
              </a:pathLst>
            </a:custGeom>
            <a:solidFill>
              <a:srgbClr val="E6C7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834997" y="2273909"/>
              <a:ext cx="634365" cy="268605"/>
            </a:xfrm>
            <a:custGeom>
              <a:avLst/>
              <a:gdLst/>
              <a:ahLst/>
              <a:cxnLst/>
              <a:rect l="l" t="t" r="r" b="b"/>
              <a:pathLst>
                <a:path w="634364" h="268605">
                  <a:moveTo>
                    <a:pt x="471868" y="0"/>
                  </a:moveTo>
                  <a:lnTo>
                    <a:pt x="161925" y="0"/>
                  </a:lnTo>
                  <a:lnTo>
                    <a:pt x="0" y="268604"/>
                  </a:lnTo>
                  <a:lnTo>
                    <a:pt x="633793" y="268604"/>
                  </a:lnTo>
                  <a:lnTo>
                    <a:pt x="471868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88258" y="2273909"/>
              <a:ext cx="1145540" cy="808990"/>
            </a:xfrm>
            <a:custGeom>
              <a:avLst/>
              <a:gdLst/>
              <a:ahLst/>
              <a:cxnLst/>
              <a:rect l="l" t="t" r="r" b="b"/>
              <a:pathLst>
                <a:path w="1145539" h="808989">
                  <a:moveTo>
                    <a:pt x="1052220" y="0"/>
                  </a:moveTo>
                  <a:lnTo>
                    <a:pt x="106870" y="0"/>
                  </a:lnTo>
                  <a:lnTo>
                    <a:pt x="93154" y="0"/>
                  </a:lnTo>
                  <a:lnTo>
                    <a:pt x="87058" y="1524"/>
                  </a:lnTo>
                  <a:lnTo>
                    <a:pt x="47332" y="18287"/>
                  </a:lnTo>
                  <a:lnTo>
                    <a:pt x="41249" y="21335"/>
                  </a:lnTo>
                  <a:lnTo>
                    <a:pt x="36664" y="25907"/>
                  </a:lnTo>
                  <a:lnTo>
                    <a:pt x="30568" y="30568"/>
                  </a:lnTo>
                  <a:lnTo>
                    <a:pt x="25996" y="36664"/>
                  </a:lnTo>
                  <a:lnTo>
                    <a:pt x="21336" y="41236"/>
                  </a:lnTo>
                  <a:lnTo>
                    <a:pt x="18287" y="47332"/>
                  </a:lnTo>
                  <a:lnTo>
                    <a:pt x="13715" y="53428"/>
                  </a:lnTo>
                  <a:lnTo>
                    <a:pt x="7619" y="65620"/>
                  </a:lnTo>
                  <a:lnTo>
                    <a:pt x="4571" y="73240"/>
                  </a:lnTo>
                  <a:lnTo>
                    <a:pt x="3047" y="79336"/>
                  </a:lnTo>
                  <a:lnTo>
                    <a:pt x="1524" y="86956"/>
                  </a:lnTo>
                  <a:lnTo>
                    <a:pt x="0" y="93052"/>
                  </a:lnTo>
                  <a:lnTo>
                    <a:pt x="0" y="714273"/>
                  </a:lnTo>
                  <a:lnTo>
                    <a:pt x="1524" y="721893"/>
                  </a:lnTo>
                  <a:lnTo>
                    <a:pt x="3047" y="727989"/>
                  </a:lnTo>
                  <a:lnTo>
                    <a:pt x="4571" y="735609"/>
                  </a:lnTo>
                  <a:lnTo>
                    <a:pt x="13715" y="753897"/>
                  </a:lnTo>
                  <a:lnTo>
                    <a:pt x="18287" y="759993"/>
                  </a:lnTo>
                  <a:lnTo>
                    <a:pt x="21336" y="766191"/>
                  </a:lnTo>
                  <a:lnTo>
                    <a:pt x="25996" y="772286"/>
                  </a:lnTo>
                  <a:lnTo>
                    <a:pt x="30568" y="776858"/>
                  </a:lnTo>
                  <a:lnTo>
                    <a:pt x="36664" y="781430"/>
                  </a:lnTo>
                  <a:lnTo>
                    <a:pt x="41249" y="786002"/>
                  </a:lnTo>
                  <a:lnTo>
                    <a:pt x="47332" y="790575"/>
                  </a:lnTo>
                  <a:lnTo>
                    <a:pt x="53428" y="793623"/>
                  </a:lnTo>
                  <a:lnTo>
                    <a:pt x="59537" y="798195"/>
                  </a:lnTo>
                  <a:lnTo>
                    <a:pt x="65620" y="799719"/>
                  </a:lnTo>
                  <a:lnTo>
                    <a:pt x="73342" y="802767"/>
                  </a:lnTo>
                  <a:lnTo>
                    <a:pt x="79438" y="804291"/>
                  </a:lnTo>
                  <a:lnTo>
                    <a:pt x="87058" y="805814"/>
                  </a:lnTo>
                  <a:lnTo>
                    <a:pt x="93154" y="807338"/>
                  </a:lnTo>
                  <a:lnTo>
                    <a:pt x="100774" y="808862"/>
                  </a:lnTo>
                  <a:lnTo>
                    <a:pt x="1044600" y="808862"/>
                  </a:lnTo>
                  <a:lnTo>
                    <a:pt x="1052220" y="807338"/>
                  </a:lnTo>
                  <a:lnTo>
                    <a:pt x="1058417" y="805814"/>
                  </a:lnTo>
                  <a:lnTo>
                    <a:pt x="1066038" y="804291"/>
                  </a:lnTo>
                  <a:lnTo>
                    <a:pt x="1072133" y="802767"/>
                  </a:lnTo>
                  <a:lnTo>
                    <a:pt x="1079753" y="799719"/>
                  </a:lnTo>
                  <a:lnTo>
                    <a:pt x="1085850" y="798195"/>
                  </a:lnTo>
                  <a:lnTo>
                    <a:pt x="1091945" y="793623"/>
                  </a:lnTo>
                  <a:lnTo>
                    <a:pt x="1098041" y="790575"/>
                  </a:lnTo>
                  <a:lnTo>
                    <a:pt x="1104226" y="786002"/>
                  </a:lnTo>
                  <a:lnTo>
                    <a:pt x="1108811" y="781430"/>
                  </a:lnTo>
                  <a:lnTo>
                    <a:pt x="1114894" y="776858"/>
                  </a:lnTo>
                  <a:lnTo>
                    <a:pt x="1119479" y="772286"/>
                  </a:lnTo>
                  <a:lnTo>
                    <a:pt x="1124038" y="766191"/>
                  </a:lnTo>
                  <a:lnTo>
                    <a:pt x="1127099" y="759993"/>
                  </a:lnTo>
                  <a:lnTo>
                    <a:pt x="1131658" y="753897"/>
                  </a:lnTo>
                  <a:lnTo>
                    <a:pt x="1140802" y="735609"/>
                  </a:lnTo>
                  <a:lnTo>
                    <a:pt x="1142326" y="727989"/>
                  </a:lnTo>
                  <a:lnTo>
                    <a:pt x="1143952" y="721893"/>
                  </a:lnTo>
                  <a:lnTo>
                    <a:pt x="1145476" y="714273"/>
                  </a:lnTo>
                  <a:lnTo>
                    <a:pt x="1145476" y="93052"/>
                  </a:lnTo>
                  <a:lnTo>
                    <a:pt x="1140802" y="73240"/>
                  </a:lnTo>
                  <a:lnTo>
                    <a:pt x="1137767" y="65620"/>
                  </a:lnTo>
                  <a:lnTo>
                    <a:pt x="1131658" y="53428"/>
                  </a:lnTo>
                  <a:lnTo>
                    <a:pt x="1127099" y="47332"/>
                  </a:lnTo>
                  <a:lnTo>
                    <a:pt x="1124038" y="41236"/>
                  </a:lnTo>
                  <a:lnTo>
                    <a:pt x="1119479" y="36664"/>
                  </a:lnTo>
                  <a:lnTo>
                    <a:pt x="1114894" y="30568"/>
                  </a:lnTo>
                  <a:lnTo>
                    <a:pt x="1108811" y="25907"/>
                  </a:lnTo>
                  <a:lnTo>
                    <a:pt x="1104226" y="21335"/>
                  </a:lnTo>
                  <a:lnTo>
                    <a:pt x="1098041" y="18287"/>
                  </a:lnTo>
                  <a:lnTo>
                    <a:pt x="1091945" y="13716"/>
                  </a:lnTo>
                  <a:lnTo>
                    <a:pt x="1079753" y="7620"/>
                  </a:lnTo>
                  <a:lnTo>
                    <a:pt x="1072133" y="4572"/>
                  </a:lnTo>
                  <a:lnTo>
                    <a:pt x="1066038" y="3048"/>
                  </a:lnTo>
                  <a:lnTo>
                    <a:pt x="1058417" y="1524"/>
                  </a:lnTo>
                  <a:lnTo>
                    <a:pt x="1052220" y="0"/>
                  </a:lnTo>
                  <a:close/>
                </a:path>
              </a:pathLst>
            </a:custGeom>
            <a:solidFill>
              <a:srgbClr val="A7D0C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54906" y="2273909"/>
              <a:ext cx="0" cy="808990"/>
            </a:xfrm>
            <a:custGeom>
              <a:avLst/>
              <a:gdLst/>
              <a:ahLst/>
              <a:cxnLst/>
              <a:rect l="l" t="t" r="r" b="b"/>
              <a:pathLst>
                <a:path h="808989">
                  <a:moveTo>
                    <a:pt x="0" y="0"/>
                  </a:moveTo>
                  <a:lnTo>
                    <a:pt x="0" y="808862"/>
                  </a:lnTo>
                </a:path>
              </a:pathLst>
            </a:custGeom>
            <a:ln w="41236">
              <a:solidFill>
                <a:srgbClr val="F4A1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152161" y="2960662"/>
              <a:ext cx="377190" cy="379095"/>
            </a:xfrm>
            <a:custGeom>
              <a:avLst/>
              <a:gdLst/>
              <a:ahLst/>
              <a:cxnLst/>
              <a:rect l="l" t="t" r="r" b="b"/>
              <a:pathLst>
                <a:path w="377189" h="379095">
                  <a:moveTo>
                    <a:pt x="189356" y="0"/>
                  </a:moveTo>
                  <a:lnTo>
                    <a:pt x="180211" y="285"/>
                  </a:lnTo>
                  <a:lnTo>
                    <a:pt x="171057" y="1143"/>
                  </a:lnTo>
                  <a:lnTo>
                    <a:pt x="161887" y="2571"/>
                  </a:lnTo>
                  <a:lnTo>
                    <a:pt x="152692" y="4572"/>
                  </a:lnTo>
                  <a:lnTo>
                    <a:pt x="143546" y="6240"/>
                  </a:lnTo>
                  <a:lnTo>
                    <a:pt x="100014" y="23139"/>
                  </a:lnTo>
                  <a:lnTo>
                    <a:pt x="54965" y="54952"/>
                  </a:lnTo>
                  <a:lnTo>
                    <a:pt x="26831" y="92035"/>
                  </a:lnTo>
                  <a:lnTo>
                    <a:pt x="7815" y="134504"/>
                  </a:lnTo>
                  <a:lnTo>
                    <a:pt x="261" y="180111"/>
                  </a:lnTo>
                  <a:lnTo>
                    <a:pt x="0" y="189255"/>
                  </a:lnTo>
                  <a:lnTo>
                    <a:pt x="261" y="198415"/>
                  </a:lnTo>
                  <a:lnTo>
                    <a:pt x="7815" y="244030"/>
                  </a:lnTo>
                  <a:lnTo>
                    <a:pt x="26831" y="286563"/>
                  </a:lnTo>
                  <a:lnTo>
                    <a:pt x="54965" y="322033"/>
                  </a:lnTo>
                  <a:lnTo>
                    <a:pt x="92011" y="351067"/>
                  </a:lnTo>
                  <a:lnTo>
                    <a:pt x="134392" y="369760"/>
                  </a:lnTo>
                  <a:lnTo>
                    <a:pt x="152692" y="373951"/>
                  </a:lnTo>
                  <a:lnTo>
                    <a:pt x="161887" y="375951"/>
                  </a:lnTo>
                  <a:lnTo>
                    <a:pt x="171057" y="377380"/>
                  </a:lnTo>
                  <a:lnTo>
                    <a:pt x="180211" y="378237"/>
                  </a:lnTo>
                  <a:lnTo>
                    <a:pt x="189356" y="378523"/>
                  </a:lnTo>
                  <a:lnTo>
                    <a:pt x="198516" y="378237"/>
                  </a:lnTo>
                  <a:lnTo>
                    <a:pt x="207695" y="377380"/>
                  </a:lnTo>
                  <a:lnTo>
                    <a:pt x="216874" y="375951"/>
                  </a:lnTo>
                  <a:lnTo>
                    <a:pt x="226034" y="373951"/>
                  </a:lnTo>
                  <a:lnTo>
                    <a:pt x="234941" y="372284"/>
                  </a:lnTo>
                  <a:lnTo>
                    <a:pt x="277749" y="355473"/>
                  </a:lnTo>
                  <a:lnTo>
                    <a:pt x="315353" y="328631"/>
                  </a:lnTo>
                  <a:lnTo>
                    <a:pt x="350617" y="286563"/>
                  </a:lnTo>
                  <a:lnTo>
                    <a:pt x="369379" y="244030"/>
                  </a:lnTo>
                  <a:lnTo>
                    <a:pt x="376928" y="198415"/>
                  </a:lnTo>
                  <a:lnTo>
                    <a:pt x="377189" y="189255"/>
                  </a:lnTo>
                  <a:lnTo>
                    <a:pt x="376928" y="180111"/>
                  </a:lnTo>
                  <a:lnTo>
                    <a:pt x="369379" y="134504"/>
                  </a:lnTo>
                  <a:lnTo>
                    <a:pt x="350617" y="92035"/>
                  </a:lnTo>
                  <a:lnTo>
                    <a:pt x="345186" y="84010"/>
                  </a:lnTo>
                  <a:lnTo>
                    <a:pt x="340276" y="76212"/>
                  </a:lnTo>
                  <a:lnTo>
                    <a:pt x="300977" y="37807"/>
                  </a:lnTo>
                  <a:lnTo>
                    <a:pt x="261175" y="15328"/>
                  </a:lnTo>
                  <a:lnTo>
                    <a:pt x="226034" y="4572"/>
                  </a:lnTo>
                  <a:lnTo>
                    <a:pt x="216874" y="2571"/>
                  </a:lnTo>
                  <a:lnTo>
                    <a:pt x="207695" y="1143"/>
                  </a:lnTo>
                  <a:lnTo>
                    <a:pt x="198516" y="285"/>
                  </a:lnTo>
                  <a:lnTo>
                    <a:pt x="189356" y="0"/>
                  </a:lnTo>
                  <a:close/>
                </a:path>
              </a:pathLst>
            </a:custGeom>
            <a:solidFill>
              <a:srgbClr val="B5641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9220" y="3049244"/>
              <a:ext cx="68681" cy="671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5148" y="3049244"/>
              <a:ext cx="67144" cy="671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2291" y="2456688"/>
              <a:ext cx="213360" cy="17373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912423" y="2452496"/>
              <a:ext cx="1567180" cy="184785"/>
            </a:xfrm>
            <a:custGeom>
              <a:avLst/>
              <a:gdLst/>
              <a:ahLst/>
              <a:cxnLst/>
              <a:rect l="l" t="t" r="r" b="b"/>
              <a:pathLst>
                <a:path w="1567179" h="184785">
                  <a:moveTo>
                    <a:pt x="184785" y="166306"/>
                  </a:moveTo>
                  <a:lnTo>
                    <a:pt x="135305" y="156972"/>
                  </a:lnTo>
                  <a:lnTo>
                    <a:pt x="105346" y="137350"/>
                  </a:lnTo>
                  <a:lnTo>
                    <a:pt x="181737" y="137350"/>
                  </a:lnTo>
                  <a:lnTo>
                    <a:pt x="181737" y="125158"/>
                  </a:lnTo>
                  <a:lnTo>
                    <a:pt x="137452" y="125158"/>
                  </a:lnTo>
                  <a:lnTo>
                    <a:pt x="143535" y="117449"/>
                  </a:lnTo>
                  <a:lnTo>
                    <a:pt x="137452" y="112877"/>
                  </a:lnTo>
                  <a:lnTo>
                    <a:pt x="129730" y="108305"/>
                  </a:lnTo>
                  <a:lnTo>
                    <a:pt x="123634" y="105257"/>
                  </a:lnTo>
                  <a:lnTo>
                    <a:pt x="148107" y="105257"/>
                  </a:lnTo>
                  <a:lnTo>
                    <a:pt x="148107" y="111353"/>
                  </a:lnTo>
                  <a:lnTo>
                    <a:pt x="161823" y="111353"/>
                  </a:lnTo>
                  <a:lnTo>
                    <a:pt x="161823" y="105257"/>
                  </a:lnTo>
                  <a:lnTo>
                    <a:pt x="161823" y="93065"/>
                  </a:lnTo>
                  <a:lnTo>
                    <a:pt x="161823" y="18288"/>
                  </a:lnTo>
                  <a:lnTo>
                    <a:pt x="148107" y="18288"/>
                  </a:lnTo>
                  <a:lnTo>
                    <a:pt x="148107" y="93065"/>
                  </a:lnTo>
                  <a:lnTo>
                    <a:pt x="36576" y="93065"/>
                  </a:lnTo>
                  <a:lnTo>
                    <a:pt x="36576" y="79349"/>
                  </a:lnTo>
                  <a:lnTo>
                    <a:pt x="148107" y="79349"/>
                  </a:lnTo>
                  <a:lnTo>
                    <a:pt x="148107" y="68681"/>
                  </a:lnTo>
                  <a:lnTo>
                    <a:pt x="36576" y="68681"/>
                  </a:lnTo>
                  <a:lnTo>
                    <a:pt x="36576" y="54965"/>
                  </a:lnTo>
                  <a:lnTo>
                    <a:pt x="148107" y="54965"/>
                  </a:lnTo>
                  <a:lnTo>
                    <a:pt x="148107" y="42672"/>
                  </a:lnTo>
                  <a:lnTo>
                    <a:pt x="36576" y="42672"/>
                  </a:lnTo>
                  <a:lnTo>
                    <a:pt x="36576" y="30480"/>
                  </a:lnTo>
                  <a:lnTo>
                    <a:pt x="148107" y="30480"/>
                  </a:lnTo>
                  <a:lnTo>
                    <a:pt x="148107" y="18288"/>
                  </a:lnTo>
                  <a:lnTo>
                    <a:pt x="83921" y="18288"/>
                  </a:lnTo>
                  <a:lnTo>
                    <a:pt x="86956" y="13716"/>
                  </a:lnTo>
                  <a:lnTo>
                    <a:pt x="88582" y="9144"/>
                  </a:lnTo>
                  <a:lnTo>
                    <a:pt x="90106" y="4572"/>
                  </a:lnTo>
                  <a:lnTo>
                    <a:pt x="74777" y="0"/>
                  </a:lnTo>
                  <a:lnTo>
                    <a:pt x="71716" y="12192"/>
                  </a:lnTo>
                  <a:lnTo>
                    <a:pt x="68668" y="18288"/>
                  </a:lnTo>
                  <a:lnTo>
                    <a:pt x="22860" y="18288"/>
                  </a:lnTo>
                  <a:lnTo>
                    <a:pt x="22860" y="111353"/>
                  </a:lnTo>
                  <a:lnTo>
                    <a:pt x="36576" y="111353"/>
                  </a:lnTo>
                  <a:lnTo>
                    <a:pt x="36576" y="105257"/>
                  </a:lnTo>
                  <a:lnTo>
                    <a:pt x="120586" y="105257"/>
                  </a:lnTo>
                  <a:lnTo>
                    <a:pt x="116014" y="111353"/>
                  </a:lnTo>
                  <a:lnTo>
                    <a:pt x="120586" y="115925"/>
                  </a:lnTo>
                  <a:lnTo>
                    <a:pt x="126682" y="120586"/>
                  </a:lnTo>
                  <a:lnTo>
                    <a:pt x="132778" y="125158"/>
                  </a:lnTo>
                  <a:lnTo>
                    <a:pt x="96202" y="125158"/>
                  </a:lnTo>
                  <a:lnTo>
                    <a:pt x="96202" y="120586"/>
                  </a:lnTo>
                  <a:lnTo>
                    <a:pt x="97726" y="115925"/>
                  </a:lnTo>
                  <a:lnTo>
                    <a:pt x="97726" y="109829"/>
                  </a:lnTo>
                  <a:lnTo>
                    <a:pt x="83921" y="109829"/>
                  </a:lnTo>
                  <a:lnTo>
                    <a:pt x="82384" y="115925"/>
                  </a:lnTo>
                  <a:lnTo>
                    <a:pt x="82384" y="120586"/>
                  </a:lnTo>
                  <a:lnTo>
                    <a:pt x="80860" y="125158"/>
                  </a:lnTo>
                  <a:lnTo>
                    <a:pt x="3048" y="125158"/>
                  </a:lnTo>
                  <a:lnTo>
                    <a:pt x="3048" y="137350"/>
                  </a:lnTo>
                  <a:lnTo>
                    <a:pt x="76301" y="137350"/>
                  </a:lnTo>
                  <a:lnTo>
                    <a:pt x="67157" y="147955"/>
                  </a:lnTo>
                  <a:lnTo>
                    <a:pt x="51282" y="156972"/>
                  </a:lnTo>
                  <a:lnTo>
                    <a:pt x="28841" y="164579"/>
                  </a:lnTo>
                  <a:lnTo>
                    <a:pt x="0" y="170878"/>
                  </a:lnTo>
                  <a:lnTo>
                    <a:pt x="4572" y="175450"/>
                  </a:lnTo>
                  <a:lnTo>
                    <a:pt x="7620" y="180022"/>
                  </a:lnTo>
                  <a:lnTo>
                    <a:pt x="9144" y="184594"/>
                  </a:lnTo>
                  <a:lnTo>
                    <a:pt x="39192" y="176593"/>
                  </a:lnTo>
                  <a:lnTo>
                    <a:pt x="62953" y="166306"/>
                  </a:lnTo>
                  <a:lnTo>
                    <a:pt x="80416" y="153733"/>
                  </a:lnTo>
                  <a:lnTo>
                    <a:pt x="91630" y="138874"/>
                  </a:lnTo>
                  <a:lnTo>
                    <a:pt x="103632" y="153733"/>
                  </a:lnTo>
                  <a:lnTo>
                    <a:pt x="121158" y="166128"/>
                  </a:lnTo>
                  <a:lnTo>
                    <a:pt x="144170" y="175958"/>
                  </a:lnTo>
                  <a:lnTo>
                    <a:pt x="172491" y="183070"/>
                  </a:lnTo>
                  <a:lnTo>
                    <a:pt x="175552" y="178498"/>
                  </a:lnTo>
                  <a:lnTo>
                    <a:pt x="180213" y="173926"/>
                  </a:lnTo>
                  <a:lnTo>
                    <a:pt x="184785" y="166306"/>
                  </a:lnTo>
                  <a:close/>
                </a:path>
                <a:path w="1567179" h="184785">
                  <a:moveTo>
                    <a:pt x="262597" y="140398"/>
                  </a:moveTo>
                  <a:lnTo>
                    <a:pt x="256197" y="130873"/>
                  </a:lnTo>
                  <a:lnTo>
                    <a:pt x="250024" y="121500"/>
                  </a:lnTo>
                  <a:lnTo>
                    <a:pt x="247535" y="117449"/>
                  </a:lnTo>
                  <a:lnTo>
                    <a:pt x="244589" y="112687"/>
                  </a:lnTo>
                  <a:lnTo>
                    <a:pt x="239737" y="103733"/>
                  </a:lnTo>
                  <a:lnTo>
                    <a:pt x="244551" y="90017"/>
                  </a:lnTo>
                  <a:lnTo>
                    <a:pt x="245148" y="88328"/>
                  </a:lnTo>
                  <a:lnTo>
                    <a:pt x="249834" y="71920"/>
                  </a:lnTo>
                  <a:lnTo>
                    <a:pt x="253669" y="54622"/>
                  </a:lnTo>
                  <a:lnTo>
                    <a:pt x="256514" y="36576"/>
                  </a:lnTo>
                  <a:lnTo>
                    <a:pt x="256514" y="24384"/>
                  </a:lnTo>
                  <a:lnTo>
                    <a:pt x="192405" y="24384"/>
                  </a:lnTo>
                  <a:lnTo>
                    <a:pt x="192405" y="36576"/>
                  </a:lnTo>
                  <a:lnTo>
                    <a:pt x="242785" y="36576"/>
                  </a:lnTo>
                  <a:lnTo>
                    <a:pt x="240449" y="50977"/>
                  </a:lnTo>
                  <a:lnTo>
                    <a:pt x="237832" y="64477"/>
                  </a:lnTo>
                  <a:lnTo>
                    <a:pt x="234645" y="77406"/>
                  </a:lnTo>
                  <a:lnTo>
                    <a:pt x="230593" y="90017"/>
                  </a:lnTo>
                  <a:lnTo>
                    <a:pt x="217551" y="70383"/>
                  </a:lnTo>
                  <a:lnTo>
                    <a:pt x="211213" y="61048"/>
                  </a:lnTo>
                  <a:lnTo>
                    <a:pt x="204597" y="51816"/>
                  </a:lnTo>
                  <a:lnTo>
                    <a:pt x="193929" y="59537"/>
                  </a:lnTo>
                  <a:lnTo>
                    <a:pt x="200799" y="69900"/>
                  </a:lnTo>
                  <a:lnTo>
                    <a:pt x="207835" y="80683"/>
                  </a:lnTo>
                  <a:lnTo>
                    <a:pt x="215176" y="92329"/>
                  </a:lnTo>
                  <a:lnTo>
                    <a:pt x="222973" y="105257"/>
                  </a:lnTo>
                  <a:lnTo>
                    <a:pt x="216395" y="118503"/>
                  </a:lnTo>
                  <a:lnTo>
                    <a:pt x="208521" y="130695"/>
                  </a:lnTo>
                  <a:lnTo>
                    <a:pt x="208407" y="130873"/>
                  </a:lnTo>
                  <a:lnTo>
                    <a:pt x="199301" y="142646"/>
                  </a:lnTo>
                  <a:lnTo>
                    <a:pt x="189357" y="154114"/>
                  </a:lnTo>
                  <a:lnTo>
                    <a:pt x="192405" y="158686"/>
                  </a:lnTo>
                  <a:lnTo>
                    <a:pt x="195453" y="161734"/>
                  </a:lnTo>
                  <a:lnTo>
                    <a:pt x="196977" y="166306"/>
                  </a:lnTo>
                  <a:lnTo>
                    <a:pt x="206959" y="154838"/>
                  </a:lnTo>
                  <a:lnTo>
                    <a:pt x="216255" y="143065"/>
                  </a:lnTo>
                  <a:lnTo>
                    <a:pt x="224574" y="130873"/>
                  </a:lnTo>
                  <a:lnTo>
                    <a:pt x="224688" y="130695"/>
                  </a:lnTo>
                  <a:lnTo>
                    <a:pt x="232117" y="117449"/>
                  </a:lnTo>
                  <a:lnTo>
                    <a:pt x="236689" y="125272"/>
                  </a:lnTo>
                  <a:lnTo>
                    <a:pt x="245833" y="140258"/>
                  </a:lnTo>
                  <a:lnTo>
                    <a:pt x="250405" y="148018"/>
                  </a:lnTo>
                  <a:lnTo>
                    <a:pt x="262597" y="140398"/>
                  </a:lnTo>
                  <a:close/>
                </a:path>
                <a:path w="1567179" h="184785">
                  <a:moveTo>
                    <a:pt x="325272" y="58013"/>
                  </a:moveTo>
                  <a:lnTo>
                    <a:pt x="319824" y="52527"/>
                  </a:lnTo>
                  <a:lnTo>
                    <a:pt x="306895" y="39624"/>
                  </a:lnTo>
                  <a:lnTo>
                    <a:pt x="297751" y="48768"/>
                  </a:lnTo>
                  <a:lnTo>
                    <a:pt x="302323" y="53441"/>
                  </a:lnTo>
                  <a:lnTo>
                    <a:pt x="308419" y="59537"/>
                  </a:lnTo>
                  <a:lnTo>
                    <a:pt x="314604" y="67157"/>
                  </a:lnTo>
                  <a:lnTo>
                    <a:pt x="325272" y="58013"/>
                  </a:lnTo>
                  <a:close/>
                </a:path>
                <a:path w="1567179" h="184785">
                  <a:moveTo>
                    <a:pt x="342036" y="129730"/>
                  </a:moveTo>
                  <a:lnTo>
                    <a:pt x="267169" y="129730"/>
                  </a:lnTo>
                  <a:lnTo>
                    <a:pt x="267169" y="143446"/>
                  </a:lnTo>
                  <a:lnTo>
                    <a:pt x="342036" y="143446"/>
                  </a:lnTo>
                  <a:lnTo>
                    <a:pt x="342036" y="129730"/>
                  </a:lnTo>
                  <a:close/>
                </a:path>
                <a:path w="1567179" h="184785">
                  <a:moveTo>
                    <a:pt x="364998" y="97637"/>
                  </a:moveTo>
                  <a:lnTo>
                    <a:pt x="285559" y="97637"/>
                  </a:lnTo>
                  <a:lnTo>
                    <a:pt x="285559" y="33528"/>
                  </a:lnTo>
                  <a:lnTo>
                    <a:pt x="342036" y="33528"/>
                  </a:lnTo>
                  <a:lnTo>
                    <a:pt x="341934" y="44399"/>
                  </a:lnTo>
                  <a:lnTo>
                    <a:pt x="341833" y="48768"/>
                  </a:lnTo>
                  <a:lnTo>
                    <a:pt x="341591" y="52527"/>
                  </a:lnTo>
                  <a:lnTo>
                    <a:pt x="341528" y="53441"/>
                  </a:lnTo>
                  <a:lnTo>
                    <a:pt x="341452" y="54597"/>
                  </a:lnTo>
                  <a:lnTo>
                    <a:pt x="341388" y="55689"/>
                  </a:lnTo>
                  <a:lnTo>
                    <a:pt x="340512" y="62585"/>
                  </a:lnTo>
                  <a:lnTo>
                    <a:pt x="340512" y="70205"/>
                  </a:lnTo>
                  <a:lnTo>
                    <a:pt x="337477" y="74777"/>
                  </a:lnTo>
                  <a:lnTo>
                    <a:pt x="329844" y="74777"/>
                  </a:lnTo>
                  <a:lnTo>
                    <a:pt x="323862" y="74523"/>
                  </a:lnTo>
                  <a:lnTo>
                    <a:pt x="317449" y="73825"/>
                  </a:lnTo>
                  <a:lnTo>
                    <a:pt x="310730" y="72859"/>
                  </a:lnTo>
                  <a:lnTo>
                    <a:pt x="303847" y="71729"/>
                  </a:lnTo>
                  <a:lnTo>
                    <a:pt x="305371" y="77825"/>
                  </a:lnTo>
                  <a:lnTo>
                    <a:pt x="306768" y="82016"/>
                  </a:lnTo>
                  <a:lnTo>
                    <a:pt x="306895" y="86969"/>
                  </a:lnTo>
                  <a:lnTo>
                    <a:pt x="316128" y="88493"/>
                  </a:lnTo>
                  <a:lnTo>
                    <a:pt x="331368" y="88493"/>
                  </a:lnTo>
                  <a:lnTo>
                    <a:pt x="341363" y="86829"/>
                  </a:lnTo>
                  <a:lnTo>
                    <a:pt x="348513" y="82016"/>
                  </a:lnTo>
                  <a:lnTo>
                    <a:pt x="352552" y="74777"/>
                  </a:lnTo>
                  <a:lnTo>
                    <a:pt x="352704" y="74523"/>
                  </a:lnTo>
                  <a:lnTo>
                    <a:pt x="352793" y="74358"/>
                  </a:lnTo>
                  <a:lnTo>
                    <a:pt x="354228" y="64109"/>
                  </a:lnTo>
                  <a:lnTo>
                    <a:pt x="355003" y="55689"/>
                  </a:lnTo>
                  <a:lnTo>
                    <a:pt x="355104" y="54597"/>
                  </a:lnTo>
                  <a:lnTo>
                    <a:pt x="355561" y="44399"/>
                  </a:lnTo>
                  <a:lnTo>
                    <a:pt x="355638" y="39624"/>
                  </a:lnTo>
                  <a:lnTo>
                    <a:pt x="355727" y="33528"/>
                  </a:lnTo>
                  <a:lnTo>
                    <a:pt x="355765" y="21336"/>
                  </a:lnTo>
                  <a:lnTo>
                    <a:pt x="308419" y="21336"/>
                  </a:lnTo>
                  <a:lnTo>
                    <a:pt x="309943" y="15240"/>
                  </a:lnTo>
                  <a:lnTo>
                    <a:pt x="313080" y="9144"/>
                  </a:lnTo>
                  <a:lnTo>
                    <a:pt x="314604" y="4572"/>
                  </a:lnTo>
                  <a:lnTo>
                    <a:pt x="300799" y="1524"/>
                  </a:lnTo>
                  <a:lnTo>
                    <a:pt x="299275" y="7620"/>
                  </a:lnTo>
                  <a:lnTo>
                    <a:pt x="296227" y="13716"/>
                  </a:lnTo>
                  <a:lnTo>
                    <a:pt x="293179" y="21336"/>
                  </a:lnTo>
                  <a:lnTo>
                    <a:pt x="273367" y="21336"/>
                  </a:lnTo>
                  <a:lnTo>
                    <a:pt x="273367" y="109829"/>
                  </a:lnTo>
                  <a:lnTo>
                    <a:pt x="351180" y="109829"/>
                  </a:lnTo>
                  <a:lnTo>
                    <a:pt x="351053" y="126682"/>
                  </a:lnTo>
                  <a:lnTo>
                    <a:pt x="338074" y="165188"/>
                  </a:lnTo>
                  <a:lnTo>
                    <a:pt x="329844" y="166306"/>
                  </a:lnTo>
                  <a:lnTo>
                    <a:pt x="322808" y="166306"/>
                  </a:lnTo>
                  <a:lnTo>
                    <a:pt x="312839" y="166128"/>
                  </a:lnTo>
                  <a:lnTo>
                    <a:pt x="303834" y="165671"/>
                  </a:lnTo>
                  <a:lnTo>
                    <a:pt x="294703" y="164782"/>
                  </a:lnTo>
                  <a:lnTo>
                    <a:pt x="296227" y="169354"/>
                  </a:lnTo>
                  <a:lnTo>
                    <a:pt x="296227" y="173926"/>
                  </a:lnTo>
                  <a:lnTo>
                    <a:pt x="297751" y="180022"/>
                  </a:lnTo>
                  <a:lnTo>
                    <a:pt x="331368" y="180022"/>
                  </a:lnTo>
                  <a:lnTo>
                    <a:pt x="345376" y="178079"/>
                  </a:lnTo>
                  <a:lnTo>
                    <a:pt x="355422" y="172402"/>
                  </a:lnTo>
                  <a:lnTo>
                    <a:pt x="359460" y="166306"/>
                  </a:lnTo>
                  <a:lnTo>
                    <a:pt x="361454" y="163309"/>
                  </a:lnTo>
                  <a:lnTo>
                    <a:pt x="364693" y="129730"/>
                  </a:lnTo>
                  <a:lnTo>
                    <a:pt x="364807" y="126682"/>
                  </a:lnTo>
                  <a:lnTo>
                    <a:pt x="364871" y="120789"/>
                  </a:lnTo>
                  <a:lnTo>
                    <a:pt x="364998" y="97637"/>
                  </a:lnTo>
                  <a:close/>
                </a:path>
                <a:path w="1567179" h="184785">
                  <a:moveTo>
                    <a:pt x="558927" y="173926"/>
                  </a:moveTo>
                  <a:lnTo>
                    <a:pt x="557530" y="172402"/>
                  </a:lnTo>
                  <a:lnTo>
                    <a:pt x="552399" y="166763"/>
                  </a:lnTo>
                  <a:lnTo>
                    <a:pt x="544436" y="158877"/>
                  </a:lnTo>
                  <a:lnTo>
                    <a:pt x="535305" y="150139"/>
                  </a:lnTo>
                  <a:lnTo>
                    <a:pt x="525297" y="140398"/>
                  </a:lnTo>
                  <a:lnTo>
                    <a:pt x="516153" y="149542"/>
                  </a:lnTo>
                  <a:lnTo>
                    <a:pt x="519214" y="152590"/>
                  </a:lnTo>
                  <a:lnTo>
                    <a:pt x="522249" y="157162"/>
                  </a:lnTo>
                  <a:lnTo>
                    <a:pt x="526846" y="160235"/>
                  </a:lnTo>
                  <a:lnTo>
                    <a:pt x="515099" y="160235"/>
                  </a:lnTo>
                  <a:lnTo>
                    <a:pt x="502805" y="160401"/>
                  </a:lnTo>
                  <a:lnTo>
                    <a:pt x="489915" y="160858"/>
                  </a:lnTo>
                  <a:lnTo>
                    <a:pt x="476440" y="161734"/>
                  </a:lnTo>
                  <a:lnTo>
                    <a:pt x="476440" y="140398"/>
                  </a:lnTo>
                  <a:lnTo>
                    <a:pt x="525297" y="140398"/>
                  </a:lnTo>
                  <a:lnTo>
                    <a:pt x="537591" y="140398"/>
                  </a:lnTo>
                  <a:lnTo>
                    <a:pt x="537591" y="128206"/>
                  </a:lnTo>
                  <a:lnTo>
                    <a:pt x="537591" y="106781"/>
                  </a:lnTo>
                  <a:lnTo>
                    <a:pt x="537591" y="96113"/>
                  </a:lnTo>
                  <a:lnTo>
                    <a:pt x="523773" y="96113"/>
                  </a:lnTo>
                  <a:lnTo>
                    <a:pt x="523773" y="106781"/>
                  </a:lnTo>
                  <a:lnTo>
                    <a:pt x="523773" y="128206"/>
                  </a:lnTo>
                  <a:lnTo>
                    <a:pt x="476440" y="128206"/>
                  </a:lnTo>
                  <a:lnTo>
                    <a:pt x="476440" y="106781"/>
                  </a:lnTo>
                  <a:lnTo>
                    <a:pt x="523773" y="106781"/>
                  </a:lnTo>
                  <a:lnTo>
                    <a:pt x="523773" y="96113"/>
                  </a:lnTo>
                  <a:lnTo>
                    <a:pt x="476440" y="96113"/>
                  </a:lnTo>
                  <a:lnTo>
                    <a:pt x="476440" y="82397"/>
                  </a:lnTo>
                  <a:lnTo>
                    <a:pt x="462724" y="82397"/>
                  </a:lnTo>
                  <a:lnTo>
                    <a:pt x="462724" y="96113"/>
                  </a:lnTo>
                  <a:lnTo>
                    <a:pt x="462724" y="106781"/>
                  </a:lnTo>
                  <a:lnTo>
                    <a:pt x="462724" y="128206"/>
                  </a:lnTo>
                  <a:lnTo>
                    <a:pt x="415378" y="128206"/>
                  </a:lnTo>
                  <a:lnTo>
                    <a:pt x="415378" y="106781"/>
                  </a:lnTo>
                  <a:lnTo>
                    <a:pt x="462724" y="106781"/>
                  </a:lnTo>
                  <a:lnTo>
                    <a:pt x="462724" y="96113"/>
                  </a:lnTo>
                  <a:lnTo>
                    <a:pt x="401574" y="96113"/>
                  </a:lnTo>
                  <a:lnTo>
                    <a:pt x="401574" y="148018"/>
                  </a:lnTo>
                  <a:lnTo>
                    <a:pt x="415378" y="148018"/>
                  </a:lnTo>
                  <a:lnTo>
                    <a:pt x="415378" y="140398"/>
                  </a:lnTo>
                  <a:lnTo>
                    <a:pt x="462724" y="140398"/>
                  </a:lnTo>
                  <a:lnTo>
                    <a:pt x="462724" y="161734"/>
                  </a:lnTo>
                  <a:lnTo>
                    <a:pt x="383286" y="161734"/>
                  </a:lnTo>
                  <a:lnTo>
                    <a:pt x="383286" y="175450"/>
                  </a:lnTo>
                  <a:lnTo>
                    <a:pt x="500329" y="172669"/>
                  </a:lnTo>
                  <a:lnTo>
                    <a:pt x="537679" y="172504"/>
                  </a:lnTo>
                  <a:lnTo>
                    <a:pt x="545211" y="180022"/>
                  </a:lnTo>
                  <a:lnTo>
                    <a:pt x="548259" y="184594"/>
                  </a:lnTo>
                  <a:lnTo>
                    <a:pt x="558927" y="173926"/>
                  </a:lnTo>
                  <a:close/>
                </a:path>
                <a:path w="1567179" h="184785">
                  <a:moveTo>
                    <a:pt x="560451" y="65633"/>
                  </a:moveTo>
                  <a:lnTo>
                    <a:pt x="539572" y="66522"/>
                  </a:lnTo>
                  <a:lnTo>
                    <a:pt x="518439" y="66967"/>
                  </a:lnTo>
                  <a:lnTo>
                    <a:pt x="494284" y="67157"/>
                  </a:lnTo>
                  <a:lnTo>
                    <a:pt x="476440" y="67157"/>
                  </a:lnTo>
                  <a:lnTo>
                    <a:pt x="476440" y="50292"/>
                  </a:lnTo>
                  <a:lnTo>
                    <a:pt x="525297" y="50292"/>
                  </a:lnTo>
                  <a:lnTo>
                    <a:pt x="525297" y="38100"/>
                  </a:lnTo>
                  <a:lnTo>
                    <a:pt x="476440" y="38100"/>
                  </a:lnTo>
                  <a:lnTo>
                    <a:pt x="476440" y="22860"/>
                  </a:lnTo>
                  <a:lnTo>
                    <a:pt x="539115" y="22860"/>
                  </a:lnTo>
                  <a:lnTo>
                    <a:pt x="531393" y="45720"/>
                  </a:lnTo>
                  <a:lnTo>
                    <a:pt x="535965" y="47244"/>
                  </a:lnTo>
                  <a:lnTo>
                    <a:pt x="540639" y="47244"/>
                  </a:lnTo>
                  <a:lnTo>
                    <a:pt x="545211" y="48768"/>
                  </a:lnTo>
                  <a:lnTo>
                    <a:pt x="552831" y="21336"/>
                  </a:lnTo>
                  <a:lnTo>
                    <a:pt x="552831" y="10668"/>
                  </a:lnTo>
                  <a:lnTo>
                    <a:pt x="384810" y="10668"/>
                  </a:lnTo>
                  <a:lnTo>
                    <a:pt x="384810" y="22860"/>
                  </a:lnTo>
                  <a:lnTo>
                    <a:pt x="462724" y="22860"/>
                  </a:lnTo>
                  <a:lnTo>
                    <a:pt x="462724" y="67157"/>
                  </a:lnTo>
                  <a:lnTo>
                    <a:pt x="449795" y="65430"/>
                  </a:lnTo>
                  <a:lnTo>
                    <a:pt x="439369" y="62585"/>
                  </a:lnTo>
                  <a:lnTo>
                    <a:pt x="438632" y="62395"/>
                  </a:lnTo>
                  <a:lnTo>
                    <a:pt x="429183" y="57899"/>
                  </a:lnTo>
                  <a:lnTo>
                    <a:pt x="421474" y="51816"/>
                  </a:lnTo>
                  <a:lnTo>
                    <a:pt x="424522" y="45720"/>
                  </a:lnTo>
                  <a:lnTo>
                    <a:pt x="427583" y="30480"/>
                  </a:lnTo>
                  <a:lnTo>
                    <a:pt x="413854" y="28956"/>
                  </a:lnTo>
                  <a:lnTo>
                    <a:pt x="410121" y="45262"/>
                  </a:lnTo>
                  <a:lnTo>
                    <a:pt x="403517" y="59867"/>
                  </a:lnTo>
                  <a:lnTo>
                    <a:pt x="394055" y="72771"/>
                  </a:lnTo>
                  <a:lnTo>
                    <a:pt x="381762" y="83921"/>
                  </a:lnTo>
                  <a:lnTo>
                    <a:pt x="384810" y="86969"/>
                  </a:lnTo>
                  <a:lnTo>
                    <a:pt x="387858" y="91541"/>
                  </a:lnTo>
                  <a:lnTo>
                    <a:pt x="389382" y="94589"/>
                  </a:lnTo>
                  <a:lnTo>
                    <a:pt x="397967" y="88303"/>
                  </a:lnTo>
                  <a:lnTo>
                    <a:pt x="405422" y="80873"/>
                  </a:lnTo>
                  <a:lnTo>
                    <a:pt x="411734" y="72301"/>
                  </a:lnTo>
                  <a:lnTo>
                    <a:pt x="416902" y="62585"/>
                  </a:lnTo>
                  <a:lnTo>
                    <a:pt x="425526" y="69710"/>
                  </a:lnTo>
                  <a:lnTo>
                    <a:pt x="435584" y="74968"/>
                  </a:lnTo>
                  <a:lnTo>
                    <a:pt x="447370" y="78232"/>
                  </a:lnTo>
                  <a:lnTo>
                    <a:pt x="461200" y="79349"/>
                  </a:lnTo>
                  <a:lnTo>
                    <a:pt x="554355" y="79349"/>
                  </a:lnTo>
                  <a:lnTo>
                    <a:pt x="555879" y="76301"/>
                  </a:lnTo>
                  <a:lnTo>
                    <a:pt x="557403" y="71729"/>
                  </a:lnTo>
                  <a:lnTo>
                    <a:pt x="559689" y="67157"/>
                  </a:lnTo>
                  <a:lnTo>
                    <a:pt x="560451" y="65633"/>
                  </a:lnTo>
                  <a:close/>
                </a:path>
                <a:path w="1567179" h="184785">
                  <a:moveTo>
                    <a:pt x="626071" y="21336"/>
                  </a:moveTo>
                  <a:lnTo>
                    <a:pt x="612355" y="21336"/>
                  </a:lnTo>
                  <a:lnTo>
                    <a:pt x="612355" y="35052"/>
                  </a:lnTo>
                  <a:lnTo>
                    <a:pt x="612355" y="120586"/>
                  </a:lnTo>
                  <a:lnTo>
                    <a:pt x="591019" y="120586"/>
                  </a:lnTo>
                  <a:lnTo>
                    <a:pt x="591019" y="35052"/>
                  </a:lnTo>
                  <a:lnTo>
                    <a:pt x="612355" y="35052"/>
                  </a:lnTo>
                  <a:lnTo>
                    <a:pt x="612355" y="21336"/>
                  </a:lnTo>
                  <a:lnTo>
                    <a:pt x="577215" y="21336"/>
                  </a:lnTo>
                  <a:lnTo>
                    <a:pt x="577215" y="148018"/>
                  </a:lnTo>
                  <a:lnTo>
                    <a:pt x="591019" y="148018"/>
                  </a:lnTo>
                  <a:lnTo>
                    <a:pt x="591019" y="134302"/>
                  </a:lnTo>
                  <a:lnTo>
                    <a:pt x="626071" y="134302"/>
                  </a:lnTo>
                  <a:lnTo>
                    <a:pt x="626071" y="120586"/>
                  </a:lnTo>
                  <a:lnTo>
                    <a:pt x="626071" y="35052"/>
                  </a:lnTo>
                  <a:lnTo>
                    <a:pt x="626071" y="21336"/>
                  </a:lnTo>
                  <a:close/>
                </a:path>
                <a:path w="1567179" h="184785">
                  <a:moveTo>
                    <a:pt x="751332" y="154114"/>
                  </a:moveTo>
                  <a:lnTo>
                    <a:pt x="721563" y="127825"/>
                  </a:lnTo>
                  <a:lnTo>
                    <a:pt x="696366" y="90017"/>
                  </a:lnTo>
                  <a:lnTo>
                    <a:pt x="745236" y="90017"/>
                  </a:lnTo>
                  <a:lnTo>
                    <a:pt x="745236" y="77825"/>
                  </a:lnTo>
                  <a:lnTo>
                    <a:pt x="693318" y="77825"/>
                  </a:lnTo>
                  <a:lnTo>
                    <a:pt x="693318" y="42672"/>
                  </a:lnTo>
                  <a:lnTo>
                    <a:pt x="737616" y="42672"/>
                  </a:lnTo>
                  <a:lnTo>
                    <a:pt x="737616" y="30480"/>
                  </a:lnTo>
                  <a:lnTo>
                    <a:pt x="693318" y="30480"/>
                  </a:lnTo>
                  <a:lnTo>
                    <a:pt x="693318" y="1524"/>
                  </a:lnTo>
                  <a:lnTo>
                    <a:pt x="679615" y="1524"/>
                  </a:lnTo>
                  <a:lnTo>
                    <a:pt x="679615" y="30480"/>
                  </a:lnTo>
                  <a:lnTo>
                    <a:pt x="638365" y="30480"/>
                  </a:lnTo>
                  <a:lnTo>
                    <a:pt x="638365" y="42672"/>
                  </a:lnTo>
                  <a:lnTo>
                    <a:pt x="679615" y="42672"/>
                  </a:lnTo>
                  <a:lnTo>
                    <a:pt x="679615" y="77825"/>
                  </a:lnTo>
                  <a:lnTo>
                    <a:pt x="630745" y="77825"/>
                  </a:lnTo>
                  <a:lnTo>
                    <a:pt x="630745" y="90017"/>
                  </a:lnTo>
                  <a:lnTo>
                    <a:pt x="675030" y="90017"/>
                  </a:lnTo>
                  <a:lnTo>
                    <a:pt x="661797" y="108877"/>
                  </a:lnTo>
                  <a:lnTo>
                    <a:pt x="647306" y="126453"/>
                  </a:lnTo>
                  <a:lnTo>
                    <a:pt x="631393" y="142608"/>
                  </a:lnTo>
                  <a:lnTo>
                    <a:pt x="613879" y="157162"/>
                  </a:lnTo>
                  <a:lnTo>
                    <a:pt x="621499" y="164782"/>
                  </a:lnTo>
                  <a:lnTo>
                    <a:pt x="654939" y="139827"/>
                  </a:lnTo>
                  <a:lnTo>
                    <a:pt x="679615" y="106781"/>
                  </a:lnTo>
                  <a:lnTo>
                    <a:pt x="679615" y="181546"/>
                  </a:lnTo>
                  <a:lnTo>
                    <a:pt x="693318" y="181546"/>
                  </a:lnTo>
                  <a:lnTo>
                    <a:pt x="693318" y="106781"/>
                  </a:lnTo>
                  <a:lnTo>
                    <a:pt x="703046" y="124269"/>
                  </a:lnTo>
                  <a:lnTo>
                    <a:pt x="713943" y="140017"/>
                  </a:lnTo>
                  <a:lnTo>
                    <a:pt x="726071" y="154114"/>
                  </a:lnTo>
                  <a:lnTo>
                    <a:pt x="739140" y="166306"/>
                  </a:lnTo>
                  <a:lnTo>
                    <a:pt x="743712" y="163258"/>
                  </a:lnTo>
                  <a:lnTo>
                    <a:pt x="746760" y="158686"/>
                  </a:lnTo>
                  <a:lnTo>
                    <a:pt x="751332" y="154114"/>
                  </a:lnTo>
                  <a:close/>
                </a:path>
                <a:path w="1567179" h="184785">
                  <a:moveTo>
                    <a:pt x="807910" y="144970"/>
                  </a:moveTo>
                  <a:lnTo>
                    <a:pt x="806386" y="141922"/>
                  </a:lnTo>
                  <a:lnTo>
                    <a:pt x="803236" y="140398"/>
                  </a:lnTo>
                  <a:lnTo>
                    <a:pt x="801712" y="137350"/>
                  </a:lnTo>
                  <a:lnTo>
                    <a:pt x="789533" y="137350"/>
                  </a:lnTo>
                  <a:lnTo>
                    <a:pt x="784948" y="141922"/>
                  </a:lnTo>
                  <a:lnTo>
                    <a:pt x="783424" y="144970"/>
                  </a:lnTo>
                  <a:lnTo>
                    <a:pt x="783424" y="152590"/>
                  </a:lnTo>
                  <a:lnTo>
                    <a:pt x="784948" y="154114"/>
                  </a:lnTo>
                  <a:lnTo>
                    <a:pt x="786472" y="157162"/>
                  </a:lnTo>
                  <a:lnTo>
                    <a:pt x="792568" y="160210"/>
                  </a:lnTo>
                  <a:lnTo>
                    <a:pt x="798677" y="160210"/>
                  </a:lnTo>
                  <a:lnTo>
                    <a:pt x="801712" y="158686"/>
                  </a:lnTo>
                  <a:lnTo>
                    <a:pt x="803236" y="157162"/>
                  </a:lnTo>
                  <a:lnTo>
                    <a:pt x="806386" y="154114"/>
                  </a:lnTo>
                  <a:lnTo>
                    <a:pt x="807910" y="152590"/>
                  </a:lnTo>
                  <a:lnTo>
                    <a:pt x="807910" y="144970"/>
                  </a:lnTo>
                  <a:close/>
                </a:path>
                <a:path w="1567179" h="184785">
                  <a:moveTo>
                    <a:pt x="841438" y="47244"/>
                  </a:moveTo>
                  <a:lnTo>
                    <a:pt x="840625" y="39801"/>
                  </a:lnTo>
                  <a:lnTo>
                    <a:pt x="838454" y="33528"/>
                  </a:lnTo>
                  <a:lnTo>
                    <a:pt x="838390" y="33337"/>
                  </a:lnTo>
                  <a:lnTo>
                    <a:pt x="801712" y="13716"/>
                  </a:lnTo>
                  <a:lnTo>
                    <a:pt x="792835" y="14287"/>
                  </a:lnTo>
                  <a:lnTo>
                    <a:pt x="784377" y="16002"/>
                  </a:lnTo>
                  <a:lnTo>
                    <a:pt x="776211" y="18859"/>
                  </a:lnTo>
                  <a:lnTo>
                    <a:pt x="768184" y="22860"/>
                  </a:lnTo>
                  <a:lnTo>
                    <a:pt x="768184" y="41148"/>
                  </a:lnTo>
                  <a:lnTo>
                    <a:pt x="775296" y="35153"/>
                  </a:lnTo>
                  <a:lnTo>
                    <a:pt x="782853" y="30861"/>
                  </a:lnTo>
                  <a:lnTo>
                    <a:pt x="790689" y="28295"/>
                  </a:lnTo>
                  <a:lnTo>
                    <a:pt x="798677" y="27432"/>
                  </a:lnTo>
                  <a:lnTo>
                    <a:pt x="806386" y="27432"/>
                  </a:lnTo>
                  <a:lnTo>
                    <a:pt x="812482" y="30480"/>
                  </a:lnTo>
                  <a:lnTo>
                    <a:pt x="817054" y="33528"/>
                  </a:lnTo>
                  <a:lnTo>
                    <a:pt x="821626" y="38100"/>
                  </a:lnTo>
                  <a:lnTo>
                    <a:pt x="823150" y="42672"/>
                  </a:lnTo>
                  <a:lnTo>
                    <a:pt x="823150" y="54965"/>
                  </a:lnTo>
                  <a:lnTo>
                    <a:pt x="821626" y="59537"/>
                  </a:lnTo>
                  <a:lnTo>
                    <a:pt x="815530" y="68681"/>
                  </a:lnTo>
                  <a:lnTo>
                    <a:pt x="810958" y="73253"/>
                  </a:lnTo>
                  <a:lnTo>
                    <a:pt x="804760" y="77825"/>
                  </a:lnTo>
                  <a:lnTo>
                    <a:pt x="794092" y="88493"/>
                  </a:lnTo>
                  <a:lnTo>
                    <a:pt x="787996" y="97637"/>
                  </a:lnTo>
                  <a:lnTo>
                    <a:pt x="787996" y="117449"/>
                  </a:lnTo>
                  <a:lnTo>
                    <a:pt x="803236" y="117449"/>
                  </a:lnTo>
                  <a:lnTo>
                    <a:pt x="803236" y="105257"/>
                  </a:lnTo>
                  <a:lnTo>
                    <a:pt x="804760" y="100685"/>
                  </a:lnTo>
                  <a:lnTo>
                    <a:pt x="806386" y="97637"/>
                  </a:lnTo>
                  <a:lnTo>
                    <a:pt x="809434" y="94589"/>
                  </a:lnTo>
                  <a:lnTo>
                    <a:pt x="812482" y="90017"/>
                  </a:lnTo>
                  <a:lnTo>
                    <a:pt x="818578" y="85445"/>
                  </a:lnTo>
                  <a:lnTo>
                    <a:pt x="827722" y="79349"/>
                  </a:lnTo>
                  <a:lnTo>
                    <a:pt x="832294" y="71729"/>
                  </a:lnTo>
                  <a:lnTo>
                    <a:pt x="835342" y="67157"/>
                  </a:lnTo>
                  <a:lnTo>
                    <a:pt x="839914" y="61061"/>
                  </a:lnTo>
                  <a:lnTo>
                    <a:pt x="841438" y="54965"/>
                  </a:lnTo>
                  <a:lnTo>
                    <a:pt x="841438" y="47244"/>
                  </a:lnTo>
                  <a:close/>
                </a:path>
                <a:path w="1567179" h="184785">
                  <a:moveTo>
                    <a:pt x="963637" y="47244"/>
                  </a:moveTo>
                  <a:lnTo>
                    <a:pt x="951458" y="45720"/>
                  </a:lnTo>
                  <a:lnTo>
                    <a:pt x="950036" y="58115"/>
                  </a:lnTo>
                  <a:lnTo>
                    <a:pt x="948207" y="69811"/>
                  </a:lnTo>
                  <a:lnTo>
                    <a:pt x="946086" y="80975"/>
                  </a:lnTo>
                  <a:lnTo>
                    <a:pt x="943825" y="91541"/>
                  </a:lnTo>
                  <a:lnTo>
                    <a:pt x="948397" y="91541"/>
                  </a:lnTo>
                  <a:lnTo>
                    <a:pt x="952969" y="93065"/>
                  </a:lnTo>
                  <a:lnTo>
                    <a:pt x="956017" y="94589"/>
                  </a:lnTo>
                  <a:lnTo>
                    <a:pt x="958278" y="82067"/>
                  </a:lnTo>
                  <a:lnTo>
                    <a:pt x="960399" y="69811"/>
                  </a:lnTo>
                  <a:lnTo>
                    <a:pt x="962228" y="58115"/>
                  </a:lnTo>
                  <a:lnTo>
                    <a:pt x="963637" y="47244"/>
                  </a:lnTo>
                  <a:close/>
                </a:path>
                <a:path w="1567179" h="184785">
                  <a:moveTo>
                    <a:pt x="1010983" y="64109"/>
                  </a:moveTo>
                  <a:lnTo>
                    <a:pt x="994943" y="42672"/>
                  </a:lnTo>
                  <a:lnTo>
                    <a:pt x="991171" y="38100"/>
                  </a:lnTo>
                  <a:lnTo>
                    <a:pt x="983449" y="42672"/>
                  </a:lnTo>
                  <a:lnTo>
                    <a:pt x="983449" y="3048"/>
                  </a:lnTo>
                  <a:lnTo>
                    <a:pt x="969733" y="3048"/>
                  </a:lnTo>
                  <a:lnTo>
                    <a:pt x="969733" y="183070"/>
                  </a:lnTo>
                  <a:lnTo>
                    <a:pt x="983449" y="183070"/>
                  </a:lnTo>
                  <a:lnTo>
                    <a:pt x="983449" y="48768"/>
                  </a:lnTo>
                  <a:lnTo>
                    <a:pt x="988047" y="54546"/>
                  </a:lnTo>
                  <a:lnTo>
                    <a:pt x="992492" y="60286"/>
                  </a:lnTo>
                  <a:lnTo>
                    <a:pt x="996619" y="66014"/>
                  </a:lnTo>
                  <a:lnTo>
                    <a:pt x="1000315" y="71729"/>
                  </a:lnTo>
                  <a:lnTo>
                    <a:pt x="1010983" y="64109"/>
                  </a:lnTo>
                  <a:close/>
                </a:path>
                <a:path w="1567179" h="184785">
                  <a:moveTo>
                    <a:pt x="1125562" y="93065"/>
                  </a:moveTo>
                  <a:lnTo>
                    <a:pt x="1107186" y="93065"/>
                  </a:lnTo>
                  <a:lnTo>
                    <a:pt x="1107186" y="35052"/>
                  </a:lnTo>
                  <a:lnTo>
                    <a:pt x="1093470" y="35052"/>
                  </a:lnTo>
                  <a:lnTo>
                    <a:pt x="1093470" y="47244"/>
                  </a:lnTo>
                  <a:lnTo>
                    <a:pt x="1093470" y="93065"/>
                  </a:lnTo>
                  <a:lnTo>
                    <a:pt x="1059840" y="93065"/>
                  </a:lnTo>
                  <a:lnTo>
                    <a:pt x="1061377" y="47244"/>
                  </a:lnTo>
                  <a:lnTo>
                    <a:pt x="1093470" y="47244"/>
                  </a:lnTo>
                  <a:lnTo>
                    <a:pt x="1093470" y="35052"/>
                  </a:lnTo>
                  <a:lnTo>
                    <a:pt x="1062888" y="35052"/>
                  </a:lnTo>
                  <a:lnTo>
                    <a:pt x="1062888" y="3048"/>
                  </a:lnTo>
                  <a:lnTo>
                    <a:pt x="1047648" y="3048"/>
                  </a:lnTo>
                  <a:lnTo>
                    <a:pt x="1047648" y="35052"/>
                  </a:lnTo>
                  <a:lnTo>
                    <a:pt x="1009459" y="35052"/>
                  </a:lnTo>
                  <a:lnTo>
                    <a:pt x="1009459" y="47244"/>
                  </a:lnTo>
                  <a:lnTo>
                    <a:pt x="1047648" y="47244"/>
                  </a:lnTo>
                  <a:lnTo>
                    <a:pt x="1047521" y="54546"/>
                  </a:lnTo>
                  <a:lnTo>
                    <a:pt x="1047432" y="60286"/>
                  </a:lnTo>
                  <a:lnTo>
                    <a:pt x="1047318" y="64109"/>
                  </a:lnTo>
                  <a:lnTo>
                    <a:pt x="1047000" y="71729"/>
                  </a:lnTo>
                  <a:lnTo>
                    <a:pt x="1046886" y="74764"/>
                  </a:lnTo>
                  <a:lnTo>
                    <a:pt x="1046403" y="84213"/>
                  </a:lnTo>
                  <a:lnTo>
                    <a:pt x="1046353" y="85064"/>
                  </a:lnTo>
                  <a:lnTo>
                    <a:pt x="1046124" y="93065"/>
                  </a:lnTo>
                  <a:lnTo>
                    <a:pt x="997267" y="93065"/>
                  </a:lnTo>
                  <a:lnTo>
                    <a:pt x="997267" y="106781"/>
                  </a:lnTo>
                  <a:lnTo>
                    <a:pt x="1044600" y="106781"/>
                  </a:lnTo>
                  <a:lnTo>
                    <a:pt x="1037742" y="125412"/>
                  </a:lnTo>
                  <a:lnTo>
                    <a:pt x="1026452" y="142303"/>
                  </a:lnTo>
                  <a:lnTo>
                    <a:pt x="1010869" y="157454"/>
                  </a:lnTo>
                  <a:lnTo>
                    <a:pt x="991171" y="170878"/>
                  </a:lnTo>
                  <a:lnTo>
                    <a:pt x="994219" y="173926"/>
                  </a:lnTo>
                  <a:lnTo>
                    <a:pt x="997267" y="178498"/>
                  </a:lnTo>
                  <a:lnTo>
                    <a:pt x="1001839" y="183070"/>
                  </a:lnTo>
                  <a:lnTo>
                    <a:pt x="1021359" y="168503"/>
                  </a:lnTo>
                  <a:lnTo>
                    <a:pt x="1036586" y="152209"/>
                  </a:lnTo>
                  <a:lnTo>
                    <a:pt x="1047788" y="134175"/>
                  </a:lnTo>
                  <a:lnTo>
                    <a:pt x="1055268" y="114401"/>
                  </a:lnTo>
                  <a:lnTo>
                    <a:pt x="1064729" y="135013"/>
                  </a:lnTo>
                  <a:lnTo>
                    <a:pt x="1077226" y="153162"/>
                  </a:lnTo>
                  <a:lnTo>
                    <a:pt x="1092847" y="168719"/>
                  </a:lnTo>
                  <a:lnTo>
                    <a:pt x="1111758" y="181546"/>
                  </a:lnTo>
                  <a:lnTo>
                    <a:pt x="1116330" y="175450"/>
                  </a:lnTo>
                  <a:lnTo>
                    <a:pt x="1120990" y="170878"/>
                  </a:lnTo>
                  <a:lnTo>
                    <a:pt x="1124051" y="167830"/>
                  </a:lnTo>
                  <a:lnTo>
                    <a:pt x="1104011" y="157022"/>
                  </a:lnTo>
                  <a:lnTo>
                    <a:pt x="1087551" y="143065"/>
                  </a:lnTo>
                  <a:lnTo>
                    <a:pt x="1074826" y="126225"/>
                  </a:lnTo>
                  <a:lnTo>
                    <a:pt x="1069416" y="114401"/>
                  </a:lnTo>
                  <a:lnTo>
                    <a:pt x="1065936" y="106781"/>
                  </a:lnTo>
                  <a:lnTo>
                    <a:pt x="1125562" y="106781"/>
                  </a:lnTo>
                  <a:lnTo>
                    <a:pt x="1125562" y="93065"/>
                  </a:lnTo>
                  <a:close/>
                </a:path>
                <a:path w="1567179" h="184785">
                  <a:moveTo>
                    <a:pt x="1314919" y="82397"/>
                  </a:moveTo>
                  <a:lnTo>
                    <a:pt x="1269111" y="82397"/>
                  </a:lnTo>
                  <a:lnTo>
                    <a:pt x="1269111" y="28956"/>
                  </a:lnTo>
                  <a:lnTo>
                    <a:pt x="1307299" y="28956"/>
                  </a:lnTo>
                  <a:lnTo>
                    <a:pt x="1307299" y="15240"/>
                  </a:lnTo>
                  <a:lnTo>
                    <a:pt x="1253769" y="15240"/>
                  </a:lnTo>
                  <a:lnTo>
                    <a:pt x="1253769" y="28956"/>
                  </a:lnTo>
                  <a:lnTo>
                    <a:pt x="1253769" y="82397"/>
                  </a:lnTo>
                  <a:lnTo>
                    <a:pt x="1197292" y="82397"/>
                  </a:lnTo>
                  <a:lnTo>
                    <a:pt x="1197292" y="28956"/>
                  </a:lnTo>
                  <a:lnTo>
                    <a:pt x="1253769" y="28956"/>
                  </a:lnTo>
                  <a:lnTo>
                    <a:pt x="1253769" y="15240"/>
                  </a:lnTo>
                  <a:lnTo>
                    <a:pt x="1142339" y="15240"/>
                  </a:lnTo>
                  <a:lnTo>
                    <a:pt x="1142339" y="28956"/>
                  </a:lnTo>
                  <a:lnTo>
                    <a:pt x="1182052" y="28956"/>
                  </a:lnTo>
                  <a:lnTo>
                    <a:pt x="1182052" y="82397"/>
                  </a:lnTo>
                  <a:lnTo>
                    <a:pt x="1133195" y="82397"/>
                  </a:lnTo>
                  <a:lnTo>
                    <a:pt x="1133195" y="97637"/>
                  </a:lnTo>
                  <a:lnTo>
                    <a:pt x="1182052" y="97637"/>
                  </a:lnTo>
                  <a:lnTo>
                    <a:pt x="1181481" y="111607"/>
                  </a:lnTo>
                  <a:lnTo>
                    <a:pt x="1167142" y="148386"/>
                  </a:lnTo>
                  <a:lnTo>
                    <a:pt x="1134706" y="170878"/>
                  </a:lnTo>
                  <a:lnTo>
                    <a:pt x="1142339" y="178498"/>
                  </a:lnTo>
                  <a:lnTo>
                    <a:pt x="1180617" y="156286"/>
                  </a:lnTo>
                  <a:lnTo>
                    <a:pt x="1195832" y="112839"/>
                  </a:lnTo>
                  <a:lnTo>
                    <a:pt x="1197292" y="97637"/>
                  </a:lnTo>
                  <a:lnTo>
                    <a:pt x="1253769" y="97637"/>
                  </a:lnTo>
                  <a:lnTo>
                    <a:pt x="1253769" y="181546"/>
                  </a:lnTo>
                  <a:lnTo>
                    <a:pt x="1269111" y="181546"/>
                  </a:lnTo>
                  <a:lnTo>
                    <a:pt x="1269111" y="97637"/>
                  </a:lnTo>
                  <a:lnTo>
                    <a:pt x="1314919" y="97637"/>
                  </a:lnTo>
                  <a:lnTo>
                    <a:pt x="1314919" y="82397"/>
                  </a:lnTo>
                  <a:close/>
                </a:path>
                <a:path w="1567179" h="184785">
                  <a:moveTo>
                    <a:pt x="1398930" y="47244"/>
                  </a:moveTo>
                  <a:lnTo>
                    <a:pt x="1392834" y="36576"/>
                  </a:lnTo>
                  <a:lnTo>
                    <a:pt x="1377086" y="43192"/>
                  </a:lnTo>
                  <a:lnTo>
                    <a:pt x="1359776" y="49390"/>
                  </a:lnTo>
                  <a:lnTo>
                    <a:pt x="1341043" y="55308"/>
                  </a:lnTo>
                  <a:lnTo>
                    <a:pt x="1321015" y="61061"/>
                  </a:lnTo>
                  <a:lnTo>
                    <a:pt x="1324076" y="65633"/>
                  </a:lnTo>
                  <a:lnTo>
                    <a:pt x="1327111" y="68681"/>
                  </a:lnTo>
                  <a:lnTo>
                    <a:pt x="1328635" y="73253"/>
                  </a:lnTo>
                  <a:lnTo>
                    <a:pt x="1349286" y="66421"/>
                  </a:lnTo>
                  <a:lnTo>
                    <a:pt x="1367777" y="59715"/>
                  </a:lnTo>
                  <a:lnTo>
                    <a:pt x="1384274" y="53289"/>
                  </a:lnTo>
                  <a:lnTo>
                    <a:pt x="1398930" y="47244"/>
                  </a:lnTo>
                  <a:close/>
                </a:path>
                <a:path w="1567179" h="184785">
                  <a:moveTo>
                    <a:pt x="1461516" y="96113"/>
                  </a:moveTo>
                  <a:lnTo>
                    <a:pt x="1400454" y="96113"/>
                  </a:lnTo>
                  <a:lnTo>
                    <a:pt x="1403502" y="93065"/>
                  </a:lnTo>
                  <a:lnTo>
                    <a:pt x="1405039" y="90017"/>
                  </a:lnTo>
                  <a:lnTo>
                    <a:pt x="1408074" y="86969"/>
                  </a:lnTo>
                  <a:lnTo>
                    <a:pt x="1392834" y="86969"/>
                  </a:lnTo>
                  <a:lnTo>
                    <a:pt x="1386230" y="95859"/>
                  </a:lnTo>
                  <a:lnTo>
                    <a:pt x="1378077" y="104317"/>
                  </a:lnTo>
                  <a:lnTo>
                    <a:pt x="1368526" y="112522"/>
                  </a:lnTo>
                  <a:lnTo>
                    <a:pt x="1357693" y="120586"/>
                  </a:lnTo>
                  <a:lnTo>
                    <a:pt x="1360741" y="123634"/>
                  </a:lnTo>
                  <a:lnTo>
                    <a:pt x="1363789" y="125158"/>
                  </a:lnTo>
                  <a:lnTo>
                    <a:pt x="1366837" y="128206"/>
                  </a:lnTo>
                  <a:lnTo>
                    <a:pt x="1372781" y="123367"/>
                  </a:lnTo>
                  <a:lnTo>
                    <a:pt x="1379029" y="118071"/>
                  </a:lnTo>
                  <a:lnTo>
                    <a:pt x="1385277" y="112522"/>
                  </a:lnTo>
                  <a:lnTo>
                    <a:pt x="1391310" y="106781"/>
                  </a:lnTo>
                  <a:lnTo>
                    <a:pt x="1446276" y="106781"/>
                  </a:lnTo>
                  <a:lnTo>
                    <a:pt x="1442250" y="111391"/>
                  </a:lnTo>
                  <a:lnTo>
                    <a:pt x="1436928" y="116166"/>
                  </a:lnTo>
                  <a:lnTo>
                    <a:pt x="1430159" y="121221"/>
                  </a:lnTo>
                  <a:lnTo>
                    <a:pt x="1421790" y="126682"/>
                  </a:lnTo>
                  <a:lnTo>
                    <a:pt x="1415122" y="123367"/>
                  </a:lnTo>
                  <a:lnTo>
                    <a:pt x="1408074" y="119976"/>
                  </a:lnTo>
                  <a:lnTo>
                    <a:pt x="1401216" y="116967"/>
                  </a:lnTo>
                  <a:lnTo>
                    <a:pt x="1394371" y="114401"/>
                  </a:lnTo>
                  <a:lnTo>
                    <a:pt x="1388173" y="122110"/>
                  </a:lnTo>
                  <a:lnTo>
                    <a:pt x="1394371" y="125158"/>
                  </a:lnTo>
                  <a:lnTo>
                    <a:pt x="1401978" y="129730"/>
                  </a:lnTo>
                  <a:lnTo>
                    <a:pt x="1362265" y="148018"/>
                  </a:lnTo>
                  <a:lnTo>
                    <a:pt x="1365313" y="151066"/>
                  </a:lnTo>
                  <a:lnTo>
                    <a:pt x="1366837" y="154114"/>
                  </a:lnTo>
                  <a:lnTo>
                    <a:pt x="1369885" y="158686"/>
                  </a:lnTo>
                  <a:lnTo>
                    <a:pt x="1385023" y="154114"/>
                  </a:lnTo>
                  <a:lnTo>
                    <a:pt x="1398727" y="149352"/>
                  </a:lnTo>
                  <a:lnTo>
                    <a:pt x="1410843" y="144360"/>
                  </a:lnTo>
                  <a:lnTo>
                    <a:pt x="1421790" y="138874"/>
                  </a:lnTo>
                  <a:lnTo>
                    <a:pt x="1429804" y="143217"/>
                  </a:lnTo>
                  <a:lnTo>
                    <a:pt x="1445869" y="151307"/>
                  </a:lnTo>
                  <a:lnTo>
                    <a:pt x="1453896" y="155638"/>
                  </a:lnTo>
                  <a:lnTo>
                    <a:pt x="1461516" y="144970"/>
                  </a:lnTo>
                  <a:lnTo>
                    <a:pt x="1449324" y="138874"/>
                  </a:lnTo>
                  <a:lnTo>
                    <a:pt x="1434084" y="131254"/>
                  </a:lnTo>
                  <a:lnTo>
                    <a:pt x="1440205" y="126682"/>
                  </a:lnTo>
                  <a:lnTo>
                    <a:pt x="1441792" y="125514"/>
                  </a:lnTo>
                  <a:lnTo>
                    <a:pt x="1448943" y="119595"/>
                  </a:lnTo>
                  <a:lnTo>
                    <a:pt x="1455508" y="113398"/>
                  </a:lnTo>
                  <a:lnTo>
                    <a:pt x="1461516" y="106781"/>
                  </a:lnTo>
                  <a:lnTo>
                    <a:pt x="1461516" y="96113"/>
                  </a:lnTo>
                  <a:close/>
                </a:path>
                <a:path w="1567179" h="184785">
                  <a:moveTo>
                    <a:pt x="1487512" y="70205"/>
                  </a:moveTo>
                  <a:lnTo>
                    <a:pt x="1473708" y="70205"/>
                  </a:lnTo>
                  <a:lnTo>
                    <a:pt x="1473708" y="83921"/>
                  </a:lnTo>
                  <a:lnTo>
                    <a:pt x="1473708" y="161734"/>
                  </a:lnTo>
                  <a:lnTo>
                    <a:pt x="1353121" y="161734"/>
                  </a:lnTo>
                  <a:lnTo>
                    <a:pt x="1353121" y="83921"/>
                  </a:lnTo>
                  <a:lnTo>
                    <a:pt x="1473708" y="83921"/>
                  </a:lnTo>
                  <a:lnTo>
                    <a:pt x="1473708" y="70205"/>
                  </a:lnTo>
                  <a:lnTo>
                    <a:pt x="1412646" y="70205"/>
                  </a:lnTo>
                  <a:lnTo>
                    <a:pt x="1417218" y="64109"/>
                  </a:lnTo>
                  <a:lnTo>
                    <a:pt x="1420266" y="58013"/>
                  </a:lnTo>
                  <a:lnTo>
                    <a:pt x="1423327" y="53441"/>
                  </a:lnTo>
                  <a:lnTo>
                    <a:pt x="1408074" y="48768"/>
                  </a:lnTo>
                  <a:lnTo>
                    <a:pt x="1405039" y="56489"/>
                  </a:lnTo>
                  <a:lnTo>
                    <a:pt x="1401978" y="64109"/>
                  </a:lnTo>
                  <a:lnTo>
                    <a:pt x="1398930" y="70205"/>
                  </a:lnTo>
                  <a:lnTo>
                    <a:pt x="1339303" y="70205"/>
                  </a:lnTo>
                  <a:lnTo>
                    <a:pt x="1339303" y="181546"/>
                  </a:lnTo>
                  <a:lnTo>
                    <a:pt x="1353121" y="181546"/>
                  </a:lnTo>
                  <a:lnTo>
                    <a:pt x="1353121" y="175450"/>
                  </a:lnTo>
                  <a:lnTo>
                    <a:pt x="1473708" y="175450"/>
                  </a:lnTo>
                  <a:lnTo>
                    <a:pt x="1473708" y="181546"/>
                  </a:lnTo>
                  <a:lnTo>
                    <a:pt x="1487512" y="181546"/>
                  </a:lnTo>
                  <a:lnTo>
                    <a:pt x="1487512" y="175450"/>
                  </a:lnTo>
                  <a:lnTo>
                    <a:pt x="1487512" y="161734"/>
                  </a:lnTo>
                  <a:lnTo>
                    <a:pt x="1487512" y="83921"/>
                  </a:lnTo>
                  <a:lnTo>
                    <a:pt x="1487512" y="70205"/>
                  </a:lnTo>
                  <a:close/>
                </a:path>
                <a:path w="1567179" h="184785">
                  <a:moveTo>
                    <a:pt x="1498180" y="18288"/>
                  </a:moveTo>
                  <a:lnTo>
                    <a:pt x="1424838" y="18288"/>
                  </a:lnTo>
                  <a:lnTo>
                    <a:pt x="1420266" y="10668"/>
                  </a:lnTo>
                  <a:lnTo>
                    <a:pt x="1417218" y="4572"/>
                  </a:lnTo>
                  <a:lnTo>
                    <a:pt x="1414183" y="0"/>
                  </a:lnTo>
                  <a:lnTo>
                    <a:pt x="1398930" y="6096"/>
                  </a:lnTo>
                  <a:lnTo>
                    <a:pt x="1401978" y="9144"/>
                  </a:lnTo>
                  <a:lnTo>
                    <a:pt x="1405039" y="13716"/>
                  </a:lnTo>
                  <a:lnTo>
                    <a:pt x="1406550" y="18288"/>
                  </a:lnTo>
                  <a:lnTo>
                    <a:pt x="1328635" y="18288"/>
                  </a:lnTo>
                  <a:lnTo>
                    <a:pt x="1328635" y="47244"/>
                  </a:lnTo>
                  <a:lnTo>
                    <a:pt x="1343875" y="47244"/>
                  </a:lnTo>
                  <a:lnTo>
                    <a:pt x="1343875" y="32004"/>
                  </a:lnTo>
                  <a:lnTo>
                    <a:pt x="1482940" y="32004"/>
                  </a:lnTo>
                  <a:lnTo>
                    <a:pt x="1482940" y="47244"/>
                  </a:lnTo>
                  <a:lnTo>
                    <a:pt x="1498180" y="47244"/>
                  </a:lnTo>
                  <a:lnTo>
                    <a:pt x="1498180" y="32004"/>
                  </a:lnTo>
                  <a:lnTo>
                    <a:pt x="1498180" y="18288"/>
                  </a:lnTo>
                  <a:close/>
                </a:path>
                <a:path w="1567179" h="184785">
                  <a:moveTo>
                    <a:pt x="1504289" y="62585"/>
                  </a:moveTo>
                  <a:lnTo>
                    <a:pt x="1484503" y="55054"/>
                  </a:lnTo>
                  <a:lnTo>
                    <a:pt x="1450174" y="42341"/>
                  </a:lnTo>
                  <a:lnTo>
                    <a:pt x="1435608" y="36576"/>
                  </a:lnTo>
                  <a:lnTo>
                    <a:pt x="1429410" y="47244"/>
                  </a:lnTo>
                  <a:lnTo>
                    <a:pt x="1448320" y="54140"/>
                  </a:lnTo>
                  <a:lnTo>
                    <a:pt x="1498180" y="73253"/>
                  </a:lnTo>
                  <a:lnTo>
                    <a:pt x="1504289" y="62585"/>
                  </a:lnTo>
                  <a:close/>
                </a:path>
                <a:path w="1567179" h="184785">
                  <a:moveTo>
                    <a:pt x="1563814" y="15240"/>
                  </a:moveTo>
                  <a:lnTo>
                    <a:pt x="1545526" y="15240"/>
                  </a:lnTo>
                  <a:lnTo>
                    <a:pt x="1547050" y="117449"/>
                  </a:lnTo>
                  <a:lnTo>
                    <a:pt x="1562290" y="117449"/>
                  </a:lnTo>
                  <a:lnTo>
                    <a:pt x="1563814" y="15240"/>
                  </a:lnTo>
                  <a:close/>
                </a:path>
                <a:path w="1567179" h="184785">
                  <a:moveTo>
                    <a:pt x="1566862" y="144970"/>
                  </a:moveTo>
                  <a:lnTo>
                    <a:pt x="1565338" y="141922"/>
                  </a:lnTo>
                  <a:lnTo>
                    <a:pt x="1560766" y="137350"/>
                  </a:lnTo>
                  <a:lnTo>
                    <a:pt x="1548574" y="137350"/>
                  </a:lnTo>
                  <a:lnTo>
                    <a:pt x="1547050" y="140398"/>
                  </a:lnTo>
                  <a:lnTo>
                    <a:pt x="1544002" y="141922"/>
                  </a:lnTo>
                  <a:lnTo>
                    <a:pt x="1542478" y="144970"/>
                  </a:lnTo>
                  <a:lnTo>
                    <a:pt x="1542478" y="152590"/>
                  </a:lnTo>
                  <a:lnTo>
                    <a:pt x="1548574" y="158686"/>
                  </a:lnTo>
                  <a:lnTo>
                    <a:pt x="1551622" y="160210"/>
                  </a:lnTo>
                  <a:lnTo>
                    <a:pt x="1557718" y="160210"/>
                  </a:lnTo>
                  <a:lnTo>
                    <a:pt x="1563814" y="157162"/>
                  </a:lnTo>
                  <a:lnTo>
                    <a:pt x="1565338" y="154114"/>
                  </a:lnTo>
                  <a:lnTo>
                    <a:pt x="1566862" y="152590"/>
                  </a:lnTo>
                  <a:lnTo>
                    <a:pt x="1566862" y="14497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845968" y="3284220"/>
              <a:ext cx="296545" cy="471805"/>
            </a:xfrm>
            <a:custGeom>
              <a:avLst/>
              <a:gdLst/>
              <a:ahLst/>
              <a:cxnLst/>
              <a:rect l="l" t="t" r="r" b="b"/>
              <a:pathLst>
                <a:path w="296544" h="471804">
                  <a:moveTo>
                    <a:pt x="250507" y="0"/>
                  </a:moveTo>
                  <a:lnTo>
                    <a:pt x="53530" y="0"/>
                  </a:lnTo>
                  <a:lnTo>
                    <a:pt x="47434" y="0"/>
                  </a:lnTo>
                  <a:lnTo>
                    <a:pt x="44297" y="1524"/>
                  </a:lnTo>
                  <a:lnTo>
                    <a:pt x="39725" y="1524"/>
                  </a:lnTo>
                  <a:lnTo>
                    <a:pt x="21437" y="10667"/>
                  </a:lnTo>
                  <a:lnTo>
                    <a:pt x="18389" y="13715"/>
                  </a:lnTo>
                  <a:lnTo>
                    <a:pt x="16865" y="16763"/>
                  </a:lnTo>
                  <a:lnTo>
                    <a:pt x="13817" y="18287"/>
                  </a:lnTo>
                  <a:lnTo>
                    <a:pt x="10769" y="21335"/>
                  </a:lnTo>
                  <a:lnTo>
                    <a:pt x="1625" y="39725"/>
                  </a:lnTo>
                  <a:lnTo>
                    <a:pt x="1625" y="44297"/>
                  </a:lnTo>
                  <a:lnTo>
                    <a:pt x="0" y="47345"/>
                  </a:lnTo>
                  <a:lnTo>
                    <a:pt x="0" y="425869"/>
                  </a:lnTo>
                  <a:lnTo>
                    <a:pt x="1625" y="428917"/>
                  </a:lnTo>
                  <a:lnTo>
                    <a:pt x="1625" y="431965"/>
                  </a:lnTo>
                  <a:lnTo>
                    <a:pt x="3149" y="435013"/>
                  </a:lnTo>
                  <a:lnTo>
                    <a:pt x="4673" y="439585"/>
                  </a:lnTo>
                  <a:lnTo>
                    <a:pt x="10769" y="451777"/>
                  </a:lnTo>
                  <a:lnTo>
                    <a:pt x="13817" y="453301"/>
                  </a:lnTo>
                  <a:lnTo>
                    <a:pt x="16865" y="456349"/>
                  </a:lnTo>
                  <a:lnTo>
                    <a:pt x="18389" y="459397"/>
                  </a:lnTo>
                  <a:lnTo>
                    <a:pt x="24485" y="462445"/>
                  </a:lnTo>
                  <a:lnTo>
                    <a:pt x="27533" y="465493"/>
                  </a:lnTo>
                  <a:lnTo>
                    <a:pt x="36677" y="470065"/>
                  </a:lnTo>
                  <a:lnTo>
                    <a:pt x="39725" y="470065"/>
                  </a:lnTo>
                  <a:lnTo>
                    <a:pt x="44297" y="471589"/>
                  </a:lnTo>
                  <a:lnTo>
                    <a:pt x="253555" y="471589"/>
                  </a:lnTo>
                  <a:lnTo>
                    <a:pt x="256616" y="470065"/>
                  </a:lnTo>
                  <a:lnTo>
                    <a:pt x="259651" y="470065"/>
                  </a:lnTo>
                  <a:lnTo>
                    <a:pt x="264223" y="468541"/>
                  </a:lnTo>
                  <a:lnTo>
                    <a:pt x="270319" y="465493"/>
                  </a:lnTo>
                  <a:lnTo>
                    <a:pt x="273469" y="462445"/>
                  </a:lnTo>
                  <a:lnTo>
                    <a:pt x="276517" y="460921"/>
                  </a:lnTo>
                  <a:lnTo>
                    <a:pt x="285661" y="451777"/>
                  </a:lnTo>
                  <a:lnTo>
                    <a:pt x="287185" y="448729"/>
                  </a:lnTo>
                  <a:lnTo>
                    <a:pt x="290233" y="445681"/>
                  </a:lnTo>
                  <a:lnTo>
                    <a:pt x="293281" y="439585"/>
                  </a:lnTo>
                  <a:lnTo>
                    <a:pt x="294805" y="435013"/>
                  </a:lnTo>
                  <a:lnTo>
                    <a:pt x="294805" y="431965"/>
                  </a:lnTo>
                  <a:lnTo>
                    <a:pt x="296329" y="428917"/>
                  </a:lnTo>
                  <a:lnTo>
                    <a:pt x="296329" y="44297"/>
                  </a:lnTo>
                  <a:lnTo>
                    <a:pt x="294805" y="39725"/>
                  </a:lnTo>
                  <a:lnTo>
                    <a:pt x="294805" y="36677"/>
                  </a:lnTo>
                  <a:lnTo>
                    <a:pt x="290233" y="27533"/>
                  </a:lnTo>
                  <a:lnTo>
                    <a:pt x="287185" y="24485"/>
                  </a:lnTo>
                  <a:lnTo>
                    <a:pt x="284137" y="18287"/>
                  </a:lnTo>
                  <a:lnTo>
                    <a:pt x="281089" y="16763"/>
                  </a:lnTo>
                  <a:lnTo>
                    <a:pt x="278041" y="13715"/>
                  </a:lnTo>
                  <a:lnTo>
                    <a:pt x="276517" y="10667"/>
                  </a:lnTo>
                  <a:lnTo>
                    <a:pt x="264223" y="4572"/>
                  </a:lnTo>
                  <a:lnTo>
                    <a:pt x="259651" y="3048"/>
                  </a:lnTo>
                  <a:lnTo>
                    <a:pt x="256616" y="1524"/>
                  </a:lnTo>
                  <a:lnTo>
                    <a:pt x="253555" y="1524"/>
                  </a:lnTo>
                  <a:lnTo>
                    <a:pt x="250507" y="0"/>
                  </a:lnTo>
                  <a:close/>
                </a:path>
              </a:pathLst>
            </a:custGeom>
            <a:solidFill>
              <a:srgbClr val="E639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1008" y="3674364"/>
              <a:ext cx="132587" cy="18440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84170" y="3691699"/>
              <a:ext cx="481101" cy="152692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660552" y="4387697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4572"/>
                </a:lnTo>
                <a:lnTo>
                  <a:pt x="9143" y="7619"/>
                </a:lnTo>
                <a:lnTo>
                  <a:pt x="3048" y="13715"/>
                </a:lnTo>
                <a:lnTo>
                  <a:pt x="3048" y="16763"/>
                </a:lnTo>
                <a:lnTo>
                  <a:pt x="1523" y="19812"/>
                </a:lnTo>
                <a:lnTo>
                  <a:pt x="0" y="24383"/>
                </a:lnTo>
                <a:lnTo>
                  <a:pt x="0" y="32003"/>
                </a:lnTo>
                <a:lnTo>
                  <a:pt x="1523" y="35051"/>
                </a:lnTo>
                <a:lnTo>
                  <a:pt x="3048" y="39624"/>
                </a:lnTo>
                <a:lnTo>
                  <a:pt x="3048" y="42672"/>
                </a:lnTo>
                <a:lnTo>
                  <a:pt x="13715" y="53339"/>
                </a:lnTo>
                <a:lnTo>
                  <a:pt x="18287" y="54952"/>
                </a:lnTo>
                <a:lnTo>
                  <a:pt x="21335" y="56476"/>
                </a:lnTo>
                <a:lnTo>
                  <a:pt x="36677" y="56476"/>
                </a:lnTo>
                <a:lnTo>
                  <a:pt x="42773" y="53339"/>
                </a:lnTo>
                <a:lnTo>
                  <a:pt x="45821" y="50291"/>
                </a:lnTo>
                <a:lnTo>
                  <a:pt x="48869" y="48767"/>
                </a:lnTo>
                <a:lnTo>
                  <a:pt x="51917" y="45719"/>
                </a:lnTo>
                <a:lnTo>
                  <a:pt x="54965" y="39624"/>
                </a:lnTo>
                <a:lnTo>
                  <a:pt x="56489" y="35051"/>
                </a:lnTo>
                <a:lnTo>
                  <a:pt x="58013" y="32003"/>
                </a:lnTo>
                <a:lnTo>
                  <a:pt x="58013" y="27431"/>
                </a:lnTo>
                <a:lnTo>
                  <a:pt x="58013" y="24383"/>
                </a:lnTo>
                <a:lnTo>
                  <a:pt x="56489" y="19812"/>
                </a:lnTo>
                <a:lnTo>
                  <a:pt x="51917" y="10667"/>
                </a:lnTo>
                <a:lnTo>
                  <a:pt x="45821" y="4572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43813" y="4332732"/>
            <a:ext cx="889000" cy="163830"/>
          </a:xfrm>
          <a:custGeom>
            <a:avLst/>
            <a:gdLst/>
            <a:ahLst/>
            <a:cxnLst/>
            <a:rect l="l" t="t" r="r" b="b"/>
            <a:pathLst>
              <a:path w="889000" h="163829">
                <a:moveTo>
                  <a:pt x="102298" y="157162"/>
                </a:moveTo>
                <a:lnTo>
                  <a:pt x="100939" y="145719"/>
                </a:lnTo>
                <a:lnTo>
                  <a:pt x="98221" y="129095"/>
                </a:lnTo>
                <a:lnTo>
                  <a:pt x="97726" y="123634"/>
                </a:lnTo>
                <a:lnTo>
                  <a:pt x="79451" y="126682"/>
                </a:lnTo>
                <a:lnTo>
                  <a:pt x="81724" y="142887"/>
                </a:lnTo>
                <a:lnTo>
                  <a:pt x="82994" y="152361"/>
                </a:lnTo>
                <a:lnTo>
                  <a:pt x="84010" y="160210"/>
                </a:lnTo>
                <a:lnTo>
                  <a:pt x="102298" y="157162"/>
                </a:lnTo>
                <a:close/>
              </a:path>
              <a:path w="889000" h="163829">
                <a:moveTo>
                  <a:pt x="129832" y="154114"/>
                </a:moveTo>
                <a:lnTo>
                  <a:pt x="127342" y="143446"/>
                </a:lnTo>
                <a:lnTo>
                  <a:pt x="125450" y="135636"/>
                </a:lnTo>
                <a:lnTo>
                  <a:pt x="123609" y="127762"/>
                </a:lnTo>
                <a:lnTo>
                  <a:pt x="122212" y="120586"/>
                </a:lnTo>
                <a:lnTo>
                  <a:pt x="105346" y="125158"/>
                </a:lnTo>
                <a:lnTo>
                  <a:pt x="106730" y="132588"/>
                </a:lnTo>
                <a:lnTo>
                  <a:pt x="109093" y="144119"/>
                </a:lnTo>
                <a:lnTo>
                  <a:pt x="110058" y="148958"/>
                </a:lnTo>
                <a:lnTo>
                  <a:pt x="111442" y="157162"/>
                </a:lnTo>
                <a:lnTo>
                  <a:pt x="129832" y="154114"/>
                </a:lnTo>
                <a:close/>
              </a:path>
              <a:path w="889000" h="163829">
                <a:moveTo>
                  <a:pt x="160312" y="27432"/>
                </a:moveTo>
                <a:lnTo>
                  <a:pt x="157759" y="21717"/>
                </a:lnTo>
                <a:lnTo>
                  <a:pt x="154787" y="16002"/>
                </a:lnTo>
                <a:lnTo>
                  <a:pt x="151523" y="10287"/>
                </a:lnTo>
                <a:lnTo>
                  <a:pt x="148120" y="4572"/>
                </a:lnTo>
                <a:lnTo>
                  <a:pt x="134404" y="10668"/>
                </a:lnTo>
                <a:lnTo>
                  <a:pt x="137591" y="16408"/>
                </a:lnTo>
                <a:lnTo>
                  <a:pt x="140500" y="22301"/>
                </a:lnTo>
                <a:lnTo>
                  <a:pt x="143395" y="28460"/>
                </a:lnTo>
                <a:lnTo>
                  <a:pt x="146596" y="35052"/>
                </a:lnTo>
                <a:lnTo>
                  <a:pt x="160312" y="27432"/>
                </a:lnTo>
                <a:close/>
              </a:path>
              <a:path w="889000" h="163829">
                <a:moveTo>
                  <a:pt x="163360" y="154114"/>
                </a:moveTo>
                <a:lnTo>
                  <a:pt x="158775" y="143446"/>
                </a:lnTo>
                <a:lnTo>
                  <a:pt x="154584" y="133261"/>
                </a:lnTo>
                <a:lnTo>
                  <a:pt x="151561" y="125831"/>
                </a:lnTo>
                <a:lnTo>
                  <a:pt x="148120" y="117538"/>
                </a:lnTo>
                <a:lnTo>
                  <a:pt x="131356" y="123634"/>
                </a:lnTo>
                <a:lnTo>
                  <a:pt x="134785" y="133019"/>
                </a:lnTo>
                <a:lnTo>
                  <a:pt x="141643" y="152361"/>
                </a:lnTo>
                <a:lnTo>
                  <a:pt x="145072" y="161734"/>
                </a:lnTo>
                <a:lnTo>
                  <a:pt x="163360" y="154114"/>
                </a:lnTo>
                <a:close/>
              </a:path>
              <a:path w="889000" h="163829">
                <a:moveTo>
                  <a:pt x="164973" y="102209"/>
                </a:moveTo>
                <a:lnTo>
                  <a:pt x="155460" y="94284"/>
                </a:lnTo>
                <a:lnTo>
                  <a:pt x="147548" y="84493"/>
                </a:lnTo>
                <a:lnTo>
                  <a:pt x="144589" y="79349"/>
                </a:lnTo>
                <a:lnTo>
                  <a:pt x="141084" y="73279"/>
                </a:lnTo>
                <a:lnTo>
                  <a:pt x="135928" y="61061"/>
                </a:lnTo>
                <a:lnTo>
                  <a:pt x="160312" y="61061"/>
                </a:lnTo>
                <a:lnTo>
                  <a:pt x="160312" y="54965"/>
                </a:lnTo>
                <a:lnTo>
                  <a:pt x="160312" y="50393"/>
                </a:lnTo>
                <a:lnTo>
                  <a:pt x="160312" y="42773"/>
                </a:lnTo>
                <a:lnTo>
                  <a:pt x="132880" y="42773"/>
                </a:lnTo>
                <a:lnTo>
                  <a:pt x="133553" y="33045"/>
                </a:lnTo>
                <a:lnTo>
                  <a:pt x="133616" y="32004"/>
                </a:lnTo>
                <a:lnTo>
                  <a:pt x="133692" y="30962"/>
                </a:lnTo>
                <a:lnTo>
                  <a:pt x="133807" y="28956"/>
                </a:lnTo>
                <a:lnTo>
                  <a:pt x="133870" y="27432"/>
                </a:lnTo>
                <a:lnTo>
                  <a:pt x="133934" y="25908"/>
                </a:lnTo>
                <a:lnTo>
                  <a:pt x="134035" y="23393"/>
                </a:lnTo>
                <a:lnTo>
                  <a:pt x="134162" y="20586"/>
                </a:lnTo>
                <a:lnTo>
                  <a:pt x="134289" y="16408"/>
                </a:lnTo>
                <a:lnTo>
                  <a:pt x="134404" y="3048"/>
                </a:lnTo>
                <a:lnTo>
                  <a:pt x="114490" y="3048"/>
                </a:lnTo>
                <a:lnTo>
                  <a:pt x="115036" y="10287"/>
                </a:lnTo>
                <a:lnTo>
                  <a:pt x="114922" y="24384"/>
                </a:lnTo>
                <a:lnTo>
                  <a:pt x="114820" y="27432"/>
                </a:lnTo>
                <a:lnTo>
                  <a:pt x="114731" y="30099"/>
                </a:lnTo>
                <a:lnTo>
                  <a:pt x="114604" y="36106"/>
                </a:lnTo>
                <a:lnTo>
                  <a:pt x="114490" y="42773"/>
                </a:lnTo>
                <a:lnTo>
                  <a:pt x="103835" y="42773"/>
                </a:lnTo>
                <a:lnTo>
                  <a:pt x="104470" y="37858"/>
                </a:lnTo>
                <a:lnTo>
                  <a:pt x="104571" y="37071"/>
                </a:lnTo>
                <a:lnTo>
                  <a:pt x="104635" y="36576"/>
                </a:lnTo>
                <a:lnTo>
                  <a:pt x="104698" y="36106"/>
                </a:lnTo>
                <a:lnTo>
                  <a:pt x="104775" y="35052"/>
                </a:lnTo>
                <a:lnTo>
                  <a:pt x="104914" y="33045"/>
                </a:lnTo>
                <a:lnTo>
                  <a:pt x="104990" y="32004"/>
                </a:lnTo>
                <a:lnTo>
                  <a:pt x="105067" y="30962"/>
                </a:lnTo>
                <a:lnTo>
                  <a:pt x="105181" y="28460"/>
                </a:lnTo>
                <a:lnTo>
                  <a:pt x="105244" y="25908"/>
                </a:lnTo>
                <a:lnTo>
                  <a:pt x="105295" y="24384"/>
                </a:lnTo>
                <a:lnTo>
                  <a:pt x="105346" y="16764"/>
                </a:lnTo>
                <a:lnTo>
                  <a:pt x="88582" y="16764"/>
                </a:lnTo>
                <a:lnTo>
                  <a:pt x="88582" y="35052"/>
                </a:lnTo>
                <a:lnTo>
                  <a:pt x="87071" y="39624"/>
                </a:lnTo>
                <a:lnTo>
                  <a:pt x="87071" y="44297"/>
                </a:lnTo>
                <a:lnTo>
                  <a:pt x="85534" y="50393"/>
                </a:lnTo>
                <a:lnTo>
                  <a:pt x="82499" y="47345"/>
                </a:lnTo>
                <a:lnTo>
                  <a:pt x="80962" y="46329"/>
                </a:lnTo>
                <a:lnTo>
                  <a:pt x="80962" y="64109"/>
                </a:lnTo>
                <a:lnTo>
                  <a:pt x="76377" y="73266"/>
                </a:lnTo>
                <a:lnTo>
                  <a:pt x="73253" y="70205"/>
                </a:lnTo>
                <a:lnTo>
                  <a:pt x="68681" y="67157"/>
                </a:lnTo>
                <a:lnTo>
                  <a:pt x="65633" y="64109"/>
                </a:lnTo>
                <a:lnTo>
                  <a:pt x="70205" y="54965"/>
                </a:lnTo>
                <a:lnTo>
                  <a:pt x="73253" y="58013"/>
                </a:lnTo>
                <a:lnTo>
                  <a:pt x="76390" y="61061"/>
                </a:lnTo>
                <a:lnTo>
                  <a:pt x="80962" y="64109"/>
                </a:lnTo>
                <a:lnTo>
                  <a:pt x="80962" y="46329"/>
                </a:lnTo>
                <a:lnTo>
                  <a:pt x="77914" y="44297"/>
                </a:lnTo>
                <a:lnTo>
                  <a:pt x="74828" y="41211"/>
                </a:lnTo>
                <a:lnTo>
                  <a:pt x="75323" y="40627"/>
                </a:lnTo>
                <a:lnTo>
                  <a:pt x="76390" y="39624"/>
                </a:lnTo>
                <a:lnTo>
                  <a:pt x="76390" y="36576"/>
                </a:lnTo>
                <a:lnTo>
                  <a:pt x="77914" y="35052"/>
                </a:lnTo>
                <a:lnTo>
                  <a:pt x="88582" y="35052"/>
                </a:lnTo>
                <a:lnTo>
                  <a:pt x="88582" y="16764"/>
                </a:lnTo>
                <a:lnTo>
                  <a:pt x="82499" y="16764"/>
                </a:lnTo>
                <a:lnTo>
                  <a:pt x="84010" y="12192"/>
                </a:lnTo>
                <a:lnTo>
                  <a:pt x="84010" y="6096"/>
                </a:lnTo>
                <a:lnTo>
                  <a:pt x="67157" y="4572"/>
                </a:lnTo>
                <a:lnTo>
                  <a:pt x="65633" y="12192"/>
                </a:lnTo>
                <a:lnTo>
                  <a:pt x="62585" y="24384"/>
                </a:lnTo>
                <a:lnTo>
                  <a:pt x="48869" y="15240"/>
                </a:lnTo>
                <a:lnTo>
                  <a:pt x="42773" y="27432"/>
                </a:lnTo>
                <a:lnTo>
                  <a:pt x="38201" y="35052"/>
                </a:lnTo>
                <a:lnTo>
                  <a:pt x="39725" y="0"/>
                </a:lnTo>
                <a:lnTo>
                  <a:pt x="19812" y="0"/>
                </a:lnTo>
                <a:lnTo>
                  <a:pt x="19812" y="76301"/>
                </a:lnTo>
                <a:lnTo>
                  <a:pt x="17538" y="61404"/>
                </a:lnTo>
                <a:lnTo>
                  <a:pt x="15265" y="47675"/>
                </a:lnTo>
                <a:lnTo>
                  <a:pt x="13589" y="37858"/>
                </a:lnTo>
                <a:lnTo>
                  <a:pt x="12369" y="30099"/>
                </a:lnTo>
                <a:lnTo>
                  <a:pt x="12306" y="29743"/>
                </a:lnTo>
                <a:lnTo>
                  <a:pt x="12192" y="28956"/>
                </a:lnTo>
                <a:lnTo>
                  <a:pt x="0" y="32004"/>
                </a:lnTo>
                <a:lnTo>
                  <a:pt x="1333" y="40627"/>
                </a:lnTo>
                <a:lnTo>
                  <a:pt x="3429" y="52679"/>
                </a:lnTo>
                <a:lnTo>
                  <a:pt x="5994" y="66395"/>
                </a:lnTo>
                <a:lnTo>
                  <a:pt x="9144" y="82397"/>
                </a:lnTo>
                <a:lnTo>
                  <a:pt x="19812" y="80873"/>
                </a:lnTo>
                <a:lnTo>
                  <a:pt x="17792" y="101079"/>
                </a:lnTo>
                <a:lnTo>
                  <a:pt x="0" y="144970"/>
                </a:lnTo>
                <a:lnTo>
                  <a:pt x="10680" y="155638"/>
                </a:lnTo>
                <a:lnTo>
                  <a:pt x="33629" y="120586"/>
                </a:lnTo>
                <a:lnTo>
                  <a:pt x="36677" y="126682"/>
                </a:lnTo>
                <a:lnTo>
                  <a:pt x="39725" y="131254"/>
                </a:lnTo>
                <a:lnTo>
                  <a:pt x="42773" y="137350"/>
                </a:lnTo>
                <a:lnTo>
                  <a:pt x="54965" y="125158"/>
                </a:lnTo>
                <a:lnTo>
                  <a:pt x="52641" y="133019"/>
                </a:lnTo>
                <a:lnTo>
                  <a:pt x="48107" y="147878"/>
                </a:lnTo>
                <a:lnTo>
                  <a:pt x="45821" y="155638"/>
                </a:lnTo>
                <a:lnTo>
                  <a:pt x="64109" y="161734"/>
                </a:lnTo>
                <a:lnTo>
                  <a:pt x="66624" y="152577"/>
                </a:lnTo>
                <a:lnTo>
                  <a:pt x="69380" y="143446"/>
                </a:lnTo>
                <a:lnTo>
                  <a:pt x="72250" y="133667"/>
                </a:lnTo>
                <a:lnTo>
                  <a:pt x="74383" y="125158"/>
                </a:lnTo>
                <a:lnTo>
                  <a:pt x="74777" y="123634"/>
                </a:lnTo>
                <a:lnTo>
                  <a:pt x="69189" y="122110"/>
                </a:lnTo>
                <a:lnTo>
                  <a:pt x="58013" y="119062"/>
                </a:lnTo>
                <a:lnTo>
                  <a:pt x="56489" y="119062"/>
                </a:lnTo>
                <a:lnTo>
                  <a:pt x="56489" y="122110"/>
                </a:lnTo>
                <a:lnTo>
                  <a:pt x="55308" y="120586"/>
                </a:lnTo>
                <a:lnTo>
                  <a:pt x="51892" y="116128"/>
                </a:lnTo>
                <a:lnTo>
                  <a:pt x="47155" y="109689"/>
                </a:lnTo>
                <a:lnTo>
                  <a:pt x="42125" y="102971"/>
                </a:lnTo>
                <a:lnTo>
                  <a:pt x="36677" y="96113"/>
                </a:lnTo>
                <a:lnTo>
                  <a:pt x="37553" y="88430"/>
                </a:lnTo>
                <a:lnTo>
                  <a:pt x="37617" y="86969"/>
                </a:lnTo>
                <a:lnTo>
                  <a:pt x="37744" y="84493"/>
                </a:lnTo>
                <a:lnTo>
                  <a:pt x="37846" y="82397"/>
                </a:lnTo>
                <a:lnTo>
                  <a:pt x="37922" y="80873"/>
                </a:lnTo>
                <a:lnTo>
                  <a:pt x="38023" y="77622"/>
                </a:lnTo>
                <a:lnTo>
                  <a:pt x="38049" y="76301"/>
                </a:lnTo>
                <a:lnTo>
                  <a:pt x="38176" y="66395"/>
                </a:lnTo>
                <a:lnTo>
                  <a:pt x="38201" y="56489"/>
                </a:lnTo>
                <a:lnTo>
                  <a:pt x="44056" y="48628"/>
                </a:lnTo>
                <a:lnTo>
                  <a:pt x="50393" y="40627"/>
                </a:lnTo>
                <a:lnTo>
                  <a:pt x="54978" y="35052"/>
                </a:lnTo>
                <a:lnTo>
                  <a:pt x="56629" y="33045"/>
                </a:lnTo>
                <a:lnTo>
                  <a:pt x="62585" y="25908"/>
                </a:lnTo>
                <a:lnTo>
                  <a:pt x="58864" y="37071"/>
                </a:lnTo>
                <a:lnTo>
                  <a:pt x="54584" y="47675"/>
                </a:lnTo>
                <a:lnTo>
                  <a:pt x="49720" y="57721"/>
                </a:lnTo>
                <a:lnTo>
                  <a:pt x="44297" y="67157"/>
                </a:lnTo>
                <a:lnTo>
                  <a:pt x="50393" y="76301"/>
                </a:lnTo>
                <a:lnTo>
                  <a:pt x="53441" y="82397"/>
                </a:lnTo>
                <a:lnTo>
                  <a:pt x="54965" y="79349"/>
                </a:lnTo>
                <a:lnTo>
                  <a:pt x="56489" y="77825"/>
                </a:lnTo>
                <a:lnTo>
                  <a:pt x="58013" y="74777"/>
                </a:lnTo>
                <a:lnTo>
                  <a:pt x="61061" y="77825"/>
                </a:lnTo>
                <a:lnTo>
                  <a:pt x="65633" y="80873"/>
                </a:lnTo>
                <a:lnTo>
                  <a:pt x="68681" y="85445"/>
                </a:lnTo>
                <a:lnTo>
                  <a:pt x="64109" y="91541"/>
                </a:lnTo>
                <a:lnTo>
                  <a:pt x="59537" y="99161"/>
                </a:lnTo>
                <a:lnTo>
                  <a:pt x="53441" y="103733"/>
                </a:lnTo>
                <a:lnTo>
                  <a:pt x="56489" y="108305"/>
                </a:lnTo>
                <a:lnTo>
                  <a:pt x="61061" y="114490"/>
                </a:lnTo>
                <a:lnTo>
                  <a:pt x="64109" y="119062"/>
                </a:lnTo>
                <a:lnTo>
                  <a:pt x="76479" y="106781"/>
                </a:lnTo>
                <a:lnTo>
                  <a:pt x="86474" y="92887"/>
                </a:lnTo>
                <a:lnTo>
                  <a:pt x="94297" y="77825"/>
                </a:lnTo>
                <a:lnTo>
                  <a:pt x="94411" y="77622"/>
                </a:lnTo>
                <a:lnTo>
                  <a:pt x="95504" y="74777"/>
                </a:lnTo>
                <a:lnTo>
                  <a:pt x="96075" y="73279"/>
                </a:lnTo>
                <a:lnTo>
                  <a:pt x="100774" y="61061"/>
                </a:lnTo>
                <a:lnTo>
                  <a:pt x="112979" y="61061"/>
                </a:lnTo>
                <a:lnTo>
                  <a:pt x="109562" y="74447"/>
                </a:lnTo>
                <a:lnTo>
                  <a:pt x="104013" y="86969"/>
                </a:lnTo>
                <a:lnTo>
                  <a:pt x="96469" y="98361"/>
                </a:lnTo>
                <a:lnTo>
                  <a:pt x="87071" y="108305"/>
                </a:lnTo>
                <a:lnTo>
                  <a:pt x="91744" y="113080"/>
                </a:lnTo>
                <a:lnTo>
                  <a:pt x="96215" y="117538"/>
                </a:lnTo>
                <a:lnTo>
                  <a:pt x="100774" y="123634"/>
                </a:lnTo>
                <a:lnTo>
                  <a:pt x="110185" y="113080"/>
                </a:lnTo>
                <a:lnTo>
                  <a:pt x="117678" y="102209"/>
                </a:lnTo>
                <a:lnTo>
                  <a:pt x="117779" y="102069"/>
                </a:lnTo>
                <a:lnTo>
                  <a:pt x="123355" y="90779"/>
                </a:lnTo>
                <a:lnTo>
                  <a:pt x="126784" y="79349"/>
                </a:lnTo>
                <a:lnTo>
                  <a:pt x="131902" y="90500"/>
                </a:lnTo>
                <a:lnTo>
                  <a:pt x="138023" y="101079"/>
                </a:lnTo>
                <a:lnTo>
                  <a:pt x="144995" y="111112"/>
                </a:lnTo>
                <a:lnTo>
                  <a:pt x="152692" y="120586"/>
                </a:lnTo>
                <a:lnTo>
                  <a:pt x="158699" y="113080"/>
                </a:lnTo>
                <a:lnTo>
                  <a:pt x="159702" y="111112"/>
                </a:lnTo>
                <a:lnTo>
                  <a:pt x="161836" y="106781"/>
                </a:lnTo>
                <a:lnTo>
                  <a:pt x="164973" y="102209"/>
                </a:lnTo>
                <a:close/>
              </a:path>
              <a:path w="889000" h="163829">
                <a:moveTo>
                  <a:pt x="313093" y="44297"/>
                </a:moveTo>
                <a:lnTo>
                  <a:pt x="203073" y="44297"/>
                </a:lnTo>
                <a:lnTo>
                  <a:pt x="203073" y="62585"/>
                </a:lnTo>
                <a:lnTo>
                  <a:pt x="313093" y="62585"/>
                </a:lnTo>
                <a:lnTo>
                  <a:pt x="313093" y="44297"/>
                </a:lnTo>
                <a:close/>
              </a:path>
              <a:path w="889000" h="163829">
                <a:moveTo>
                  <a:pt x="323761" y="15240"/>
                </a:moveTo>
                <a:lnTo>
                  <a:pt x="218414" y="15240"/>
                </a:lnTo>
                <a:lnTo>
                  <a:pt x="221462" y="9144"/>
                </a:lnTo>
                <a:lnTo>
                  <a:pt x="224510" y="0"/>
                </a:lnTo>
                <a:lnTo>
                  <a:pt x="200025" y="0"/>
                </a:lnTo>
                <a:lnTo>
                  <a:pt x="194589" y="11671"/>
                </a:lnTo>
                <a:lnTo>
                  <a:pt x="187452" y="23634"/>
                </a:lnTo>
                <a:lnTo>
                  <a:pt x="178600" y="35623"/>
                </a:lnTo>
                <a:lnTo>
                  <a:pt x="168033" y="47345"/>
                </a:lnTo>
                <a:lnTo>
                  <a:pt x="171221" y="53086"/>
                </a:lnTo>
                <a:lnTo>
                  <a:pt x="174117" y="58966"/>
                </a:lnTo>
                <a:lnTo>
                  <a:pt x="177012" y="65138"/>
                </a:lnTo>
                <a:lnTo>
                  <a:pt x="180213" y="71729"/>
                </a:lnTo>
                <a:lnTo>
                  <a:pt x="187921" y="62357"/>
                </a:lnTo>
                <a:lnTo>
                  <a:pt x="195059" y="52666"/>
                </a:lnTo>
                <a:lnTo>
                  <a:pt x="201637" y="42976"/>
                </a:lnTo>
                <a:lnTo>
                  <a:pt x="207645" y="33528"/>
                </a:lnTo>
                <a:lnTo>
                  <a:pt x="323761" y="33528"/>
                </a:lnTo>
                <a:lnTo>
                  <a:pt x="323761" y="15240"/>
                </a:lnTo>
                <a:close/>
              </a:path>
              <a:path w="889000" h="163829">
                <a:moveTo>
                  <a:pt x="331381" y="119062"/>
                </a:moveTo>
                <a:lnTo>
                  <a:pt x="326923" y="116103"/>
                </a:lnTo>
                <a:lnTo>
                  <a:pt x="322237" y="114490"/>
                </a:lnTo>
                <a:lnTo>
                  <a:pt x="317665" y="109918"/>
                </a:lnTo>
                <a:lnTo>
                  <a:pt x="316471" y="121920"/>
                </a:lnTo>
                <a:lnTo>
                  <a:pt x="314998" y="130492"/>
                </a:lnTo>
                <a:lnTo>
                  <a:pt x="312940" y="135636"/>
                </a:lnTo>
                <a:lnTo>
                  <a:pt x="310045" y="137350"/>
                </a:lnTo>
                <a:lnTo>
                  <a:pt x="306044" y="135051"/>
                </a:lnTo>
                <a:lnTo>
                  <a:pt x="303187" y="128016"/>
                </a:lnTo>
                <a:lnTo>
                  <a:pt x="301472" y="116103"/>
                </a:lnTo>
                <a:lnTo>
                  <a:pt x="301002" y="102209"/>
                </a:lnTo>
                <a:lnTo>
                  <a:pt x="300901" y="73253"/>
                </a:lnTo>
                <a:lnTo>
                  <a:pt x="184797" y="73253"/>
                </a:lnTo>
                <a:lnTo>
                  <a:pt x="184797" y="91541"/>
                </a:lnTo>
                <a:lnTo>
                  <a:pt x="279463" y="91541"/>
                </a:lnTo>
                <a:lnTo>
                  <a:pt x="279463" y="102209"/>
                </a:lnTo>
                <a:lnTo>
                  <a:pt x="287096" y="148018"/>
                </a:lnTo>
                <a:lnTo>
                  <a:pt x="310045" y="161734"/>
                </a:lnTo>
                <a:lnTo>
                  <a:pt x="316141" y="161734"/>
                </a:lnTo>
                <a:lnTo>
                  <a:pt x="329069" y="137350"/>
                </a:lnTo>
                <a:lnTo>
                  <a:pt x="330085" y="130492"/>
                </a:lnTo>
                <a:lnTo>
                  <a:pt x="330200" y="129730"/>
                </a:lnTo>
                <a:lnTo>
                  <a:pt x="331381" y="119062"/>
                </a:lnTo>
                <a:close/>
              </a:path>
              <a:path w="889000" h="163829">
                <a:moveTo>
                  <a:pt x="374142" y="19812"/>
                </a:moveTo>
                <a:lnTo>
                  <a:pt x="357378" y="19812"/>
                </a:lnTo>
                <a:lnTo>
                  <a:pt x="342049" y="56489"/>
                </a:lnTo>
                <a:lnTo>
                  <a:pt x="364998" y="56489"/>
                </a:lnTo>
                <a:lnTo>
                  <a:pt x="374142" y="19812"/>
                </a:lnTo>
                <a:close/>
              </a:path>
              <a:path w="889000" h="163829">
                <a:moveTo>
                  <a:pt x="407771" y="19812"/>
                </a:moveTo>
                <a:lnTo>
                  <a:pt x="391007" y="19812"/>
                </a:lnTo>
                <a:lnTo>
                  <a:pt x="375666" y="56489"/>
                </a:lnTo>
                <a:lnTo>
                  <a:pt x="398627" y="56489"/>
                </a:lnTo>
                <a:lnTo>
                  <a:pt x="407771" y="19812"/>
                </a:lnTo>
                <a:close/>
              </a:path>
              <a:path w="889000" h="163829">
                <a:moveTo>
                  <a:pt x="561975" y="70205"/>
                </a:moveTo>
                <a:lnTo>
                  <a:pt x="439864" y="70205"/>
                </a:lnTo>
                <a:lnTo>
                  <a:pt x="439864" y="93065"/>
                </a:lnTo>
                <a:lnTo>
                  <a:pt x="561975" y="93065"/>
                </a:lnTo>
                <a:lnTo>
                  <a:pt x="561975" y="70205"/>
                </a:lnTo>
                <a:close/>
              </a:path>
              <a:path w="889000" h="163829">
                <a:moveTo>
                  <a:pt x="569696" y="13716"/>
                </a:moveTo>
                <a:lnTo>
                  <a:pt x="432155" y="13716"/>
                </a:lnTo>
                <a:lnTo>
                  <a:pt x="432155" y="38100"/>
                </a:lnTo>
                <a:lnTo>
                  <a:pt x="569696" y="38100"/>
                </a:lnTo>
                <a:lnTo>
                  <a:pt x="569696" y="13716"/>
                </a:lnTo>
                <a:close/>
              </a:path>
              <a:path w="889000" h="163829">
                <a:moveTo>
                  <a:pt x="580364" y="128206"/>
                </a:moveTo>
                <a:lnTo>
                  <a:pt x="421487" y="128206"/>
                </a:lnTo>
                <a:lnTo>
                  <a:pt x="421487" y="152590"/>
                </a:lnTo>
                <a:lnTo>
                  <a:pt x="580364" y="152590"/>
                </a:lnTo>
                <a:lnTo>
                  <a:pt x="580364" y="128206"/>
                </a:lnTo>
                <a:close/>
              </a:path>
              <a:path w="889000" h="163829">
                <a:moveTo>
                  <a:pt x="749909" y="138874"/>
                </a:moveTo>
                <a:lnTo>
                  <a:pt x="727595" y="132003"/>
                </a:lnTo>
                <a:lnTo>
                  <a:pt x="709002" y="122682"/>
                </a:lnTo>
                <a:lnTo>
                  <a:pt x="694436" y="110769"/>
                </a:lnTo>
                <a:lnTo>
                  <a:pt x="684187" y="96113"/>
                </a:lnTo>
                <a:lnTo>
                  <a:pt x="748385" y="96113"/>
                </a:lnTo>
                <a:lnTo>
                  <a:pt x="748385" y="76301"/>
                </a:lnTo>
                <a:lnTo>
                  <a:pt x="681139" y="76301"/>
                </a:lnTo>
                <a:lnTo>
                  <a:pt x="681139" y="54965"/>
                </a:lnTo>
                <a:lnTo>
                  <a:pt x="740664" y="54965"/>
                </a:lnTo>
                <a:lnTo>
                  <a:pt x="740664" y="33528"/>
                </a:lnTo>
                <a:lnTo>
                  <a:pt x="704088" y="33528"/>
                </a:lnTo>
                <a:lnTo>
                  <a:pt x="722376" y="12192"/>
                </a:lnTo>
                <a:lnTo>
                  <a:pt x="697903" y="0"/>
                </a:lnTo>
                <a:lnTo>
                  <a:pt x="693064" y="8026"/>
                </a:lnTo>
                <a:lnTo>
                  <a:pt x="676567" y="33528"/>
                </a:lnTo>
                <a:lnTo>
                  <a:pt x="647509" y="33528"/>
                </a:lnTo>
                <a:lnTo>
                  <a:pt x="658279" y="25908"/>
                </a:lnTo>
                <a:lnTo>
                  <a:pt x="635317" y="0"/>
                </a:lnTo>
                <a:lnTo>
                  <a:pt x="617029" y="13716"/>
                </a:lnTo>
                <a:lnTo>
                  <a:pt x="621601" y="18288"/>
                </a:lnTo>
                <a:lnTo>
                  <a:pt x="626173" y="25908"/>
                </a:lnTo>
                <a:lnTo>
                  <a:pt x="632282" y="33528"/>
                </a:lnTo>
                <a:lnTo>
                  <a:pt x="597128" y="33528"/>
                </a:lnTo>
                <a:lnTo>
                  <a:pt x="597128" y="54965"/>
                </a:lnTo>
                <a:lnTo>
                  <a:pt x="656653" y="54965"/>
                </a:lnTo>
                <a:lnTo>
                  <a:pt x="656653" y="76301"/>
                </a:lnTo>
                <a:lnTo>
                  <a:pt x="589508" y="76301"/>
                </a:lnTo>
                <a:lnTo>
                  <a:pt x="589508" y="96113"/>
                </a:lnTo>
                <a:lnTo>
                  <a:pt x="652081" y="96113"/>
                </a:lnTo>
                <a:lnTo>
                  <a:pt x="642912" y="110172"/>
                </a:lnTo>
                <a:lnTo>
                  <a:pt x="629018" y="122491"/>
                </a:lnTo>
                <a:lnTo>
                  <a:pt x="610247" y="133070"/>
                </a:lnTo>
                <a:lnTo>
                  <a:pt x="586460" y="141922"/>
                </a:lnTo>
                <a:lnTo>
                  <a:pt x="591883" y="147624"/>
                </a:lnTo>
                <a:lnTo>
                  <a:pt x="596734" y="153162"/>
                </a:lnTo>
                <a:lnTo>
                  <a:pt x="604748" y="163258"/>
                </a:lnTo>
                <a:lnTo>
                  <a:pt x="626808" y="152412"/>
                </a:lnTo>
                <a:lnTo>
                  <a:pt x="644880" y="140411"/>
                </a:lnTo>
                <a:lnTo>
                  <a:pt x="658926" y="127254"/>
                </a:lnTo>
                <a:lnTo>
                  <a:pt x="668947" y="112966"/>
                </a:lnTo>
                <a:lnTo>
                  <a:pt x="679805" y="128955"/>
                </a:lnTo>
                <a:lnTo>
                  <a:pt x="694093" y="142494"/>
                </a:lnTo>
                <a:lnTo>
                  <a:pt x="711835" y="153479"/>
                </a:lnTo>
                <a:lnTo>
                  <a:pt x="733044" y="161734"/>
                </a:lnTo>
                <a:lnTo>
                  <a:pt x="735876" y="156883"/>
                </a:lnTo>
                <a:lnTo>
                  <a:pt x="739724" y="151447"/>
                </a:lnTo>
                <a:lnTo>
                  <a:pt x="749909" y="138874"/>
                </a:lnTo>
                <a:close/>
              </a:path>
              <a:path w="889000" h="163829">
                <a:moveTo>
                  <a:pt x="794194" y="19812"/>
                </a:moveTo>
                <a:lnTo>
                  <a:pt x="771245" y="19812"/>
                </a:lnTo>
                <a:lnTo>
                  <a:pt x="762101" y="56489"/>
                </a:lnTo>
                <a:lnTo>
                  <a:pt x="777341" y="56489"/>
                </a:lnTo>
                <a:lnTo>
                  <a:pt x="794194" y="19812"/>
                </a:lnTo>
                <a:close/>
              </a:path>
              <a:path w="889000" h="163829">
                <a:moveTo>
                  <a:pt x="827722" y="19812"/>
                </a:moveTo>
                <a:lnTo>
                  <a:pt x="804862" y="19812"/>
                </a:lnTo>
                <a:lnTo>
                  <a:pt x="795731" y="56489"/>
                </a:lnTo>
                <a:lnTo>
                  <a:pt x="812482" y="56489"/>
                </a:lnTo>
                <a:lnTo>
                  <a:pt x="827722" y="19812"/>
                </a:lnTo>
                <a:close/>
              </a:path>
              <a:path w="889000" h="163829">
                <a:moveTo>
                  <a:pt x="888873" y="128206"/>
                </a:moveTo>
                <a:lnTo>
                  <a:pt x="882777" y="122110"/>
                </a:lnTo>
                <a:lnTo>
                  <a:pt x="872020" y="122110"/>
                </a:lnTo>
                <a:lnTo>
                  <a:pt x="870496" y="125158"/>
                </a:lnTo>
                <a:lnTo>
                  <a:pt x="867448" y="126682"/>
                </a:lnTo>
                <a:lnTo>
                  <a:pt x="867448" y="137350"/>
                </a:lnTo>
                <a:lnTo>
                  <a:pt x="870496" y="138874"/>
                </a:lnTo>
                <a:lnTo>
                  <a:pt x="872020" y="141922"/>
                </a:lnTo>
                <a:lnTo>
                  <a:pt x="882777" y="141922"/>
                </a:lnTo>
                <a:lnTo>
                  <a:pt x="887361" y="137350"/>
                </a:lnTo>
                <a:lnTo>
                  <a:pt x="888873" y="134302"/>
                </a:lnTo>
                <a:lnTo>
                  <a:pt x="888873" y="128206"/>
                </a:lnTo>
                <a:close/>
              </a:path>
              <a:path w="889000" h="163829">
                <a:moveTo>
                  <a:pt x="888873" y="54965"/>
                </a:moveTo>
                <a:lnTo>
                  <a:pt x="887361" y="51917"/>
                </a:lnTo>
                <a:lnTo>
                  <a:pt x="885825" y="50393"/>
                </a:lnTo>
                <a:lnTo>
                  <a:pt x="882777" y="48869"/>
                </a:lnTo>
                <a:lnTo>
                  <a:pt x="881164" y="47345"/>
                </a:lnTo>
                <a:lnTo>
                  <a:pt x="875068" y="47345"/>
                </a:lnTo>
                <a:lnTo>
                  <a:pt x="872020" y="48869"/>
                </a:lnTo>
                <a:lnTo>
                  <a:pt x="870496" y="50393"/>
                </a:lnTo>
                <a:lnTo>
                  <a:pt x="867448" y="51917"/>
                </a:lnTo>
                <a:lnTo>
                  <a:pt x="867448" y="62585"/>
                </a:lnTo>
                <a:lnTo>
                  <a:pt x="872020" y="67157"/>
                </a:lnTo>
                <a:lnTo>
                  <a:pt x="875068" y="68681"/>
                </a:lnTo>
                <a:lnTo>
                  <a:pt x="881164" y="68681"/>
                </a:lnTo>
                <a:lnTo>
                  <a:pt x="882777" y="67157"/>
                </a:lnTo>
                <a:lnTo>
                  <a:pt x="885825" y="65633"/>
                </a:lnTo>
                <a:lnTo>
                  <a:pt x="887361" y="62585"/>
                </a:lnTo>
                <a:lnTo>
                  <a:pt x="888873" y="61061"/>
                </a:lnTo>
                <a:lnTo>
                  <a:pt x="888873" y="549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851748" y="4332732"/>
            <a:ext cx="1054100" cy="163830"/>
          </a:xfrm>
          <a:custGeom>
            <a:avLst/>
            <a:gdLst/>
            <a:ahLst/>
            <a:cxnLst/>
            <a:rect l="l" t="t" r="r" b="b"/>
            <a:pathLst>
              <a:path w="1054100" h="163829">
                <a:moveTo>
                  <a:pt x="151257" y="10668"/>
                </a:moveTo>
                <a:lnTo>
                  <a:pt x="137452" y="10668"/>
                </a:lnTo>
                <a:lnTo>
                  <a:pt x="137452" y="22860"/>
                </a:lnTo>
                <a:lnTo>
                  <a:pt x="137452" y="53441"/>
                </a:lnTo>
                <a:lnTo>
                  <a:pt x="137452" y="64109"/>
                </a:lnTo>
                <a:lnTo>
                  <a:pt x="137452" y="96113"/>
                </a:lnTo>
                <a:lnTo>
                  <a:pt x="90106" y="96113"/>
                </a:lnTo>
                <a:lnTo>
                  <a:pt x="90106" y="64109"/>
                </a:lnTo>
                <a:lnTo>
                  <a:pt x="137452" y="64109"/>
                </a:lnTo>
                <a:lnTo>
                  <a:pt x="137452" y="53441"/>
                </a:lnTo>
                <a:lnTo>
                  <a:pt x="90106" y="53441"/>
                </a:lnTo>
                <a:lnTo>
                  <a:pt x="90106" y="22860"/>
                </a:lnTo>
                <a:lnTo>
                  <a:pt x="137452" y="22860"/>
                </a:lnTo>
                <a:lnTo>
                  <a:pt x="137452" y="10668"/>
                </a:lnTo>
                <a:lnTo>
                  <a:pt x="76390" y="10668"/>
                </a:lnTo>
                <a:lnTo>
                  <a:pt x="76390" y="22860"/>
                </a:lnTo>
                <a:lnTo>
                  <a:pt x="76390" y="53441"/>
                </a:lnTo>
                <a:lnTo>
                  <a:pt x="76390" y="64109"/>
                </a:lnTo>
                <a:lnTo>
                  <a:pt x="76390" y="96113"/>
                </a:lnTo>
                <a:lnTo>
                  <a:pt x="29057" y="96113"/>
                </a:lnTo>
                <a:lnTo>
                  <a:pt x="29933" y="88112"/>
                </a:lnTo>
                <a:lnTo>
                  <a:pt x="30391" y="80111"/>
                </a:lnTo>
                <a:lnTo>
                  <a:pt x="30556" y="72110"/>
                </a:lnTo>
                <a:lnTo>
                  <a:pt x="30581" y="64109"/>
                </a:lnTo>
                <a:lnTo>
                  <a:pt x="76390" y="64109"/>
                </a:lnTo>
                <a:lnTo>
                  <a:pt x="76390" y="53441"/>
                </a:lnTo>
                <a:lnTo>
                  <a:pt x="30581" y="53441"/>
                </a:lnTo>
                <a:lnTo>
                  <a:pt x="30581" y="22860"/>
                </a:lnTo>
                <a:lnTo>
                  <a:pt x="76390" y="22860"/>
                </a:lnTo>
                <a:lnTo>
                  <a:pt x="76390" y="10668"/>
                </a:lnTo>
                <a:lnTo>
                  <a:pt x="16865" y="10668"/>
                </a:lnTo>
                <a:lnTo>
                  <a:pt x="16827" y="53441"/>
                </a:lnTo>
                <a:lnTo>
                  <a:pt x="16700" y="88112"/>
                </a:lnTo>
                <a:lnTo>
                  <a:pt x="16510" y="96113"/>
                </a:lnTo>
                <a:lnTo>
                  <a:pt x="16484" y="97269"/>
                </a:lnTo>
                <a:lnTo>
                  <a:pt x="15570" y="109016"/>
                </a:lnTo>
                <a:lnTo>
                  <a:pt x="0" y="152590"/>
                </a:lnTo>
                <a:lnTo>
                  <a:pt x="3060" y="157162"/>
                </a:lnTo>
                <a:lnTo>
                  <a:pt x="6096" y="160210"/>
                </a:lnTo>
                <a:lnTo>
                  <a:pt x="9245" y="163258"/>
                </a:lnTo>
                <a:lnTo>
                  <a:pt x="16624" y="151879"/>
                </a:lnTo>
                <a:lnTo>
                  <a:pt x="22567" y="138493"/>
                </a:lnTo>
                <a:lnTo>
                  <a:pt x="26809" y="123367"/>
                </a:lnTo>
                <a:lnTo>
                  <a:pt x="29057" y="106781"/>
                </a:lnTo>
                <a:lnTo>
                  <a:pt x="76390" y="106781"/>
                </a:lnTo>
                <a:lnTo>
                  <a:pt x="76390" y="158686"/>
                </a:lnTo>
                <a:lnTo>
                  <a:pt x="90106" y="158686"/>
                </a:lnTo>
                <a:lnTo>
                  <a:pt x="90106" y="106781"/>
                </a:lnTo>
                <a:lnTo>
                  <a:pt x="137452" y="106781"/>
                </a:lnTo>
                <a:lnTo>
                  <a:pt x="137452" y="143446"/>
                </a:lnTo>
                <a:lnTo>
                  <a:pt x="134404" y="146494"/>
                </a:lnTo>
                <a:lnTo>
                  <a:pt x="103924" y="146494"/>
                </a:lnTo>
                <a:lnTo>
                  <a:pt x="106908" y="155448"/>
                </a:lnTo>
                <a:lnTo>
                  <a:pt x="106972" y="160210"/>
                </a:lnTo>
                <a:lnTo>
                  <a:pt x="132880" y="160210"/>
                </a:lnTo>
                <a:lnTo>
                  <a:pt x="140931" y="159054"/>
                </a:lnTo>
                <a:lnTo>
                  <a:pt x="146672" y="155448"/>
                </a:lnTo>
                <a:lnTo>
                  <a:pt x="150114" y="149288"/>
                </a:lnTo>
                <a:lnTo>
                  <a:pt x="151257" y="140398"/>
                </a:lnTo>
                <a:lnTo>
                  <a:pt x="151257" y="106781"/>
                </a:lnTo>
                <a:lnTo>
                  <a:pt x="151257" y="96113"/>
                </a:lnTo>
                <a:lnTo>
                  <a:pt x="151257" y="64109"/>
                </a:lnTo>
                <a:lnTo>
                  <a:pt x="151257" y="53441"/>
                </a:lnTo>
                <a:lnTo>
                  <a:pt x="151257" y="22860"/>
                </a:lnTo>
                <a:lnTo>
                  <a:pt x="151257" y="10668"/>
                </a:lnTo>
                <a:close/>
              </a:path>
              <a:path w="1054100" h="163829">
                <a:moveTo>
                  <a:pt x="313093" y="88493"/>
                </a:moveTo>
                <a:lnTo>
                  <a:pt x="299377" y="88493"/>
                </a:lnTo>
                <a:lnTo>
                  <a:pt x="299377" y="100685"/>
                </a:lnTo>
                <a:lnTo>
                  <a:pt x="299377" y="138874"/>
                </a:lnTo>
                <a:lnTo>
                  <a:pt x="226034" y="138874"/>
                </a:lnTo>
                <a:lnTo>
                  <a:pt x="226034" y="100685"/>
                </a:lnTo>
                <a:lnTo>
                  <a:pt x="299377" y="100685"/>
                </a:lnTo>
                <a:lnTo>
                  <a:pt x="299377" y="88493"/>
                </a:lnTo>
                <a:lnTo>
                  <a:pt x="212318" y="88493"/>
                </a:lnTo>
                <a:lnTo>
                  <a:pt x="212318" y="161734"/>
                </a:lnTo>
                <a:lnTo>
                  <a:pt x="226034" y="161734"/>
                </a:lnTo>
                <a:lnTo>
                  <a:pt x="226034" y="151066"/>
                </a:lnTo>
                <a:lnTo>
                  <a:pt x="299377" y="151066"/>
                </a:lnTo>
                <a:lnTo>
                  <a:pt x="299377" y="161734"/>
                </a:lnTo>
                <a:lnTo>
                  <a:pt x="313093" y="161734"/>
                </a:lnTo>
                <a:lnTo>
                  <a:pt x="313093" y="151066"/>
                </a:lnTo>
                <a:lnTo>
                  <a:pt x="313093" y="138874"/>
                </a:lnTo>
                <a:lnTo>
                  <a:pt x="313093" y="100685"/>
                </a:lnTo>
                <a:lnTo>
                  <a:pt x="313093" y="88493"/>
                </a:lnTo>
                <a:close/>
              </a:path>
              <a:path w="1054100" h="163829">
                <a:moveTo>
                  <a:pt x="328422" y="48869"/>
                </a:moveTo>
                <a:lnTo>
                  <a:pt x="198602" y="48869"/>
                </a:lnTo>
                <a:lnTo>
                  <a:pt x="198602" y="27432"/>
                </a:lnTo>
                <a:lnTo>
                  <a:pt x="225818" y="26009"/>
                </a:lnTo>
                <a:lnTo>
                  <a:pt x="254889" y="24003"/>
                </a:lnTo>
                <a:lnTo>
                  <a:pt x="285953" y="21437"/>
                </a:lnTo>
                <a:lnTo>
                  <a:pt x="319189" y="18288"/>
                </a:lnTo>
                <a:lnTo>
                  <a:pt x="311569" y="4572"/>
                </a:lnTo>
                <a:lnTo>
                  <a:pt x="282943" y="8597"/>
                </a:lnTo>
                <a:lnTo>
                  <a:pt x="252171" y="11620"/>
                </a:lnTo>
                <a:lnTo>
                  <a:pt x="219405" y="13792"/>
                </a:lnTo>
                <a:lnTo>
                  <a:pt x="184785" y="15240"/>
                </a:lnTo>
                <a:lnTo>
                  <a:pt x="184785" y="70205"/>
                </a:lnTo>
                <a:lnTo>
                  <a:pt x="182206" y="108610"/>
                </a:lnTo>
                <a:lnTo>
                  <a:pt x="164985" y="151066"/>
                </a:lnTo>
                <a:lnTo>
                  <a:pt x="168021" y="154114"/>
                </a:lnTo>
                <a:lnTo>
                  <a:pt x="171069" y="158686"/>
                </a:lnTo>
                <a:lnTo>
                  <a:pt x="174129" y="161734"/>
                </a:lnTo>
                <a:lnTo>
                  <a:pt x="180657" y="151472"/>
                </a:lnTo>
                <a:lnTo>
                  <a:pt x="196024" y="112369"/>
                </a:lnTo>
                <a:lnTo>
                  <a:pt x="198475" y="70205"/>
                </a:lnTo>
                <a:lnTo>
                  <a:pt x="198602" y="61061"/>
                </a:lnTo>
                <a:lnTo>
                  <a:pt x="328422" y="61061"/>
                </a:lnTo>
                <a:lnTo>
                  <a:pt x="328422" y="48869"/>
                </a:lnTo>
                <a:close/>
              </a:path>
              <a:path w="1054100" h="163829">
                <a:moveTo>
                  <a:pt x="496354" y="146494"/>
                </a:moveTo>
                <a:lnTo>
                  <a:pt x="472046" y="137693"/>
                </a:lnTo>
                <a:lnTo>
                  <a:pt x="451726" y="125158"/>
                </a:lnTo>
                <a:lnTo>
                  <a:pt x="435394" y="109169"/>
                </a:lnTo>
                <a:lnTo>
                  <a:pt x="423100" y="90017"/>
                </a:lnTo>
                <a:lnTo>
                  <a:pt x="493306" y="90017"/>
                </a:lnTo>
                <a:lnTo>
                  <a:pt x="493306" y="77825"/>
                </a:lnTo>
                <a:lnTo>
                  <a:pt x="421589" y="77825"/>
                </a:lnTo>
                <a:lnTo>
                  <a:pt x="421589" y="47345"/>
                </a:lnTo>
                <a:lnTo>
                  <a:pt x="484162" y="47345"/>
                </a:lnTo>
                <a:lnTo>
                  <a:pt x="484162" y="33528"/>
                </a:lnTo>
                <a:lnTo>
                  <a:pt x="441401" y="33528"/>
                </a:lnTo>
                <a:lnTo>
                  <a:pt x="446862" y="27774"/>
                </a:lnTo>
                <a:lnTo>
                  <a:pt x="452069" y="21717"/>
                </a:lnTo>
                <a:lnTo>
                  <a:pt x="457288" y="15100"/>
                </a:lnTo>
                <a:lnTo>
                  <a:pt x="462826" y="7620"/>
                </a:lnTo>
                <a:lnTo>
                  <a:pt x="449008" y="0"/>
                </a:lnTo>
                <a:lnTo>
                  <a:pt x="444169" y="8242"/>
                </a:lnTo>
                <a:lnTo>
                  <a:pt x="433362" y="25298"/>
                </a:lnTo>
                <a:lnTo>
                  <a:pt x="427672" y="33528"/>
                </a:lnTo>
                <a:lnTo>
                  <a:pt x="387959" y="33528"/>
                </a:lnTo>
                <a:lnTo>
                  <a:pt x="398627" y="24384"/>
                </a:lnTo>
                <a:lnTo>
                  <a:pt x="372719" y="0"/>
                </a:lnTo>
                <a:lnTo>
                  <a:pt x="363474" y="9144"/>
                </a:lnTo>
                <a:lnTo>
                  <a:pt x="386435" y="33528"/>
                </a:lnTo>
                <a:lnTo>
                  <a:pt x="348234" y="33528"/>
                </a:lnTo>
                <a:lnTo>
                  <a:pt x="348234" y="47345"/>
                </a:lnTo>
                <a:lnTo>
                  <a:pt x="407771" y="47345"/>
                </a:lnTo>
                <a:lnTo>
                  <a:pt x="407771" y="77825"/>
                </a:lnTo>
                <a:lnTo>
                  <a:pt x="337566" y="77825"/>
                </a:lnTo>
                <a:lnTo>
                  <a:pt x="337566" y="90017"/>
                </a:lnTo>
                <a:lnTo>
                  <a:pt x="404723" y="90017"/>
                </a:lnTo>
                <a:lnTo>
                  <a:pt x="396125" y="108597"/>
                </a:lnTo>
                <a:lnTo>
                  <a:pt x="381660" y="125158"/>
                </a:lnTo>
                <a:lnTo>
                  <a:pt x="361175" y="139407"/>
                </a:lnTo>
                <a:lnTo>
                  <a:pt x="334518" y="151066"/>
                </a:lnTo>
                <a:lnTo>
                  <a:pt x="339090" y="154114"/>
                </a:lnTo>
                <a:lnTo>
                  <a:pt x="342138" y="158686"/>
                </a:lnTo>
                <a:lnTo>
                  <a:pt x="343662" y="161734"/>
                </a:lnTo>
                <a:lnTo>
                  <a:pt x="370332" y="149428"/>
                </a:lnTo>
                <a:lnTo>
                  <a:pt x="390994" y="135255"/>
                </a:lnTo>
                <a:lnTo>
                  <a:pt x="405942" y="119049"/>
                </a:lnTo>
                <a:lnTo>
                  <a:pt x="415480" y="100685"/>
                </a:lnTo>
                <a:lnTo>
                  <a:pt x="426618" y="119037"/>
                </a:lnTo>
                <a:lnTo>
                  <a:pt x="441782" y="135064"/>
                </a:lnTo>
                <a:lnTo>
                  <a:pt x="460959" y="148780"/>
                </a:lnTo>
                <a:lnTo>
                  <a:pt x="484162" y="160210"/>
                </a:lnTo>
                <a:lnTo>
                  <a:pt x="487210" y="155638"/>
                </a:lnTo>
                <a:lnTo>
                  <a:pt x="496354" y="146494"/>
                </a:lnTo>
                <a:close/>
              </a:path>
              <a:path w="1054100" h="163829">
                <a:moveTo>
                  <a:pt x="522363" y="74777"/>
                </a:moveTo>
                <a:lnTo>
                  <a:pt x="520103" y="62687"/>
                </a:lnTo>
                <a:lnTo>
                  <a:pt x="517994" y="51917"/>
                </a:lnTo>
                <a:lnTo>
                  <a:pt x="515531" y="39789"/>
                </a:lnTo>
                <a:lnTo>
                  <a:pt x="513283" y="29337"/>
                </a:lnTo>
                <a:lnTo>
                  <a:pt x="513207" y="28956"/>
                </a:lnTo>
                <a:lnTo>
                  <a:pt x="500926" y="32004"/>
                </a:lnTo>
                <a:lnTo>
                  <a:pt x="503897" y="42849"/>
                </a:lnTo>
                <a:lnTo>
                  <a:pt x="506145" y="54381"/>
                </a:lnTo>
                <a:lnTo>
                  <a:pt x="508088" y="66179"/>
                </a:lnTo>
                <a:lnTo>
                  <a:pt x="510159" y="77825"/>
                </a:lnTo>
                <a:lnTo>
                  <a:pt x="522363" y="74777"/>
                </a:lnTo>
                <a:close/>
              </a:path>
              <a:path w="1054100" h="163829">
                <a:moveTo>
                  <a:pt x="571220" y="129730"/>
                </a:moveTo>
                <a:lnTo>
                  <a:pt x="564616" y="119430"/>
                </a:lnTo>
                <a:lnTo>
                  <a:pt x="558444" y="109118"/>
                </a:lnTo>
                <a:lnTo>
                  <a:pt x="551878" y="97637"/>
                </a:lnTo>
                <a:lnTo>
                  <a:pt x="550164" y="94589"/>
                </a:lnTo>
                <a:lnTo>
                  <a:pt x="546735" y="88493"/>
                </a:lnTo>
                <a:lnTo>
                  <a:pt x="537591" y="94589"/>
                </a:lnTo>
                <a:lnTo>
                  <a:pt x="539115" y="90017"/>
                </a:lnTo>
                <a:lnTo>
                  <a:pt x="539229" y="77825"/>
                </a:lnTo>
                <a:lnTo>
                  <a:pt x="540537" y="39598"/>
                </a:lnTo>
                <a:lnTo>
                  <a:pt x="540651" y="3048"/>
                </a:lnTo>
                <a:lnTo>
                  <a:pt x="528447" y="3048"/>
                </a:lnTo>
                <a:lnTo>
                  <a:pt x="528332" y="39598"/>
                </a:lnTo>
                <a:lnTo>
                  <a:pt x="528231" y="50774"/>
                </a:lnTo>
                <a:lnTo>
                  <a:pt x="527913" y="62496"/>
                </a:lnTo>
                <a:lnTo>
                  <a:pt x="527824" y="66179"/>
                </a:lnTo>
                <a:lnTo>
                  <a:pt x="527748" y="67652"/>
                </a:lnTo>
                <a:lnTo>
                  <a:pt x="527037" y="77825"/>
                </a:lnTo>
                <a:lnTo>
                  <a:pt x="526935" y="79349"/>
                </a:lnTo>
                <a:lnTo>
                  <a:pt x="524687" y="97637"/>
                </a:lnTo>
                <a:lnTo>
                  <a:pt x="524586" y="98463"/>
                </a:lnTo>
                <a:lnTo>
                  <a:pt x="519671" y="116738"/>
                </a:lnTo>
                <a:lnTo>
                  <a:pt x="511873" y="133870"/>
                </a:lnTo>
                <a:lnTo>
                  <a:pt x="500926" y="149542"/>
                </a:lnTo>
                <a:lnTo>
                  <a:pt x="504063" y="151066"/>
                </a:lnTo>
                <a:lnTo>
                  <a:pt x="533539" y="115150"/>
                </a:lnTo>
                <a:lnTo>
                  <a:pt x="537591" y="97637"/>
                </a:lnTo>
                <a:lnTo>
                  <a:pt x="543318" y="107099"/>
                </a:lnTo>
                <a:lnTo>
                  <a:pt x="549071" y="116967"/>
                </a:lnTo>
                <a:lnTo>
                  <a:pt x="554812" y="127088"/>
                </a:lnTo>
                <a:lnTo>
                  <a:pt x="560552" y="137350"/>
                </a:lnTo>
                <a:lnTo>
                  <a:pt x="571220" y="129730"/>
                </a:lnTo>
                <a:close/>
              </a:path>
              <a:path w="1054100" h="163829">
                <a:moveTo>
                  <a:pt x="571220" y="30480"/>
                </a:moveTo>
                <a:lnTo>
                  <a:pt x="559028" y="27432"/>
                </a:lnTo>
                <a:lnTo>
                  <a:pt x="555650" y="39598"/>
                </a:lnTo>
                <a:lnTo>
                  <a:pt x="552157" y="51523"/>
                </a:lnTo>
                <a:lnTo>
                  <a:pt x="548754" y="62496"/>
                </a:lnTo>
                <a:lnTo>
                  <a:pt x="545223" y="73253"/>
                </a:lnTo>
                <a:lnTo>
                  <a:pt x="548360" y="74777"/>
                </a:lnTo>
                <a:lnTo>
                  <a:pt x="551408" y="74777"/>
                </a:lnTo>
                <a:lnTo>
                  <a:pt x="557504" y="77825"/>
                </a:lnTo>
                <a:lnTo>
                  <a:pt x="562013" y="62687"/>
                </a:lnTo>
                <a:lnTo>
                  <a:pt x="564362" y="54762"/>
                </a:lnTo>
                <a:lnTo>
                  <a:pt x="567791" y="42849"/>
                </a:lnTo>
                <a:lnTo>
                  <a:pt x="571220" y="30480"/>
                </a:lnTo>
                <a:close/>
              </a:path>
              <a:path w="1054100" h="163829">
                <a:moveTo>
                  <a:pt x="665899" y="141922"/>
                </a:moveTo>
                <a:lnTo>
                  <a:pt x="623125" y="141922"/>
                </a:lnTo>
                <a:lnTo>
                  <a:pt x="623125" y="64109"/>
                </a:lnTo>
                <a:lnTo>
                  <a:pt x="659803" y="64109"/>
                </a:lnTo>
                <a:lnTo>
                  <a:pt x="659803" y="51917"/>
                </a:lnTo>
                <a:lnTo>
                  <a:pt x="623125" y="51917"/>
                </a:lnTo>
                <a:lnTo>
                  <a:pt x="623125" y="3048"/>
                </a:lnTo>
                <a:lnTo>
                  <a:pt x="609409" y="3048"/>
                </a:lnTo>
                <a:lnTo>
                  <a:pt x="609409" y="51917"/>
                </a:lnTo>
                <a:lnTo>
                  <a:pt x="574268" y="51917"/>
                </a:lnTo>
                <a:lnTo>
                  <a:pt x="574268" y="64109"/>
                </a:lnTo>
                <a:lnTo>
                  <a:pt x="609409" y="64109"/>
                </a:lnTo>
                <a:lnTo>
                  <a:pt x="609409" y="141922"/>
                </a:lnTo>
                <a:lnTo>
                  <a:pt x="568172" y="141922"/>
                </a:lnTo>
                <a:lnTo>
                  <a:pt x="568172" y="154114"/>
                </a:lnTo>
                <a:lnTo>
                  <a:pt x="665899" y="154114"/>
                </a:lnTo>
                <a:lnTo>
                  <a:pt x="665899" y="141922"/>
                </a:lnTo>
                <a:close/>
              </a:path>
              <a:path w="1054100" h="163829">
                <a:moveTo>
                  <a:pt x="736193" y="138874"/>
                </a:moveTo>
                <a:lnTo>
                  <a:pt x="728573" y="128206"/>
                </a:lnTo>
                <a:lnTo>
                  <a:pt x="713054" y="135432"/>
                </a:lnTo>
                <a:lnTo>
                  <a:pt x="698563" y="141351"/>
                </a:lnTo>
                <a:lnTo>
                  <a:pt x="684936" y="146431"/>
                </a:lnTo>
                <a:lnTo>
                  <a:pt x="671995" y="151066"/>
                </a:lnTo>
                <a:lnTo>
                  <a:pt x="673519" y="155638"/>
                </a:lnTo>
                <a:lnTo>
                  <a:pt x="676567" y="158686"/>
                </a:lnTo>
                <a:lnTo>
                  <a:pt x="678091" y="163258"/>
                </a:lnTo>
                <a:lnTo>
                  <a:pt x="692759" y="157530"/>
                </a:lnTo>
                <a:lnTo>
                  <a:pt x="707136" y="151650"/>
                </a:lnTo>
                <a:lnTo>
                  <a:pt x="721512" y="145478"/>
                </a:lnTo>
                <a:lnTo>
                  <a:pt x="736193" y="138874"/>
                </a:lnTo>
                <a:close/>
              </a:path>
              <a:path w="1054100" h="163829">
                <a:moveTo>
                  <a:pt x="829348" y="149542"/>
                </a:moveTo>
                <a:lnTo>
                  <a:pt x="815301" y="144094"/>
                </a:lnTo>
                <a:lnTo>
                  <a:pt x="800862" y="139065"/>
                </a:lnTo>
                <a:lnTo>
                  <a:pt x="786130" y="134327"/>
                </a:lnTo>
                <a:lnTo>
                  <a:pt x="771245" y="129730"/>
                </a:lnTo>
                <a:lnTo>
                  <a:pt x="765149" y="140398"/>
                </a:lnTo>
                <a:lnTo>
                  <a:pt x="782396" y="146100"/>
                </a:lnTo>
                <a:lnTo>
                  <a:pt x="797623" y="151638"/>
                </a:lnTo>
                <a:lnTo>
                  <a:pt x="811136" y="156908"/>
                </a:lnTo>
                <a:lnTo>
                  <a:pt x="823252" y="161734"/>
                </a:lnTo>
                <a:lnTo>
                  <a:pt x="829348" y="149542"/>
                </a:lnTo>
                <a:close/>
              </a:path>
              <a:path w="1054100" h="163829">
                <a:moveTo>
                  <a:pt x="832396" y="112966"/>
                </a:moveTo>
                <a:lnTo>
                  <a:pt x="809434" y="112966"/>
                </a:lnTo>
                <a:lnTo>
                  <a:pt x="809434" y="97637"/>
                </a:lnTo>
                <a:lnTo>
                  <a:pt x="809434" y="86969"/>
                </a:lnTo>
                <a:lnTo>
                  <a:pt x="809434" y="7620"/>
                </a:lnTo>
                <a:lnTo>
                  <a:pt x="797242" y="7620"/>
                </a:lnTo>
                <a:lnTo>
                  <a:pt x="797242" y="112966"/>
                </a:lnTo>
                <a:lnTo>
                  <a:pt x="705612" y="112966"/>
                </a:lnTo>
                <a:lnTo>
                  <a:pt x="705612" y="97637"/>
                </a:lnTo>
                <a:lnTo>
                  <a:pt x="797242" y="97637"/>
                </a:lnTo>
                <a:lnTo>
                  <a:pt x="797242" y="86969"/>
                </a:lnTo>
                <a:lnTo>
                  <a:pt x="705612" y="86969"/>
                </a:lnTo>
                <a:lnTo>
                  <a:pt x="705612" y="71729"/>
                </a:lnTo>
                <a:lnTo>
                  <a:pt x="797242" y="71729"/>
                </a:lnTo>
                <a:lnTo>
                  <a:pt x="797242" y="61061"/>
                </a:lnTo>
                <a:lnTo>
                  <a:pt x="705612" y="61061"/>
                </a:lnTo>
                <a:lnTo>
                  <a:pt x="705612" y="45821"/>
                </a:lnTo>
                <a:lnTo>
                  <a:pt x="797242" y="45821"/>
                </a:lnTo>
                <a:lnTo>
                  <a:pt x="797242" y="35052"/>
                </a:lnTo>
                <a:lnTo>
                  <a:pt x="705612" y="35052"/>
                </a:lnTo>
                <a:lnTo>
                  <a:pt x="705612" y="19812"/>
                </a:lnTo>
                <a:lnTo>
                  <a:pt x="797242" y="19812"/>
                </a:lnTo>
                <a:lnTo>
                  <a:pt x="797242" y="7620"/>
                </a:lnTo>
                <a:lnTo>
                  <a:pt x="691896" y="7620"/>
                </a:lnTo>
                <a:lnTo>
                  <a:pt x="691896" y="112966"/>
                </a:lnTo>
                <a:lnTo>
                  <a:pt x="668947" y="112966"/>
                </a:lnTo>
                <a:lnTo>
                  <a:pt x="668947" y="125158"/>
                </a:lnTo>
                <a:lnTo>
                  <a:pt x="832396" y="125158"/>
                </a:lnTo>
                <a:lnTo>
                  <a:pt x="832396" y="112966"/>
                </a:lnTo>
                <a:close/>
              </a:path>
              <a:path w="1054100" h="163829">
                <a:moveTo>
                  <a:pt x="858304" y="32004"/>
                </a:moveTo>
                <a:lnTo>
                  <a:pt x="846112" y="32004"/>
                </a:lnTo>
                <a:lnTo>
                  <a:pt x="846112" y="160210"/>
                </a:lnTo>
                <a:lnTo>
                  <a:pt x="858304" y="160210"/>
                </a:lnTo>
                <a:lnTo>
                  <a:pt x="858304" y="32004"/>
                </a:lnTo>
                <a:close/>
              </a:path>
              <a:path w="1054100" h="163829">
                <a:moveTo>
                  <a:pt x="885825" y="22860"/>
                </a:moveTo>
                <a:lnTo>
                  <a:pt x="881837" y="18008"/>
                </a:lnTo>
                <a:lnTo>
                  <a:pt x="876871" y="12573"/>
                </a:lnTo>
                <a:lnTo>
                  <a:pt x="871042" y="6578"/>
                </a:lnTo>
                <a:lnTo>
                  <a:pt x="864501" y="0"/>
                </a:lnTo>
                <a:lnTo>
                  <a:pt x="855256" y="7620"/>
                </a:lnTo>
                <a:lnTo>
                  <a:pt x="860132" y="13360"/>
                </a:lnTo>
                <a:lnTo>
                  <a:pt x="870978" y="25412"/>
                </a:lnTo>
                <a:lnTo>
                  <a:pt x="876681" y="32004"/>
                </a:lnTo>
                <a:lnTo>
                  <a:pt x="885825" y="22860"/>
                </a:lnTo>
                <a:close/>
              </a:path>
              <a:path w="1054100" h="163829">
                <a:moveTo>
                  <a:pt x="904113" y="35052"/>
                </a:moveTo>
                <a:lnTo>
                  <a:pt x="893457" y="30480"/>
                </a:lnTo>
                <a:lnTo>
                  <a:pt x="887095" y="44297"/>
                </a:lnTo>
                <a:lnTo>
                  <a:pt x="879525" y="57810"/>
                </a:lnTo>
                <a:lnTo>
                  <a:pt x="870470" y="71094"/>
                </a:lnTo>
                <a:lnTo>
                  <a:pt x="859828" y="83921"/>
                </a:lnTo>
                <a:lnTo>
                  <a:pt x="862965" y="86969"/>
                </a:lnTo>
                <a:lnTo>
                  <a:pt x="864501" y="91541"/>
                </a:lnTo>
                <a:lnTo>
                  <a:pt x="867537" y="94589"/>
                </a:lnTo>
                <a:lnTo>
                  <a:pt x="872109" y="90017"/>
                </a:lnTo>
                <a:lnTo>
                  <a:pt x="876681" y="83921"/>
                </a:lnTo>
                <a:lnTo>
                  <a:pt x="879729" y="77825"/>
                </a:lnTo>
                <a:lnTo>
                  <a:pt x="879729" y="144970"/>
                </a:lnTo>
                <a:lnTo>
                  <a:pt x="891921" y="144970"/>
                </a:lnTo>
                <a:lnTo>
                  <a:pt x="891921" y="77825"/>
                </a:lnTo>
                <a:lnTo>
                  <a:pt x="891921" y="59537"/>
                </a:lnTo>
                <a:lnTo>
                  <a:pt x="895324" y="53797"/>
                </a:lnTo>
                <a:lnTo>
                  <a:pt x="898588" y="47904"/>
                </a:lnTo>
                <a:lnTo>
                  <a:pt x="901560" y="41706"/>
                </a:lnTo>
                <a:lnTo>
                  <a:pt x="904113" y="35052"/>
                </a:lnTo>
                <a:close/>
              </a:path>
              <a:path w="1054100" h="163829">
                <a:moveTo>
                  <a:pt x="962215" y="44297"/>
                </a:moveTo>
                <a:lnTo>
                  <a:pt x="954595" y="38100"/>
                </a:lnTo>
                <a:lnTo>
                  <a:pt x="948410" y="33528"/>
                </a:lnTo>
                <a:lnTo>
                  <a:pt x="942314" y="28956"/>
                </a:lnTo>
                <a:lnTo>
                  <a:pt x="936218" y="38100"/>
                </a:lnTo>
                <a:lnTo>
                  <a:pt x="943838" y="44297"/>
                </a:lnTo>
                <a:lnTo>
                  <a:pt x="949934" y="48869"/>
                </a:lnTo>
                <a:lnTo>
                  <a:pt x="954595" y="53441"/>
                </a:lnTo>
                <a:lnTo>
                  <a:pt x="962215" y="44297"/>
                </a:lnTo>
                <a:close/>
              </a:path>
              <a:path w="1054100" h="163829">
                <a:moveTo>
                  <a:pt x="972883" y="108305"/>
                </a:moveTo>
                <a:lnTo>
                  <a:pt x="966787" y="105257"/>
                </a:lnTo>
                <a:lnTo>
                  <a:pt x="962215" y="102209"/>
                </a:lnTo>
                <a:lnTo>
                  <a:pt x="960691" y="109918"/>
                </a:lnTo>
                <a:lnTo>
                  <a:pt x="959167" y="116014"/>
                </a:lnTo>
                <a:lnTo>
                  <a:pt x="956119" y="120586"/>
                </a:lnTo>
                <a:lnTo>
                  <a:pt x="954595" y="125158"/>
                </a:lnTo>
                <a:lnTo>
                  <a:pt x="951547" y="125158"/>
                </a:lnTo>
                <a:lnTo>
                  <a:pt x="946886" y="120586"/>
                </a:lnTo>
                <a:lnTo>
                  <a:pt x="943838" y="117538"/>
                </a:lnTo>
                <a:lnTo>
                  <a:pt x="942314" y="114490"/>
                </a:lnTo>
                <a:lnTo>
                  <a:pt x="939266" y="109918"/>
                </a:lnTo>
                <a:lnTo>
                  <a:pt x="968311" y="85445"/>
                </a:lnTo>
                <a:lnTo>
                  <a:pt x="959167" y="77825"/>
                </a:lnTo>
                <a:lnTo>
                  <a:pt x="953414" y="83527"/>
                </a:lnTo>
                <a:lnTo>
                  <a:pt x="947496" y="89065"/>
                </a:lnTo>
                <a:lnTo>
                  <a:pt x="941298" y="94335"/>
                </a:lnTo>
                <a:lnTo>
                  <a:pt x="934681" y="99174"/>
                </a:lnTo>
                <a:lnTo>
                  <a:pt x="931646" y="83921"/>
                </a:lnTo>
                <a:lnTo>
                  <a:pt x="930376" y="76301"/>
                </a:lnTo>
                <a:lnTo>
                  <a:pt x="930122" y="74777"/>
                </a:lnTo>
                <a:lnTo>
                  <a:pt x="971359" y="68681"/>
                </a:lnTo>
                <a:lnTo>
                  <a:pt x="970788" y="64109"/>
                </a:lnTo>
                <a:lnTo>
                  <a:pt x="970000" y="57810"/>
                </a:lnTo>
                <a:lnTo>
                  <a:pt x="969899" y="56997"/>
                </a:lnTo>
                <a:lnTo>
                  <a:pt x="969848" y="56489"/>
                </a:lnTo>
                <a:lnTo>
                  <a:pt x="930122" y="64109"/>
                </a:lnTo>
                <a:lnTo>
                  <a:pt x="929335" y="57810"/>
                </a:lnTo>
                <a:lnTo>
                  <a:pt x="929233" y="56997"/>
                </a:lnTo>
                <a:lnTo>
                  <a:pt x="928789" y="49441"/>
                </a:lnTo>
                <a:lnTo>
                  <a:pt x="928674" y="44297"/>
                </a:lnTo>
                <a:lnTo>
                  <a:pt x="928598" y="33528"/>
                </a:lnTo>
                <a:lnTo>
                  <a:pt x="917930" y="33528"/>
                </a:lnTo>
                <a:lnTo>
                  <a:pt x="917930" y="65633"/>
                </a:lnTo>
                <a:lnTo>
                  <a:pt x="896493" y="68681"/>
                </a:lnTo>
                <a:lnTo>
                  <a:pt x="898029" y="79349"/>
                </a:lnTo>
                <a:lnTo>
                  <a:pt x="919454" y="76301"/>
                </a:lnTo>
                <a:lnTo>
                  <a:pt x="920610" y="84899"/>
                </a:lnTo>
                <a:lnTo>
                  <a:pt x="921766" y="91541"/>
                </a:lnTo>
                <a:lnTo>
                  <a:pt x="921842" y="92049"/>
                </a:lnTo>
                <a:lnTo>
                  <a:pt x="921918" y="92494"/>
                </a:lnTo>
                <a:lnTo>
                  <a:pt x="923518" y="99237"/>
                </a:lnTo>
                <a:lnTo>
                  <a:pt x="925550" y="105257"/>
                </a:lnTo>
                <a:lnTo>
                  <a:pt x="918413" y="110528"/>
                </a:lnTo>
                <a:lnTo>
                  <a:pt x="910831" y="115062"/>
                </a:lnTo>
                <a:lnTo>
                  <a:pt x="894969" y="123634"/>
                </a:lnTo>
                <a:lnTo>
                  <a:pt x="898029" y="126682"/>
                </a:lnTo>
                <a:lnTo>
                  <a:pt x="899541" y="129730"/>
                </a:lnTo>
                <a:lnTo>
                  <a:pt x="902601" y="132778"/>
                </a:lnTo>
                <a:lnTo>
                  <a:pt x="909510" y="129336"/>
                </a:lnTo>
                <a:lnTo>
                  <a:pt x="916393" y="125730"/>
                </a:lnTo>
                <a:lnTo>
                  <a:pt x="923251" y="121856"/>
                </a:lnTo>
                <a:lnTo>
                  <a:pt x="930122" y="117538"/>
                </a:lnTo>
                <a:lnTo>
                  <a:pt x="933170" y="123634"/>
                </a:lnTo>
                <a:lnTo>
                  <a:pt x="934694" y="125158"/>
                </a:lnTo>
                <a:lnTo>
                  <a:pt x="940790" y="134302"/>
                </a:lnTo>
                <a:lnTo>
                  <a:pt x="946886" y="138874"/>
                </a:lnTo>
                <a:lnTo>
                  <a:pt x="959167" y="138874"/>
                </a:lnTo>
                <a:lnTo>
                  <a:pt x="963739" y="135826"/>
                </a:lnTo>
                <a:lnTo>
                  <a:pt x="966787" y="128206"/>
                </a:lnTo>
                <a:lnTo>
                  <a:pt x="967803" y="125158"/>
                </a:lnTo>
                <a:lnTo>
                  <a:pt x="968311" y="123634"/>
                </a:lnTo>
                <a:lnTo>
                  <a:pt x="971359" y="116014"/>
                </a:lnTo>
                <a:lnTo>
                  <a:pt x="972883" y="108305"/>
                </a:lnTo>
                <a:close/>
              </a:path>
              <a:path w="1054100" h="163829">
                <a:moveTo>
                  <a:pt x="992695" y="10668"/>
                </a:moveTo>
                <a:lnTo>
                  <a:pt x="898029" y="10668"/>
                </a:lnTo>
                <a:lnTo>
                  <a:pt x="898029" y="22860"/>
                </a:lnTo>
                <a:lnTo>
                  <a:pt x="980503" y="22860"/>
                </a:lnTo>
                <a:lnTo>
                  <a:pt x="980503" y="143446"/>
                </a:lnTo>
                <a:lnTo>
                  <a:pt x="975931" y="148018"/>
                </a:lnTo>
                <a:lnTo>
                  <a:pt x="959167" y="148018"/>
                </a:lnTo>
                <a:lnTo>
                  <a:pt x="953071" y="146494"/>
                </a:lnTo>
                <a:lnTo>
                  <a:pt x="954595" y="152590"/>
                </a:lnTo>
                <a:lnTo>
                  <a:pt x="954595" y="157162"/>
                </a:lnTo>
                <a:lnTo>
                  <a:pt x="956119" y="160210"/>
                </a:lnTo>
                <a:lnTo>
                  <a:pt x="971359" y="160210"/>
                </a:lnTo>
                <a:lnTo>
                  <a:pt x="980478" y="159054"/>
                </a:lnTo>
                <a:lnTo>
                  <a:pt x="987171" y="155448"/>
                </a:lnTo>
                <a:lnTo>
                  <a:pt x="991285" y="149288"/>
                </a:lnTo>
                <a:lnTo>
                  <a:pt x="991489" y="148018"/>
                </a:lnTo>
                <a:lnTo>
                  <a:pt x="992695" y="140398"/>
                </a:lnTo>
                <a:lnTo>
                  <a:pt x="992695" y="10668"/>
                </a:lnTo>
                <a:close/>
              </a:path>
              <a:path w="1054100" h="163829">
                <a:moveTo>
                  <a:pt x="1053846" y="151066"/>
                </a:moveTo>
                <a:lnTo>
                  <a:pt x="1047546" y="145072"/>
                </a:lnTo>
                <a:lnTo>
                  <a:pt x="1040079" y="138493"/>
                </a:lnTo>
                <a:lnTo>
                  <a:pt x="1031481" y="131356"/>
                </a:lnTo>
                <a:lnTo>
                  <a:pt x="1021753" y="123634"/>
                </a:lnTo>
                <a:lnTo>
                  <a:pt x="1014133" y="132778"/>
                </a:lnTo>
                <a:lnTo>
                  <a:pt x="1021892" y="139636"/>
                </a:lnTo>
                <a:lnTo>
                  <a:pt x="1036878" y="153352"/>
                </a:lnTo>
                <a:lnTo>
                  <a:pt x="1044702" y="160210"/>
                </a:lnTo>
                <a:lnTo>
                  <a:pt x="1053846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/>
          <p:cNvGrpSpPr/>
          <p:nvPr/>
        </p:nvGrpSpPr>
        <p:grpSpPr>
          <a:xfrm>
            <a:off x="3024657" y="4332732"/>
            <a:ext cx="553085" cy="163830"/>
            <a:chOff x="3024657" y="4332732"/>
            <a:chExt cx="553085" cy="163830"/>
          </a:xfrm>
        </p:grpSpPr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24657" y="4332732"/>
              <a:ext cx="491782" cy="16173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551580" y="4453318"/>
              <a:ext cx="26034" cy="43180"/>
            </a:xfrm>
            <a:custGeom>
              <a:avLst/>
              <a:gdLst/>
              <a:ahLst/>
              <a:cxnLst/>
              <a:rect l="l" t="t" r="r" b="b"/>
              <a:pathLst>
                <a:path w="26035" h="43179">
                  <a:moveTo>
                    <a:pt x="26009" y="0"/>
                  </a:moveTo>
                  <a:lnTo>
                    <a:pt x="10668" y="0"/>
                  </a:lnTo>
                  <a:lnTo>
                    <a:pt x="0" y="42672"/>
                  </a:lnTo>
                  <a:lnTo>
                    <a:pt x="12192" y="42672"/>
                  </a:lnTo>
                  <a:lnTo>
                    <a:pt x="260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98176" y="4332732"/>
            <a:ext cx="1391310" cy="163258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660552" y="4711255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21335" y="1524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8"/>
                </a:lnTo>
                <a:lnTo>
                  <a:pt x="3048" y="13715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4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8"/>
                </a:lnTo>
                <a:lnTo>
                  <a:pt x="10667" y="51815"/>
                </a:lnTo>
                <a:lnTo>
                  <a:pt x="13715" y="53339"/>
                </a:lnTo>
                <a:lnTo>
                  <a:pt x="18287" y="54863"/>
                </a:lnTo>
                <a:lnTo>
                  <a:pt x="24384" y="57912"/>
                </a:lnTo>
                <a:lnTo>
                  <a:pt x="32003" y="57912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5"/>
                </a:lnTo>
                <a:lnTo>
                  <a:pt x="51917" y="10668"/>
                </a:lnTo>
                <a:lnTo>
                  <a:pt x="48869" y="9144"/>
                </a:lnTo>
                <a:lnTo>
                  <a:pt x="42773" y="3048"/>
                </a:lnTo>
                <a:lnTo>
                  <a:pt x="39725" y="1524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/>
          <p:cNvGrpSpPr/>
          <p:nvPr/>
        </p:nvGrpSpPr>
        <p:grpSpPr>
          <a:xfrm>
            <a:off x="843813" y="4657826"/>
            <a:ext cx="722630" cy="161925"/>
            <a:chOff x="843813" y="4657826"/>
            <a:chExt cx="722630" cy="161925"/>
          </a:xfrm>
        </p:grpSpPr>
        <p:pic>
          <p:nvPicPr>
            <p:cNvPr id="38" name="object 3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3813" y="4659350"/>
              <a:ext cx="331381" cy="15868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95108" y="4657826"/>
              <a:ext cx="132867" cy="16173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47787" y="4657826"/>
              <a:ext cx="163449" cy="15563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544764" y="4705070"/>
              <a:ext cx="21590" cy="95250"/>
            </a:xfrm>
            <a:custGeom>
              <a:avLst/>
              <a:gdLst/>
              <a:ahLst/>
              <a:cxnLst/>
              <a:rect l="l" t="t" r="r" b="b"/>
              <a:pathLst>
                <a:path w="21590" h="95250">
                  <a:moveTo>
                    <a:pt x="16852" y="0"/>
                  </a:moveTo>
                  <a:lnTo>
                    <a:pt x="6184" y="0"/>
                  </a:lnTo>
                  <a:lnTo>
                    <a:pt x="1523" y="4660"/>
                  </a:lnTo>
                  <a:lnTo>
                    <a:pt x="0" y="7708"/>
                  </a:lnTo>
                  <a:lnTo>
                    <a:pt x="0" y="12280"/>
                  </a:lnTo>
                  <a:lnTo>
                    <a:pt x="1523" y="15328"/>
                  </a:lnTo>
                  <a:lnTo>
                    <a:pt x="3136" y="16852"/>
                  </a:lnTo>
                  <a:lnTo>
                    <a:pt x="6184" y="19900"/>
                  </a:lnTo>
                  <a:lnTo>
                    <a:pt x="16852" y="19900"/>
                  </a:lnTo>
                  <a:lnTo>
                    <a:pt x="18376" y="16852"/>
                  </a:lnTo>
                  <a:lnTo>
                    <a:pt x="21424" y="15328"/>
                  </a:lnTo>
                  <a:lnTo>
                    <a:pt x="21424" y="7708"/>
                  </a:lnTo>
                  <a:lnTo>
                    <a:pt x="19900" y="4660"/>
                  </a:lnTo>
                  <a:lnTo>
                    <a:pt x="18376" y="3047"/>
                  </a:lnTo>
                  <a:lnTo>
                    <a:pt x="16852" y="0"/>
                  </a:lnTo>
                  <a:close/>
                </a:path>
                <a:path w="21590" h="95250">
                  <a:moveTo>
                    <a:pt x="13804" y="73342"/>
                  </a:moveTo>
                  <a:lnTo>
                    <a:pt x="7721" y="73342"/>
                  </a:lnTo>
                  <a:lnTo>
                    <a:pt x="6184" y="74866"/>
                  </a:lnTo>
                  <a:lnTo>
                    <a:pt x="3136" y="76390"/>
                  </a:lnTo>
                  <a:lnTo>
                    <a:pt x="1523" y="77914"/>
                  </a:lnTo>
                  <a:lnTo>
                    <a:pt x="0" y="80962"/>
                  </a:lnTo>
                  <a:lnTo>
                    <a:pt x="0" y="87058"/>
                  </a:lnTo>
                  <a:lnTo>
                    <a:pt x="1523" y="88582"/>
                  </a:lnTo>
                  <a:lnTo>
                    <a:pt x="3136" y="91630"/>
                  </a:lnTo>
                  <a:lnTo>
                    <a:pt x="6184" y="93154"/>
                  </a:lnTo>
                  <a:lnTo>
                    <a:pt x="7721" y="94678"/>
                  </a:lnTo>
                  <a:lnTo>
                    <a:pt x="13804" y="94678"/>
                  </a:lnTo>
                  <a:lnTo>
                    <a:pt x="16852" y="93154"/>
                  </a:lnTo>
                  <a:lnTo>
                    <a:pt x="18376" y="91630"/>
                  </a:lnTo>
                  <a:lnTo>
                    <a:pt x="19900" y="88582"/>
                  </a:lnTo>
                  <a:lnTo>
                    <a:pt x="21424" y="87058"/>
                  </a:lnTo>
                  <a:lnTo>
                    <a:pt x="21424" y="80962"/>
                  </a:lnTo>
                  <a:lnTo>
                    <a:pt x="19900" y="77914"/>
                  </a:lnTo>
                  <a:lnTo>
                    <a:pt x="16852" y="74866"/>
                  </a:lnTo>
                  <a:lnTo>
                    <a:pt x="13804" y="733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/>
          <p:nvPr/>
        </p:nvSpPr>
        <p:spPr>
          <a:xfrm>
            <a:off x="1682305" y="4656302"/>
            <a:ext cx="1058545" cy="165100"/>
          </a:xfrm>
          <a:custGeom>
            <a:avLst/>
            <a:gdLst/>
            <a:ahLst/>
            <a:cxnLst/>
            <a:rect l="l" t="t" r="r" b="b"/>
            <a:pathLst>
              <a:path w="1058545" h="165100">
                <a:moveTo>
                  <a:pt x="58013" y="10668"/>
                </a:moveTo>
                <a:lnTo>
                  <a:pt x="45808" y="10668"/>
                </a:lnTo>
                <a:lnTo>
                  <a:pt x="45808" y="21336"/>
                </a:lnTo>
                <a:lnTo>
                  <a:pt x="45808" y="51816"/>
                </a:lnTo>
                <a:lnTo>
                  <a:pt x="45808" y="62572"/>
                </a:lnTo>
                <a:lnTo>
                  <a:pt x="45808" y="93052"/>
                </a:lnTo>
                <a:lnTo>
                  <a:pt x="24384" y="93052"/>
                </a:lnTo>
                <a:lnTo>
                  <a:pt x="24384" y="62572"/>
                </a:lnTo>
                <a:lnTo>
                  <a:pt x="45808" y="62572"/>
                </a:lnTo>
                <a:lnTo>
                  <a:pt x="45808" y="51816"/>
                </a:lnTo>
                <a:lnTo>
                  <a:pt x="24384" y="51816"/>
                </a:lnTo>
                <a:lnTo>
                  <a:pt x="24384" y="21336"/>
                </a:lnTo>
                <a:lnTo>
                  <a:pt x="45808" y="21336"/>
                </a:lnTo>
                <a:lnTo>
                  <a:pt x="45808" y="10668"/>
                </a:lnTo>
                <a:lnTo>
                  <a:pt x="12192" y="10668"/>
                </a:lnTo>
                <a:lnTo>
                  <a:pt x="12192" y="94576"/>
                </a:lnTo>
                <a:lnTo>
                  <a:pt x="11353" y="113804"/>
                </a:lnTo>
                <a:lnTo>
                  <a:pt x="8953" y="130289"/>
                </a:lnTo>
                <a:lnTo>
                  <a:pt x="5118" y="144183"/>
                </a:lnTo>
                <a:lnTo>
                  <a:pt x="0" y="155638"/>
                </a:lnTo>
                <a:lnTo>
                  <a:pt x="3048" y="157162"/>
                </a:lnTo>
                <a:lnTo>
                  <a:pt x="22644" y="122072"/>
                </a:lnTo>
                <a:lnTo>
                  <a:pt x="24384" y="103720"/>
                </a:lnTo>
                <a:lnTo>
                  <a:pt x="45808" y="103720"/>
                </a:lnTo>
                <a:lnTo>
                  <a:pt x="45808" y="146494"/>
                </a:lnTo>
                <a:lnTo>
                  <a:pt x="42672" y="148018"/>
                </a:lnTo>
                <a:lnTo>
                  <a:pt x="25908" y="148018"/>
                </a:lnTo>
                <a:lnTo>
                  <a:pt x="25908" y="152590"/>
                </a:lnTo>
                <a:lnTo>
                  <a:pt x="27432" y="157162"/>
                </a:lnTo>
                <a:lnTo>
                  <a:pt x="27432" y="160210"/>
                </a:lnTo>
                <a:lnTo>
                  <a:pt x="51904" y="160210"/>
                </a:lnTo>
                <a:lnTo>
                  <a:pt x="58013" y="154114"/>
                </a:lnTo>
                <a:lnTo>
                  <a:pt x="58013" y="103720"/>
                </a:lnTo>
                <a:lnTo>
                  <a:pt x="58013" y="93052"/>
                </a:lnTo>
                <a:lnTo>
                  <a:pt x="58013" y="62572"/>
                </a:lnTo>
                <a:lnTo>
                  <a:pt x="58013" y="51816"/>
                </a:lnTo>
                <a:lnTo>
                  <a:pt x="58013" y="21336"/>
                </a:lnTo>
                <a:lnTo>
                  <a:pt x="58013" y="10668"/>
                </a:lnTo>
                <a:close/>
              </a:path>
              <a:path w="1058545" h="165100">
                <a:moveTo>
                  <a:pt x="164871" y="112864"/>
                </a:moveTo>
                <a:lnTo>
                  <a:pt x="151155" y="108292"/>
                </a:lnTo>
                <a:lnTo>
                  <a:pt x="151003" y="112864"/>
                </a:lnTo>
                <a:lnTo>
                  <a:pt x="150888" y="116687"/>
                </a:lnTo>
                <a:lnTo>
                  <a:pt x="150202" y="123621"/>
                </a:lnTo>
                <a:lnTo>
                  <a:pt x="149225" y="129400"/>
                </a:lnTo>
                <a:lnTo>
                  <a:pt x="148120" y="134302"/>
                </a:lnTo>
                <a:lnTo>
                  <a:pt x="146583" y="141922"/>
                </a:lnTo>
                <a:lnTo>
                  <a:pt x="142011" y="144970"/>
                </a:lnTo>
                <a:lnTo>
                  <a:pt x="85432" y="144970"/>
                </a:lnTo>
                <a:lnTo>
                  <a:pt x="82384" y="141922"/>
                </a:lnTo>
                <a:lnTo>
                  <a:pt x="82384" y="85432"/>
                </a:lnTo>
                <a:lnTo>
                  <a:pt x="140487" y="85432"/>
                </a:lnTo>
                <a:lnTo>
                  <a:pt x="140487" y="93052"/>
                </a:lnTo>
                <a:lnTo>
                  <a:pt x="152692" y="93052"/>
                </a:lnTo>
                <a:lnTo>
                  <a:pt x="152692" y="85432"/>
                </a:lnTo>
                <a:lnTo>
                  <a:pt x="152692" y="73240"/>
                </a:lnTo>
                <a:lnTo>
                  <a:pt x="152692" y="22860"/>
                </a:lnTo>
                <a:lnTo>
                  <a:pt x="152692" y="10668"/>
                </a:lnTo>
                <a:lnTo>
                  <a:pt x="140487" y="10668"/>
                </a:lnTo>
                <a:lnTo>
                  <a:pt x="140487" y="22860"/>
                </a:lnTo>
                <a:lnTo>
                  <a:pt x="140487" y="73240"/>
                </a:lnTo>
                <a:lnTo>
                  <a:pt x="117538" y="73240"/>
                </a:lnTo>
                <a:lnTo>
                  <a:pt x="117538" y="22860"/>
                </a:lnTo>
                <a:lnTo>
                  <a:pt x="140487" y="22860"/>
                </a:lnTo>
                <a:lnTo>
                  <a:pt x="140487" y="10668"/>
                </a:lnTo>
                <a:lnTo>
                  <a:pt x="105346" y="10668"/>
                </a:lnTo>
                <a:lnTo>
                  <a:pt x="105346" y="22860"/>
                </a:lnTo>
                <a:lnTo>
                  <a:pt x="105346" y="73240"/>
                </a:lnTo>
                <a:lnTo>
                  <a:pt x="82384" y="73240"/>
                </a:lnTo>
                <a:lnTo>
                  <a:pt x="82384" y="22860"/>
                </a:lnTo>
                <a:lnTo>
                  <a:pt x="105346" y="22860"/>
                </a:lnTo>
                <a:lnTo>
                  <a:pt x="105346" y="10668"/>
                </a:lnTo>
                <a:lnTo>
                  <a:pt x="70192" y="10668"/>
                </a:lnTo>
                <a:lnTo>
                  <a:pt x="70192" y="135826"/>
                </a:lnTo>
                <a:lnTo>
                  <a:pt x="71259" y="144970"/>
                </a:lnTo>
                <a:lnTo>
                  <a:pt x="71335" y="145592"/>
                </a:lnTo>
                <a:lnTo>
                  <a:pt x="74764" y="152209"/>
                </a:lnTo>
                <a:lnTo>
                  <a:pt x="80556" y="156019"/>
                </a:lnTo>
                <a:lnTo>
                  <a:pt x="80797" y="156019"/>
                </a:lnTo>
                <a:lnTo>
                  <a:pt x="88480" y="157162"/>
                </a:lnTo>
                <a:lnTo>
                  <a:pt x="134404" y="157162"/>
                </a:lnTo>
                <a:lnTo>
                  <a:pt x="144437" y="156019"/>
                </a:lnTo>
                <a:lnTo>
                  <a:pt x="151917" y="152590"/>
                </a:lnTo>
                <a:lnTo>
                  <a:pt x="157111" y="146875"/>
                </a:lnTo>
                <a:lnTo>
                  <a:pt x="157861" y="144970"/>
                </a:lnTo>
                <a:lnTo>
                  <a:pt x="160299" y="138874"/>
                </a:lnTo>
                <a:lnTo>
                  <a:pt x="161442" y="133121"/>
                </a:lnTo>
                <a:lnTo>
                  <a:pt x="162585" y="127050"/>
                </a:lnTo>
                <a:lnTo>
                  <a:pt x="163728" y="120408"/>
                </a:lnTo>
                <a:lnTo>
                  <a:pt x="164871" y="112864"/>
                </a:lnTo>
                <a:close/>
              </a:path>
              <a:path w="1058545" h="165100">
                <a:moveTo>
                  <a:pt x="311467" y="19812"/>
                </a:moveTo>
                <a:lnTo>
                  <a:pt x="299275" y="19812"/>
                </a:lnTo>
                <a:lnTo>
                  <a:pt x="299275" y="30480"/>
                </a:lnTo>
                <a:lnTo>
                  <a:pt x="299275" y="48768"/>
                </a:lnTo>
                <a:lnTo>
                  <a:pt x="299275" y="59524"/>
                </a:lnTo>
                <a:lnTo>
                  <a:pt x="299275" y="77812"/>
                </a:lnTo>
                <a:lnTo>
                  <a:pt x="203073" y="77812"/>
                </a:lnTo>
                <a:lnTo>
                  <a:pt x="203073" y="59524"/>
                </a:lnTo>
                <a:lnTo>
                  <a:pt x="299275" y="59524"/>
                </a:lnTo>
                <a:lnTo>
                  <a:pt x="299275" y="48768"/>
                </a:lnTo>
                <a:lnTo>
                  <a:pt x="203073" y="48768"/>
                </a:lnTo>
                <a:lnTo>
                  <a:pt x="203073" y="30480"/>
                </a:lnTo>
                <a:lnTo>
                  <a:pt x="299275" y="30480"/>
                </a:lnTo>
                <a:lnTo>
                  <a:pt x="299275" y="19812"/>
                </a:lnTo>
                <a:lnTo>
                  <a:pt x="244309" y="19812"/>
                </a:lnTo>
                <a:lnTo>
                  <a:pt x="247357" y="13716"/>
                </a:lnTo>
                <a:lnTo>
                  <a:pt x="248894" y="9144"/>
                </a:lnTo>
                <a:lnTo>
                  <a:pt x="251929" y="4572"/>
                </a:lnTo>
                <a:lnTo>
                  <a:pt x="238226" y="1524"/>
                </a:lnTo>
                <a:lnTo>
                  <a:pt x="235165" y="7620"/>
                </a:lnTo>
                <a:lnTo>
                  <a:pt x="233654" y="13716"/>
                </a:lnTo>
                <a:lnTo>
                  <a:pt x="230593" y="19812"/>
                </a:lnTo>
                <a:lnTo>
                  <a:pt x="190881" y="19812"/>
                </a:lnTo>
                <a:lnTo>
                  <a:pt x="190881" y="96100"/>
                </a:lnTo>
                <a:lnTo>
                  <a:pt x="203073" y="96100"/>
                </a:lnTo>
                <a:lnTo>
                  <a:pt x="203073" y="88480"/>
                </a:lnTo>
                <a:lnTo>
                  <a:pt x="299275" y="88480"/>
                </a:lnTo>
                <a:lnTo>
                  <a:pt x="299275" y="94576"/>
                </a:lnTo>
                <a:lnTo>
                  <a:pt x="311467" y="94576"/>
                </a:lnTo>
                <a:lnTo>
                  <a:pt x="311467" y="88480"/>
                </a:lnTo>
                <a:lnTo>
                  <a:pt x="311467" y="77812"/>
                </a:lnTo>
                <a:lnTo>
                  <a:pt x="311467" y="59524"/>
                </a:lnTo>
                <a:lnTo>
                  <a:pt x="311467" y="48768"/>
                </a:lnTo>
                <a:lnTo>
                  <a:pt x="311467" y="30480"/>
                </a:lnTo>
                <a:lnTo>
                  <a:pt x="311467" y="19812"/>
                </a:lnTo>
                <a:close/>
              </a:path>
              <a:path w="1058545" h="165100">
                <a:moveTo>
                  <a:pt x="332892" y="115912"/>
                </a:moveTo>
                <a:lnTo>
                  <a:pt x="331927" y="108292"/>
                </a:lnTo>
                <a:lnTo>
                  <a:pt x="331368" y="103720"/>
                </a:lnTo>
                <a:lnTo>
                  <a:pt x="242785" y="108292"/>
                </a:lnTo>
                <a:lnTo>
                  <a:pt x="242785" y="93052"/>
                </a:lnTo>
                <a:lnTo>
                  <a:pt x="230593" y="93052"/>
                </a:lnTo>
                <a:lnTo>
                  <a:pt x="230593" y="108292"/>
                </a:lnTo>
                <a:lnTo>
                  <a:pt x="170967" y="111340"/>
                </a:lnTo>
                <a:lnTo>
                  <a:pt x="170967" y="123634"/>
                </a:lnTo>
                <a:lnTo>
                  <a:pt x="230593" y="120586"/>
                </a:lnTo>
                <a:lnTo>
                  <a:pt x="230593" y="137350"/>
                </a:lnTo>
                <a:lnTo>
                  <a:pt x="232003" y="146494"/>
                </a:lnTo>
                <a:lnTo>
                  <a:pt x="236118" y="153162"/>
                </a:lnTo>
                <a:lnTo>
                  <a:pt x="242811" y="157289"/>
                </a:lnTo>
                <a:lnTo>
                  <a:pt x="251929" y="158686"/>
                </a:lnTo>
                <a:lnTo>
                  <a:pt x="291655" y="158686"/>
                </a:lnTo>
                <a:lnTo>
                  <a:pt x="301066" y="157594"/>
                </a:lnTo>
                <a:lnTo>
                  <a:pt x="308648" y="154495"/>
                </a:lnTo>
                <a:lnTo>
                  <a:pt x="314236" y="149694"/>
                </a:lnTo>
                <a:lnTo>
                  <a:pt x="315976" y="146494"/>
                </a:lnTo>
                <a:lnTo>
                  <a:pt x="317652" y="143446"/>
                </a:lnTo>
                <a:lnTo>
                  <a:pt x="319189" y="140398"/>
                </a:lnTo>
                <a:lnTo>
                  <a:pt x="320700" y="134302"/>
                </a:lnTo>
                <a:lnTo>
                  <a:pt x="322224" y="126682"/>
                </a:lnTo>
                <a:lnTo>
                  <a:pt x="316128" y="125158"/>
                </a:lnTo>
                <a:lnTo>
                  <a:pt x="311467" y="123634"/>
                </a:lnTo>
                <a:lnTo>
                  <a:pt x="308419" y="122110"/>
                </a:lnTo>
                <a:lnTo>
                  <a:pt x="308419" y="129730"/>
                </a:lnTo>
                <a:lnTo>
                  <a:pt x="306895" y="135826"/>
                </a:lnTo>
                <a:lnTo>
                  <a:pt x="303847" y="144970"/>
                </a:lnTo>
                <a:lnTo>
                  <a:pt x="297751" y="146494"/>
                </a:lnTo>
                <a:lnTo>
                  <a:pt x="245833" y="146494"/>
                </a:lnTo>
                <a:lnTo>
                  <a:pt x="242785" y="143446"/>
                </a:lnTo>
                <a:lnTo>
                  <a:pt x="242785" y="120586"/>
                </a:lnTo>
                <a:lnTo>
                  <a:pt x="332892" y="115912"/>
                </a:lnTo>
                <a:close/>
              </a:path>
              <a:path w="1058545" h="165100">
                <a:moveTo>
                  <a:pt x="398526" y="41148"/>
                </a:moveTo>
                <a:lnTo>
                  <a:pt x="342036" y="41148"/>
                </a:lnTo>
                <a:lnTo>
                  <a:pt x="342036" y="54952"/>
                </a:lnTo>
                <a:lnTo>
                  <a:pt x="384810" y="54952"/>
                </a:lnTo>
                <a:lnTo>
                  <a:pt x="378282" y="75514"/>
                </a:lnTo>
                <a:lnTo>
                  <a:pt x="368033" y="95923"/>
                </a:lnTo>
                <a:lnTo>
                  <a:pt x="354330" y="116078"/>
                </a:lnTo>
                <a:lnTo>
                  <a:pt x="337464" y="135826"/>
                </a:lnTo>
                <a:lnTo>
                  <a:pt x="348145" y="146494"/>
                </a:lnTo>
                <a:lnTo>
                  <a:pt x="365048" y="126174"/>
                </a:lnTo>
                <a:lnTo>
                  <a:pt x="379082" y="103962"/>
                </a:lnTo>
                <a:lnTo>
                  <a:pt x="390232" y="79768"/>
                </a:lnTo>
                <a:lnTo>
                  <a:pt x="398526" y="53428"/>
                </a:lnTo>
                <a:lnTo>
                  <a:pt x="398526" y="41148"/>
                </a:lnTo>
                <a:close/>
              </a:path>
              <a:path w="1058545" h="165100">
                <a:moveTo>
                  <a:pt x="423125" y="146494"/>
                </a:moveTo>
                <a:lnTo>
                  <a:pt x="407758" y="146494"/>
                </a:lnTo>
                <a:lnTo>
                  <a:pt x="386334" y="146494"/>
                </a:lnTo>
                <a:lnTo>
                  <a:pt x="377571" y="146494"/>
                </a:lnTo>
                <a:lnTo>
                  <a:pt x="378714" y="151066"/>
                </a:lnTo>
                <a:lnTo>
                  <a:pt x="380238" y="155638"/>
                </a:lnTo>
                <a:lnTo>
                  <a:pt x="380238" y="160210"/>
                </a:lnTo>
                <a:lnTo>
                  <a:pt x="401574" y="160210"/>
                </a:lnTo>
                <a:lnTo>
                  <a:pt x="411619" y="158762"/>
                </a:lnTo>
                <a:lnTo>
                  <a:pt x="418795" y="154305"/>
                </a:lnTo>
                <a:lnTo>
                  <a:pt x="423100" y="146710"/>
                </a:lnTo>
                <a:lnTo>
                  <a:pt x="423125" y="146494"/>
                </a:lnTo>
                <a:close/>
              </a:path>
              <a:path w="1058545" h="165100">
                <a:moveTo>
                  <a:pt x="500926" y="131254"/>
                </a:moveTo>
                <a:lnTo>
                  <a:pt x="485673" y="119176"/>
                </a:lnTo>
                <a:lnTo>
                  <a:pt x="471868" y="105829"/>
                </a:lnTo>
                <a:lnTo>
                  <a:pt x="459206" y="91084"/>
                </a:lnTo>
                <a:lnTo>
                  <a:pt x="447382" y="74764"/>
                </a:lnTo>
                <a:lnTo>
                  <a:pt x="458584" y="66255"/>
                </a:lnTo>
                <a:lnTo>
                  <a:pt x="461048" y="64096"/>
                </a:lnTo>
                <a:lnTo>
                  <a:pt x="469188" y="57010"/>
                </a:lnTo>
                <a:lnTo>
                  <a:pt x="479196" y="47472"/>
                </a:lnTo>
                <a:lnTo>
                  <a:pt x="488632" y="38100"/>
                </a:lnTo>
                <a:lnTo>
                  <a:pt x="477964" y="27432"/>
                </a:lnTo>
                <a:lnTo>
                  <a:pt x="468807" y="37452"/>
                </a:lnTo>
                <a:lnTo>
                  <a:pt x="459663" y="46913"/>
                </a:lnTo>
                <a:lnTo>
                  <a:pt x="450456" y="55829"/>
                </a:lnTo>
                <a:lnTo>
                  <a:pt x="441286" y="64096"/>
                </a:lnTo>
                <a:lnTo>
                  <a:pt x="438886" y="59524"/>
                </a:lnTo>
                <a:lnTo>
                  <a:pt x="436943" y="55829"/>
                </a:lnTo>
                <a:lnTo>
                  <a:pt x="432904" y="47104"/>
                </a:lnTo>
                <a:lnTo>
                  <a:pt x="428866" y="38100"/>
                </a:lnTo>
                <a:lnTo>
                  <a:pt x="424535" y="28956"/>
                </a:lnTo>
                <a:lnTo>
                  <a:pt x="424535" y="1524"/>
                </a:lnTo>
                <a:lnTo>
                  <a:pt x="412330" y="1524"/>
                </a:lnTo>
                <a:lnTo>
                  <a:pt x="412330" y="141922"/>
                </a:lnTo>
                <a:lnTo>
                  <a:pt x="409282" y="144970"/>
                </a:lnTo>
                <a:lnTo>
                  <a:pt x="423329" y="144970"/>
                </a:lnTo>
                <a:lnTo>
                  <a:pt x="424535" y="135826"/>
                </a:lnTo>
                <a:lnTo>
                  <a:pt x="424535" y="59524"/>
                </a:lnTo>
                <a:lnTo>
                  <a:pt x="437134" y="83578"/>
                </a:lnTo>
                <a:lnTo>
                  <a:pt x="452196" y="105486"/>
                </a:lnTo>
                <a:lnTo>
                  <a:pt x="469823" y="125412"/>
                </a:lnTo>
                <a:lnTo>
                  <a:pt x="490156" y="143446"/>
                </a:lnTo>
                <a:lnTo>
                  <a:pt x="493293" y="138874"/>
                </a:lnTo>
                <a:lnTo>
                  <a:pt x="500926" y="131254"/>
                </a:lnTo>
                <a:close/>
              </a:path>
              <a:path w="1058545" h="165100">
                <a:moveTo>
                  <a:pt x="539115" y="99148"/>
                </a:moveTo>
                <a:lnTo>
                  <a:pt x="525297" y="94576"/>
                </a:lnTo>
                <a:lnTo>
                  <a:pt x="521843" y="111455"/>
                </a:lnTo>
                <a:lnTo>
                  <a:pt x="518248" y="127774"/>
                </a:lnTo>
                <a:lnTo>
                  <a:pt x="514362" y="143535"/>
                </a:lnTo>
                <a:lnTo>
                  <a:pt x="510070" y="158686"/>
                </a:lnTo>
                <a:lnTo>
                  <a:pt x="523773" y="163258"/>
                </a:lnTo>
                <a:lnTo>
                  <a:pt x="528091" y="145745"/>
                </a:lnTo>
                <a:lnTo>
                  <a:pt x="532333" y="128003"/>
                </a:lnTo>
                <a:lnTo>
                  <a:pt x="539115" y="99148"/>
                </a:lnTo>
                <a:close/>
              </a:path>
              <a:path w="1058545" h="165100">
                <a:moveTo>
                  <a:pt x="542163" y="70192"/>
                </a:moveTo>
                <a:lnTo>
                  <a:pt x="534365" y="63627"/>
                </a:lnTo>
                <a:lnTo>
                  <a:pt x="527024" y="57619"/>
                </a:lnTo>
                <a:lnTo>
                  <a:pt x="519988" y="52158"/>
                </a:lnTo>
                <a:lnTo>
                  <a:pt x="513105" y="47244"/>
                </a:lnTo>
                <a:lnTo>
                  <a:pt x="505498" y="56476"/>
                </a:lnTo>
                <a:lnTo>
                  <a:pt x="510628" y="60502"/>
                </a:lnTo>
                <a:lnTo>
                  <a:pt x="516915" y="65811"/>
                </a:lnTo>
                <a:lnTo>
                  <a:pt x="524344" y="72555"/>
                </a:lnTo>
                <a:lnTo>
                  <a:pt x="532917" y="80860"/>
                </a:lnTo>
                <a:lnTo>
                  <a:pt x="535965" y="77812"/>
                </a:lnTo>
                <a:lnTo>
                  <a:pt x="539115" y="74764"/>
                </a:lnTo>
                <a:lnTo>
                  <a:pt x="542163" y="70192"/>
                </a:lnTo>
                <a:close/>
              </a:path>
              <a:path w="1058545" h="165100">
                <a:moveTo>
                  <a:pt x="549783" y="28956"/>
                </a:moveTo>
                <a:lnTo>
                  <a:pt x="542696" y="22364"/>
                </a:lnTo>
                <a:lnTo>
                  <a:pt x="528485" y="10312"/>
                </a:lnTo>
                <a:lnTo>
                  <a:pt x="522249" y="4572"/>
                </a:lnTo>
                <a:lnTo>
                  <a:pt x="513105" y="13716"/>
                </a:lnTo>
                <a:lnTo>
                  <a:pt x="518248" y="18630"/>
                </a:lnTo>
                <a:lnTo>
                  <a:pt x="524548" y="24384"/>
                </a:lnTo>
                <a:lnTo>
                  <a:pt x="532003" y="31292"/>
                </a:lnTo>
                <a:lnTo>
                  <a:pt x="540639" y="39624"/>
                </a:lnTo>
                <a:lnTo>
                  <a:pt x="543687" y="36576"/>
                </a:lnTo>
                <a:lnTo>
                  <a:pt x="546735" y="32004"/>
                </a:lnTo>
                <a:lnTo>
                  <a:pt x="549783" y="28956"/>
                </a:lnTo>
                <a:close/>
              </a:path>
              <a:path w="1058545" h="165100">
                <a:moveTo>
                  <a:pt x="578739" y="114388"/>
                </a:moveTo>
                <a:lnTo>
                  <a:pt x="566547" y="108292"/>
                </a:lnTo>
                <a:lnTo>
                  <a:pt x="560819" y="118376"/>
                </a:lnTo>
                <a:lnTo>
                  <a:pt x="555104" y="128003"/>
                </a:lnTo>
                <a:lnTo>
                  <a:pt x="549402" y="137325"/>
                </a:lnTo>
                <a:lnTo>
                  <a:pt x="543687" y="146494"/>
                </a:lnTo>
                <a:lnTo>
                  <a:pt x="546735" y="148018"/>
                </a:lnTo>
                <a:lnTo>
                  <a:pt x="551307" y="149542"/>
                </a:lnTo>
                <a:lnTo>
                  <a:pt x="554355" y="152590"/>
                </a:lnTo>
                <a:lnTo>
                  <a:pt x="560082" y="144284"/>
                </a:lnTo>
                <a:lnTo>
                  <a:pt x="565975" y="135255"/>
                </a:lnTo>
                <a:lnTo>
                  <a:pt x="572135" y="125336"/>
                </a:lnTo>
                <a:lnTo>
                  <a:pt x="578739" y="114388"/>
                </a:lnTo>
                <a:close/>
              </a:path>
              <a:path w="1058545" h="165100">
                <a:moveTo>
                  <a:pt x="664273" y="144970"/>
                </a:moveTo>
                <a:lnTo>
                  <a:pt x="658558" y="135851"/>
                </a:lnTo>
                <a:lnTo>
                  <a:pt x="652830" y="126860"/>
                </a:lnTo>
                <a:lnTo>
                  <a:pt x="647128" y="118148"/>
                </a:lnTo>
                <a:lnTo>
                  <a:pt x="641413" y="109816"/>
                </a:lnTo>
                <a:lnTo>
                  <a:pt x="629221" y="115912"/>
                </a:lnTo>
                <a:lnTo>
                  <a:pt x="635787" y="124269"/>
                </a:lnTo>
                <a:lnTo>
                  <a:pt x="641794" y="133146"/>
                </a:lnTo>
                <a:lnTo>
                  <a:pt x="647217" y="142595"/>
                </a:lnTo>
                <a:lnTo>
                  <a:pt x="652081" y="152590"/>
                </a:lnTo>
                <a:lnTo>
                  <a:pt x="664273" y="144970"/>
                </a:lnTo>
                <a:close/>
              </a:path>
              <a:path w="1058545" h="165100">
                <a:moveTo>
                  <a:pt x="667321" y="56476"/>
                </a:moveTo>
                <a:lnTo>
                  <a:pt x="664718" y="54952"/>
                </a:lnTo>
                <a:lnTo>
                  <a:pt x="650151" y="46431"/>
                </a:lnTo>
                <a:lnTo>
                  <a:pt x="639889" y="38341"/>
                </a:lnTo>
                <a:lnTo>
                  <a:pt x="639889" y="54952"/>
                </a:lnTo>
                <a:lnTo>
                  <a:pt x="571119" y="54952"/>
                </a:lnTo>
                <a:lnTo>
                  <a:pt x="581736" y="46431"/>
                </a:lnTo>
                <a:lnTo>
                  <a:pt x="590816" y="37160"/>
                </a:lnTo>
                <a:lnTo>
                  <a:pt x="598424" y="27647"/>
                </a:lnTo>
                <a:lnTo>
                  <a:pt x="604735" y="18288"/>
                </a:lnTo>
                <a:lnTo>
                  <a:pt x="612140" y="28295"/>
                </a:lnTo>
                <a:lnTo>
                  <a:pt x="620560" y="37731"/>
                </a:lnTo>
                <a:lnTo>
                  <a:pt x="629843" y="46621"/>
                </a:lnTo>
                <a:lnTo>
                  <a:pt x="639889" y="54952"/>
                </a:lnTo>
                <a:lnTo>
                  <a:pt x="639889" y="38341"/>
                </a:lnTo>
                <a:lnTo>
                  <a:pt x="635266" y="34683"/>
                </a:lnTo>
                <a:lnTo>
                  <a:pt x="622655" y="21247"/>
                </a:lnTo>
                <a:lnTo>
                  <a:pt x="620649" y="18288"/>
                </a:lnTo>
                <a:lnTo>
                  <a:pt x="612355" y="6096"/>
                </a:lnTo>
                <a:lnTo>
                  <a:pt x="615416" y="1524"/>
                </a:lnTo>
                <a:lnTo>
                  <a:pt x="600163" y="1524"/>
                </a:lnTo>
                <a:lnTo>
                  <a:pt x="590664" y="17868"/>
                </a:lnTo>
                <a:lnTo>
                  <a:pt x="578015" y="32778"/>
                </a:lnTo>
                <a:lnTo>
                  <a:pt x="561860" y="46621"/>
                </a:lnTo>
                <a:lnTo>
                  <a:pt x="542163" y="59524"/>
                </a:lnTo>
                <a:lnTo>
                  <a:pt x="545211" y="61048"/>
                </a:lnTo>
                <a:lnTo>
                  <a:pt x="551307" y="70192"/>
                </a:lnTo>
                <a:lnTo>
                  <a:pt x="569595" y="56476"/>
                </a:lnTo>
                <a:lnTo>
                  <a:pt x="569595" y="67144"/>
                </a:lnTo>
                <a:lnTo>
                  <a:pt x="600163" y="67144"/>
                </a:lnTo>
                <a:lnTo>
                  <a:pt x="600163" y="88480"/>
                </a:lnTo>
                <a:lnTo>
                  <a:pt x="551307" y="88480"/>
                </a:lnTo>
                <a:lnTo>
                  <a:pt x="551307" y="99148"/>
                </a:lnTo>
                <a:lnTo>
                  <a:pt x="600163" y="99148"/>
                </a:lnTo>
                <a:lnTo>
                  <a:pt x="600163" y="146494"/>
                </a:lnTo>
                <a:lnTo>
                  <a:pt x="597115" y="148018"/>
                </a:lnTo>
                <a:lnTo>
                  <a:pt x="578739" y="148018"/>
                </a:lnTo>
                <a:lnTo>
                  <a:pt x="580263" y="152590"/>
                </a:lnTo>
                <a:lnTo>
                  <a:pt x="580263" y="161734"/>
                </a:lnTo>
                <a:lnTo>
                  <a:pt x="591032" y="161734"/>
                </a:lnTo>
                <a:lnTo>
                  <a:pt x="594067" y="160210"/>
                </a:lnTo>
                <a:lnTo>
                  <a:pt x="606259" y="160210"/>
                </a:lnTo>
                <a:lnTo>
                  <a:pt x="612355" y="155638"/>
                </a:lnTo>
                <a:lnTo>
                  <a:pt x="612355" y="99148"/>
                </a:lnTo>
                <a:lnTo>
                  <a:pt x="658177" y="99148"/>
                </a:lnTo>
                <a:lnTo>
                  <a:pt x="658177" y="88480"/>
                </a:lnTo>
                <a:lnTo>
                  <a:pt x="612355" y="88480"/>
                </a:lnTo>
                <a:lnTo>
                  <a:pt x="612355" y="67144"/>
                </a:lnTo>
                <a:lnTo>
                  <a:pt x="641413" y="67144"/>
                </a:lnTo>
                <a:lnTo>
                  <a:pt x="641413" y="56476"/>
                </a:lnTo>
                <a:lnTo>
                  <a:pt x="645985" y="61048"/>
                </a:lnTo>
                <a:lnTo>
                  <a:pt x="652081" y="64096"/>
                </a:lnTo>
                <a:lnTo>
                  <a:pt x="658177" y="68668"/>
                </a:lnTo>
                <a:lnTo>
                  <a:pt x="661225" y="64096"/>
                </a:lnTo>
                <a:lnTo>
                  <a:pt x="664273" y="61048"/>
                </a:lnTo>
                <a:lnTo>
                  <a:pt x="667321" y="56476"/>
                </a:lnTo>
                <a:close/>
              </a:path>
              <a:path w="1058545" h="165100">
                <a:moveTo>
                  <a:pt x="726948" y="33528"/>
                </a:moveTo>
                <a:lnTo>
                  <a:pt x="708558" y="33528"/>
                </a:lnTo>
                <a:lnTo>
                  <a:pt x="708558" y="3048"/>
                </a:lnTo>
                <a:lnTo>
                  <a:pt x="696379" y="3048"/>
                </a:lnTo>
                <a:lnTo>
                  <a:pt x="696379" y="33528"/>
                </a:lnTo>
                <a:lnTo>
                  <a:pt x="675030" y="33528"/>
                </a:lnTo>
                <a:lnTo>
                  <a:pt x="675030" y="45720"/>
                </a:lnTo>
                <a:lnTo>
                  <a:pt x="696379" y="45720"/>
                </a:lnTo>
                <a:lnTo>
                  <a:pt x="696379" y="82384"/>
                </a:lnTo>
                <a:lnTo>
                  <a:pt x="688746" y="85432"/>
                </a:lnTo>
                <a:lnTo>
                  <a:pt x="681126" y="86956"/>
                </a:lnTo>
                <a:lnTo>
                  <a:pt x="673506" y="90004"/>
                </a:lnTo>
                <a:lnTo>
                  <a:pt x="675030" y="103720"/>
                </a:lnTo>
                <a:lnTo>
                  <a:pt x="681126" y="100672"/>
                </a:lnTo>
                <a:lnTo>
                  <a:pt x="688746" y="99148"/>
                </a:lnTo>
                <a:lnTo>
                  <a:pt x="696379" y="96100"/>
                </a:lnTo>
                <a:lnTo>
                  <a:pt x="696379" y="144970"/>
                </a:lnTo>
                <a:lnTo>
                  <a:pt x="693318" y="148018"/>
                </a:lnTo>
                <a:lnTo>
                  <a:pt x="681126" y="148018"/>
                </a:lnTo>
                <a:lnTo>
                  <a:pt x="675030" y="146494"/>
                </a:lnTo>
                <a:lnTo>
                  <a:pt x="676567" y="151066"/>
                </a:lnTo>
                <a:lnTo>
                  <a:pt x="676567" y="160210"/>
                </a:lnTo>
                <a:lnTo>
                  <a:pt x="702462" y="160210"/>
                </a:lnTo>
                <a:lnTo>
                  <a:pt x="708558" y="154114"/>
                </a:lnTo>
                <a:lnTo>
                  <a:pt x="708558" y="148018"/>
                </a:lnTo>
                <a:lnTo>
                  <a:pt x="708558" y="96100"/>
                </a:lnTo>
                <a:lnTo>
                  <a:pt x="708558" y="91528"/>
                </a:lnTo>
                <a:lnTo>
                  <a:pt x="713130" y="90004"/>
                </a:lnTo>
                <a:lnTo>
                  <a:pt x="725424" y="86956"/>
                </a:lnTo>
                <a:lnTo>
                  <a:pt x="723900" y="83908"/>
                </a:lnTo>
                <a:lnTo>
                  <a:pt x="723900" y="79336"/>
                </a:lnTo>
                <a:lnTo>
                  <a:pt x="723900" y="74764"/>
                </a:lnTo>
                <a:lnTo>
                  <a:pt x="719328" y="76288"/>
                </a:lnTo>
                <a:lnTo>
                  <a:pt x="713130" y="77812"/>
                </a:lnTo>
                <a:lnTo>
                  <a:pt x="708558" y="79336"/>
                </a:lnTo>
                <a:lnTo>
                  <a:pt x="708558" y="45720"/>
                </a:lnTo>
                <a:lnTo>
                  <a:pt x="726948" y="45720"/>
                </a:lnTo>
                <a:lnTo>
                  <a:pt x="726948" y="33528"/>
                </a:lnTo>
                <a:close/>
              </a:path>
              <a:path w="1058545" h="165100">
                <a:moveTo>
                  <a:pt x="769708" y="51816"/>
                </a:moveTo>
                <a:lnTo>
                  <a:pt x="765136" y="45720"/>
                </a:lnTo>
                <a:lnTo>
                  <a:pt x="760476" y="39624"/>
                </a:lnTo>
                <a:lnTo>
                  <a:pt x="754380" y="33528"/>
                </a:lnTo>
                <a:lnTo>
                  <a:pt x="745236" y="39624"/>
                </a:lnTo>
                <a:lnTo>
                  <a:pt x="749808" y="45720"/>
                </a:lnTo>
                <a:lnTo>
                  <a:pt x="754291" y="53289"/>
                </a:lnTo>
                <a:lnTo>
                  <a:pt x="754380" y="53428"/>
                </a:lnTo>
                <a:lnTo>
                  <a:pt x="758952" y="59524"/>
                </a:lnTo>
                <a:lnTo>
                  <a:pt x="769708" y="51816"/>
                </a:lnTo>
                <a:close/>
              </a:path>
              <a:path w="1058545" h="165100">
                <a:moveTo>
                  <a:pt x="832294" y="19812"/>
                </a:moveTo>
                <a:lnTo>
                  <a:pt x="784948" y="19812"/>
                </a:lnTo>
                <a:lnTo>
                  <a:pt x="789520" y="18288"/>
                </a:lnTo>
                <a:lnTo>
                  <a:pt x="780376" y="0"/>
                </a:lnTo>
                <a:lnTo>
                  <a:pt x="768184" y="6096"/>
                </a:lnTo>
                <a:lnTo>
                  <a:pt x="777341" y="19812"/>
                </a:lnTo>
                <a:lnTo>
                  <a:pt x="729996" y="19812"/>
                </a:lnTo>
                <a:lnTo>
                  <a:pt x="729996" y="32004"/>
                </a:lnTo>
                <a:lnTo>
                  <a:pt x="832294" y="32004"/>
                </a:lnTo>
                <a:lnTo>
                  <a:pt x="832294" y="19812"/>
                </a:lnTo>
                <a:close/>
              </a:path>
              <a:path w="1058545" h="165100">
                <a:moveTo>
                  <a:pt x="833818" y="91528"/>
                </a:moveTo>
                <a:lnTo>
                  <a:pt x="800188" y="91528"/>
                </a:lnTo>
                <a:lnTo>
                  <a:pt x="800188" y="102196"/>
                </a:lnTo>
                <a:lnTo>
                  <a:pt x="796467" y="109689"/>
                </a:lnTo>
                <a:lnTo>
                  <a:pt x="792187" y="116344"/>
                </a:lnTo>
                <a:lnTo>
                  <a:pt x="787438" y="122288"/>
                </a:lnTo>
                <a:lnTo>
                  <a:pt x="787336" y="122428"/>
                </a:lnTo>
                <a:lnTo>
                  <a:pt x="781913" y="128206"/>
                </a:lnTo>
                <a:lnTo>
                  <a:pt x="775042" y="125044"/>
                </a:lnTo>
                <a:lnTo>
                  <a:pt x="768172" y="122288"/>
                </a:lnTo>
                <a:lnTo>
                  <a:pt x="761288" y="119811"/>
                </a:lnTo>
                <a:lnTo>
                  <a:pt x="754380" y="117436"/>
                </a:lnTo>
                <a:lnTo>
                  <a:pt x="757428" y="112864"/>
                </a:lnTo>
                <a:lnTo>
                  <a:pt x="760476" y="106768"/>
                </a:lnTo>
                <a:lnTo>
                  <a:pt x="763612" y="102196"/>
                </a:lnTo>
                <a:lnTo>
                  <a:pt x="800188" y="102196"/>
                </a:lnTo>
                <a:lnTo>
                  <a:pt x="800188" y="91528"/>
                </a:lnTo>
                <a:lnTo>
                  <a:pt x="771232" y="91528"/>
                </a:lnTo>
                <a:lnTo>
                  <a:pt x="774280" y="86956"/>
                </a:lnTo>
                <a:lnTo>
                  <a:pt x="775804" y="82384"/>
                </a:lnTo>
                <a:lnTo>
                  <a:pt x="778852" y="79336"/>
                </a:lnTo>
                <a:lnTo>
                  <a:pt x="766660" y="73240"/>
                </a:lnTo>
                <a:lnTo>
                  <a:pt x="763612" y="79336"/>
                </a:lnTo>
                <a:lnTo>
                  <a:pt x="760476" y="85432"/>
                </a:lnTo>
                <a:lnTo>
                  <a:pt x="757428" y="91528"/>
                </a:lnTo>
                <a:lnTo>
                  <a:pt x="723900" y="91528"/>
                </a:lnTo>
                <a:lnTo>
                  <a:pt x="723900" y="102196"/>
                </a:lnTo>
                <a:lnTo>
                  <a:pt x="749808" y="102196"/>
                </a:lnTo>
                <a:lnTo>
                  <a:pt x="746760" y="108292"/>
                </a:lnTo>
                <a:lnTo>
                  <a:pt x="742188" y="114388"/>
                </a:lnTo>
                <a:lnTo>
                  <a:pt x="737616" y="120586"/>
                </a:lnTo>
                <a:lnTo>
                  <a:pt x="746467" y="124028"/>
                </a:lnTo>
                <a:lnTo>
                  <a:pt x="754761" y="127444"/>
                </a:lnTo>
                <a:lnTo>
                  <a:pt x="762508" y="130873"/>
                </a:lnTo>
                <a:lnTo>
                  <a:pt x="769708" y="134302"/>
                </a:lnTo>
                <a:lnTo>
                  <a:pt x="759409" y="139712"/>
                </a:lnTo>
                <a:lnTo>
                  <a:pt x="747141" y="144399"/>
                </a:lnTo>
                <a:lnTo>
                  <a:pt x="733183" y="148234"/>
                </a:lnTo>
                <a:lnTo>
                  <a:pt x="717804" y="151066"/>
                </a:lnTo>
                <a:lnTo>
                  <a:pt x="720852" y="155638"/>
                </a:lnTo>
                <a:lnTo>
                  <a:pt x="722376" y="158686"/>
                </a:lnTo>
                <a:lnTo>
                  <a:pt x="723900" y="163258"/>
                </a:lnTo>
                <a:lnTo>
                  <a:pt x="741984" y="159258"/>
                </a:lnTo>
                <a:lnTo>
                  <a:pt x="757656" y="154114"/>
                </a:lnTo>
                <a:lnTo>
                  <a:pt x="771334" y="147828"/>
                </a:lnTo>
                <a:lnTo>
                  <a:pt x="783424" y="140398"/>
                </a:lnTo>
                <a:lnTo>
                  <a:pt x="795477" y="146100"/>
                </a:lnTo>
                <a:lnTo>
                  <a:pt x="817372" y="156908"/>
                </a:lnTo>
                <a:lnTo>
                  <a:pt x="827722" y="161734"/>
                </a:lnTo>
                <a:lnTo>
                  <a:pt x="833818" y="149542"/>
                </a:lnTo>
                <a:lnTo>
                  <a:pt x="824407" y="145859"/>
                </a:lnTo>
                <a:lnTo>
                  <a:pt x="814565" y="141732"/>
                </a:lnTo>
                <a:lnTo>
                  <a:pt x="811491" y="140398"/>
                </a:lnTo>
                <a:lnTo>
                  <a:pt x="794092" y="132778"/>
                </a:lnTo>
                <a:lnTo>
                  <a:pt x="798055" y="128206"/>
                </a:lnTo>
                <a:lnTo>
                  <a:pt x="799528" y="126504"/>
                </a:lnTo>
                <a:lnTo>
                  <a:pt x="804430" y="119202"/>
                </a:lnTo>
                <a:lnTo>
                  <a:pt x="808748" y="111048"/>
                </a:lnTo>
                <a:lnTo>
                  <a:pt x="812482" y="102196"/>
                </a:lnTo>
                <a:lnTo>
                  <a:pt x="833818" y="102196"/>
                </a:lnTo>
                <a:lnTo>
                  <a:pt x="833818" y="91528"/>
                </a:lnTo>
                <a:close/>
              </a:path>
              <a:path w="1058545" h="165100">
                <a:moveTo>
                  <a:pt x="835342" y="61048"/>
                </a:moveTo>
                <a:lnTo>
                  <a:pt x="801712" y="61048"/>
                </a:lnTo>
                <a:lnTo>
                  <a:pt x="806094" y="55562"/>
                </a:lnTo>
                <a:lnTo>
                  <a:pt x="814235" y="45123"/>
                </a:lnTo>
                <a:lnTo>
                  <a:pt x="818578" y="39624"/>
                </a:lnTo>
                <a:lnTo>
                  <a:pt x="806284" y="33528"/>
                </a:lnTo>
                <a:lnTo>
                  <a:pt x="801636" y="39624"/>
                </a:lnTo>
                <a:lnTo>
                  <a:pt x="797140" y="46113"/>
                </a:lnTo>
                <a:lnTo>
                  <a:pt x="792568" y="53289"/>
                </a:lnTo>
                <a:lnTo>
                  <a:pt x="787996" y="61048"/>
                </a:lnTo>
                <a:lnTo>
                  <a:pt x="723900" y="61048"/>
                </a:lnTo>
                <a:lnTo>
                  <a:pt x="723900" y="71716"/>
                </a:lnTo>
                <a:lnTo>
                  <a:pt x="835342" y="71716"/>
                </a:lnTo>
                <a:lnTo>
                  <a:pt x="835342" y="61048"/>
                </a:lnTo>
                <a:close/>
              </a:path>
              <a:path w="1058545" h="165100">
                <a:moveTo>
                  <a:pt x="988123" y="140398"/>
                </a:moveTo>
                <a:lnTo>
                  <a:pt x="974305" y="140398"/>
                </a:lnTo>
                <a:lnTo>
                  <a:pt x="974305" y="155638"/>
                </a:lnTo>
                <a:lnTo>
                  <a:pt x="988123" y="155638"/>
                </a:lnTo>
                <a:lnTo>
                  <a:pt x="988123" y="140398"/>
                </a:lnTo>
                <a:close/>
              </a:path>
              <a:path w="1058545" h="165100">
                <a:moveTo>
                  <a:pt x="988123" y="18440"/>
                </a:moveTo>
                <a:lnTo>
                  <a:pt x="858304" y="18440"/>
                </a:lnTo>
                <a:lnTo>
                  <a:pt x="858304" y="29870"/>
                </a:lnTo>
                <a:lnTo>
                  <a:pt x="858304" y="127660"/>
                </a:lnTo>
                <a:lnTo>
                  <a:pt x="858304" y="140360"/>
                </a:lnTo>
                <a:lnTo>
                  <a:pt x="858304" y="155600"/>
                </a:lnTo>
                <a:lnTo>
                  <a:pt x="872020" y="155600"/>
                </a:lnTo>
                <a:lnTo>
                  <a:pt x="872020" y="140360"/>
                </a:lnTo>
                <a:lnTo>
                  <a:pt x="988123" y="140360"/>
                </a:lnTo>
                <a:lnTo>
                  <a:pt x="988123" y="128206"/>
                </a:lnTo>
                <a:lnTo>
                  <a:pt x="988123" y="127660"/>
                </a:lnTo>
                <a:lnTo>
                  <a:pt x="988123" y="30480"/>
                </a:lnTo>
                <a:lnTo>
                  <a:pt x="974305" y="30480"/>
                </a:lnTo>
                <a:lnTo>
                  <a:pt x="974305" y="127660"/>
                </a:lnTo>
                <a:lnTo>
                  <a:pt x="872020" y="127660"/>
                </a:lnTo>
                <a:lnTo>
                  <a:pt x="872020" y="29870"/>
                </a:lnTo>
                <a:lnTo>
                  <a:pt x="988123" y="29870"/>
                </a:lnTo>
                <a:lnTo>
                  <a:pt x="988123" y="18440"/>
                </a:lnTo>
                <a:close/>
              </a:path>
              <a:path w="1058545" h="165100">
                <a:moveTo>
                  <a:pt x="1058329" y="120586"/>
                </a:moveTo>
                <a:lnTo>
                  <a:pt x="1043076" y="120586"/>
                </a:lnTo>
                <a:lnTo>
                  <a:pt x="1032408" y="164782"/>
                </a:lnTo>
                <a:lnTo>
                  <a:pt x="1043076" y="164782"/>
                </a:lnTo>
                <a:lnTo>
                  <a:pt x="1058329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871978" y="4656302"/>
            <a:ext cx="878205" cy="165100"/>
          </a:xfrm>
          <a:custGeom>
            <a:avLst/>
            <a:gdLst/>
            <a:ahLst/>
            <a:cxnLst/>
            <a:rect l="l" t="t" r="r" b="b"/>
            <a:pathLst>
              <a:path w="878204" h="165100">
                <a:moveTo>
                  <a:pt x="111544" y="51816"/>
                </a:moveTo>
                <a:lnTo>
                  <a:pt x="27520" y="51816"/>
                </a:lnTo>
                <a:lnTo>
                  <a:pt x="27520" y="61048"/>
                </a:lnTo>
                <a:lnTo>
                  <a:pt x="111544" y="61048"/>
                </a:lnTo>
                <a:lnTo>
                  <a:pt x="111544" y="51816"/>
                </a:lnTo>
                <a:close/>
              </a:path>
              <a:path w="878204" h="165100">
                <a:moveTo>
                  <a:pt x="111544" y="30480"/>
                </a:moveTo>
                <a:lnTo>
                  <a:pt x="27520" y="30480"/>
                </a:lnTo>
                <a:lnTo>
                  <a:pt x="27520" y="41148"/>
                </a:lnTo>
                <a:lnTo>
                  <a:pt x="111544" y="41148"/>
                </a:lnTo>
                <a:lnTo>
                  <a:pt x="111544" y="30480"/>
                </a:lnTo>
                <a:close/>
              </a:path>
              <a:path w="878204" h="165100">
                <a:moveTo>
                  <a:pt x="128295" y="73050"/>
                </a:moveTo>
                <a:lnTo>
                  <a:pt x="116116" y="73050"/>
                </a:lnTo>
                <a:lnTo>
                  <a:pt x="116116" y="84480"/>
                </a:lnTo>
                <a:lnTo>
                  <a:pt x="116116" y="97180"/>
                </a:lnTo>
                <a:lnTo>
                  <a:pt x="116116" y="107340"/>
                </a:lnTo>
                <a:lnTo>
                  <a:pt x="116116" y="120040"/>
                </a:lnTo>
                <a:lnTo>
                  <a:pt x="22948" y="120040"/>
                </a:lnTo>
                <a:lnTo>
                  <a:pt x="22948" y="107340"/>
                </a:lnTo>
                <a:lnTo>
                  <a:pt x="116116" y="107340"/>
                </a:lnTo>
                <a:lnTo>
                  <a:pt x="116116" y="97180"/>
                </a:lnTo>
                <a:lnTo>
                  <a:pt x="22948" y="97180"/>
                </a:lnTo>
                <a:lnTo>
                  <a:pt x="22948" y="84480"/>
                </a:lnTo>
                <a:lnTo>
                  <a:pt x="116116" y="84480"/>
                </a:lnTo>
                <a:lnTo>
                  <a:pt x="116116" y="73050"/>
                </a:lnTo>
                <a:lnTo>
                  <a:pt x="10668" y="73050"/>
                </a:lnTo>
                <a:lnTo>
                  <a:pt x="10668" y="84480"/>
                </a:lnTo>
                <a:lnTo>
                  <a:pt x="10668" y="97180"/>
                </a:lnTo>
                <a:lnTo>
                  <a:pt x="10668" y="161950"/>
                </a:lnTo>
                <a:lnTo>
                  <a:pt x="22948" y="161950"/>
                </a:lnTo>
                <a:lnTo>
                  <a:pt x="22948" y="154330"/>
                </a:lnTo>
                <a:lnTo>
                  <a:pt x="116116" y="154330"/>
                </a:lnTo>
                <a:lnTo>
                  <a:pt x="116116" y="161734"/>
                </a:lnTo>
                <a:lnTo>
                  <a:pt x="128295" y="161734"/>
                </a:lnTo>
                <a:lnTo>
                  <a:pt x="128295" y="154330"/>
                </a:lnTo>
                <a:lnTo>
                  <a:pt x="128295" y="154114"/>
                </a:lnTo>
                <a:lnTo>
                  <a:pt x="128295" y="145440"/>
                </a:lnTo>
                <a:lnTo>
                  <a:pt x="22948" y="145440"/>
                </a:lnTo>
                <a:lnTo>
                  <a:pt x="22948" y="131470"/>
                </a:lnTo>
                <a:lnTo>
                  <a:pt x="116116" y="131470"/>
                </a:lnTo>
                <a:lnTo>
                  <a:pt x="116116" y="144970"/>
                </a:lnTo>
                <a:lnTo>
                  <a:pt x="128295" y="144970"/>
                </a:lnTo>
                <a:lnTo>
                  <a:pt x="128295" y="83908"/>
                </a:lnTo>
                <a:lnTo>
                  <a:pt x="128295" y="73050"/>
                </a:lnTo>
                <a:close/>
              </a:path>
              <a:path w="878204" h="165100">
                <a:moveTo>
                  <a:pt x="138963" y="19812"/>
                </a:moveTo>
                <a:lnTo>
                  <a:pt x="126771" y="19812"/>
                </a:lnTo>
                <a:lnTo>
                  <a:pt x="126771" y="67144"/>
                </a:lnTo>
                <a:lnTo>
                  <a:pt x="138963" y="67144"/>
                </a:lnTo>
                <a:lnTo>
                  <a:pt x="138963" y="19812"/>
                </a:lnTo>
                <a:close/>
              </a:path>
              <a:path w="878204" h="165100">
                <a:moveTo>
                  <a:pt x="138963" y="9550"/>
                </a:moveTo>
                <a:lnTo>
                  <a:pt x="0" y="9550"/>
                </a:lnTo>
                <a:lnTo>
                  <a:pt x="0" y="19710"/>
                </a:lnTo>
                <a:lnTo>
                  <a:pt x="0" y="66700"/>
                </a:lnTo>
                <a:lnTo>
                  <a:pt x="12192" y="66700"/>
                </a:lnTo>
                <a:lnTo>
                  <a:pt x="12192" y="19710"/>
                </a:lnTo>
                <a:lnTo>
                  <a:pt x="138963" y="19710"/>
                </a:lnTo>
                <a:lnTo>
                  <a:pt x="138963" y="9550"/>
                </a:lnTo>
                <a:close/>
              </a:path>
              <a:path w="878204" h="165100">
                <a:moveTo>
                  <a:pt x="190881" y="99148"/>
                </a:moveTo>
                <a:lnTo>
                  <a:pt x="181737" y="96100"/>
                </a:lnTo>
                <a:lnTo>
                  <a:pt x="177165" y="93052"/>
                </a:lnTo>
                <a:lnTo>
                  <a:pt x="173469" y="109931"/>
                </a:lnTo>
                <a:lnTo>
                  <a:pt x="169354" y="126250"/>
                </a:lnTo>
                <a:lnTo>
                  <a:pt x="165023" y="141732"/>
                </a:lnTo>
                <a:lnTo>
                  <a:pt x="160401" y="157162"/>
                </a:lnTo>
                <a:lnTo>
                  <a:pt x="175641" y="161734"/>
                </a:lnTo>
                <a:lnTo>
                  <a:pt x="183769" y="126682"/>
                </a:lnTo>
                <a:lnTo>
                  <a:pt x="187426" y="111721"/>
                </a:lnTo>
                <a:lnTo>
                  <a:pt x="190881" y="99148"/>
                </a:lnTo>
                <a:close/>
              </a:path>
              <a:path w="878204" h="165100">
                <a:moveTo>
                  <a:pt x="192405" y="67144"/>
                </a:moveTo>
                <a:lnTo>
                  <a:pt x="185521" y="62318"/>
                </a:lnTo>
                <a:lnTo>
                  <a:pt x="178498" y="57048"/>
                </a:lnTo>
                <a:lnTo>
                  <a:pt x="171208" y="51498"/>
                </a:lnTo>
                <a:lnTo>
                  <a:pt x="163449" y="45720"/>
                </a:lnTo>
                <a:lnTo>
                  <a:pt x="155829" y="56476"/>
                </a:lnTo>
                <a:lnTo>
                  <a:pt x="161798" y="60464"/>
                </a:lnTo>
                <a:lnTo>
                  <a:pt x="168211" y="65430"/>
                </a:lnTo>
                <a:lnTo>
                  <a:pt x="174891" y="71272"/>
                </a:lnTo>
                <a:lnTo>
                  <a:pt x="181737" y="77812"/>
                </a:lnTo>
                <a:lnTo>
                  <a:pt x="192405" y="67144"/>
                </a:lnTo>
                <a:close/>
              </a:path>
              <a:path w="878204" h="165100">
                <a:moveTo>
                  <a:pt x="198501" y="27432"/>
                </a:moveTo>
                <a:lnTo>
                  <a:pt x="189903" y="20002"/>
                </a:lnTo>
                <a:lnTo>
                  <a:pt x="182308" y="13716"/>
                </a:lnTo>
                <a:lnTo>
                  <a:pt x="175564" y="8572"/>
                </a:lnTo>
                <a:lnTo>
                  <a:pt x="169545" y="4572"/>
                </a:lnTo>
                <a:lnTo>
                  <a:pt x="161925" y="12192"/>
                </a:lnTo>
                <a:lnTo>
                  <a:pt x="167043" y="17081"/>
                </a:lnTo>
                <a:lnTo>
                  <a:pt x="173164" y="22669"/>
                </a:lnTo>
                <a:lnTo>
                  <a:pt x="180136" y="29133"/>
                </a:lnTo>
                <a:lnTo>
                  <a:pt x="187833" y="36576"/>
                </a:lnTo>
                <a:lnTo>
                  <a:pt x="193929" y="30480"/>
                </a:lnTo>
                <a:lnTo>
                  <a:pt x="198501" y="27432"/>
                </a:lnTo>
                <a:close/>
              </a:path>
              <a:path w="878204" h="165100">
                <a:moveTo>
                  <a:pt x="319176" y="114388"/>
                </a:moveTo>
                <a:lnTo>
                  <a:pt x="310032" y="111340"/>
                </a:lnTo>
                <a:lnTo>
                  <a:pt x="305460" y="108292"/>
                </a:lnTo>
                <a:lnTo>
                  <a:pt x="305460" y="118960"/>
                </a:lnTo>
                <a:lnTo>
                  <a:pt x="304012" y="126250"/>
                </a:lnTo>
                <a:lnTo>
                  <a:pt x="303936" y="126682"/>
                </a:lnTo>
                <a:lnTo>
                  <a:pt x="302412" y="132778"/>
                </a:lnTo>
                <a:lnTo>
                  <a:pt x="300913" y="141732"/>
                </a:lnTo>
                <a:lnTo>
                  <a:pt x="300761" y="142011"/>
                </a:lnTo>
                <a:lnTo>
                  <a:pt x="296316" y="144970"/>
                </a:lnTo>
                <a:lnTo>
                  <a:pt x="226034" y="144970"/>
                </a:lnTo>
                <a:lnTo>
                  <a:pt x="221449" y="138874"/>
                </a:lnTo>
                <a:lnTo>
                  <a:pt x="221449" y="103720"/>
                </a:lnTo>
                <a:lnTo>
                  <a:pt x="271843" y="103720"/>
                </a:lnTo>
                <a:lnTo>
                  <a:pt x="271843" y="91528"/>
                </a:lnTo>
                <a:lnTo>
                  <a:pt x="271843" y="64096"/>
                </a:lnTo>
                <a:lnTo>
                  <a:pt x="271843" y="58000"/>
                </a:lnTo>
                <a:lnTo>
                  <a:pt x="271843" y="51816"/>
                </a:lnTo>
                <a:lnTo>
                  <a:pt x="259651" y="51816"/>
                </a:lnTo>
                <a:lnTo>
                  <a:pt x="259651" y="64096"/>
                </a:lnTo>
                <a:lnTo>
                  <a:pt x="259651" y="91528"/>
                </a:lnTo>
                <a:lnTo>
                  <a:pt x="221449" y="91528"/>
                </a:lnTo>
                <a:lnTo>
                  <a:pt x="221449" y="64096"/>
                </a:lnTo>
                <a:lnTo>
                  <a:pt x="259651" y="64096"/>
                </a:lnTo>
                <a:lnTo>
                  <a:pt x="259651" y="51816"/>
                </a:lnTo>
                <a:lnTo>
                  <a:pt x="212305" y="51816"/>
                </a:lnTo>
                <a:lnTo>
                  <a:pt x="215353" y="45720"/>
                </a:lnTo>
                <a:lnTo>
                  <a:pt x="219925" y="39624"/>
                </a:lnTo>
                <a:lnTo>
                  <a:pt x="222885" y="32207"/>
                </a:lnTo>
                <a:lnTo>
                  <a:pt x="222973" y="32004"/>
                </a:lnTo>
                <a:lnTo>
                  <a:pt x="291744" y="32004"/>
                </a:lnTo>
                <a:lnTo>
                  <a:pt x="291680" y="36576"/>
                </a:lnTo>
                <a:lnTo>
                  <a:pt x="291604" y="42672"/>
                </a:lnTo>
                <a:lnTo>
                  <a:pt x="291490" y="51816"/>
                </a:lnTo>
                <a:lnTo>
                  <a:pt x="290652" y="77812"/>
                </a:lnTo>
                <a:lnTo>
                  <a:pt x="290537" y="80975"/>
                </a:lnTo>
                <a:lnTo>
                  <a:pt x="290449" y="83527"/>
                </a:lnTo>
                <a:lnTo>
                  <a:pt x="290296" y="91528"/>
                </a:lnTo>
                <a:lnTo>
                  <a:pt x="290220" y="96100"/>
                </a:lnTo>
                <a:lnTo>
                  <a:pt x="290106" y="109931"/>
                </a:lnTo>
                <a:lnTo>
                  <a:pt x="284035" y="115912"/>
                </a:lnTo>
                <a:lnTo>
                  <a:pt x="259651" y="115912"/>
                </a:lnTo>
                <a:lnTo>
                  <a:pt x="250507" y="114388"/>
                </a:lnTo>
                <a:lnTo>
                  <a:pt x="250507" y="120586"/>
                </a:lnTo>
                <a:lnTo>
                  <a:pt x="252031" y="125158"/>
                </a:lnTo>
                <a:lnTo>
                  <a:pt x="252031" y="128206"/>
                </a:lnTo>
                <a:lnTo>
                  <a:pt x="276415" y="128206"/>
                </a:lnTo>
                <a:lnTo>
                  <a:pt x="287248" y="126250"/>
                </a:lnTo>
                <a:lnTo>
                  <a:pt x="287502" y="126250"/>
                </a:lnTo>
                <a:lnTo>
                  <a:pt x="295732" y="120154"/>
                </a:lnTo>
                <a:lnTo>
                  <a:pt x="303314" y="80975"/>
                </a:lnTo>
                <a:lnTo>
                  <a:pt x="304546" y="42672"/>
                </a:lnTo>
                <a:lnTo>
                  <a:pt x="304965" y="32207"/>
                </a:lnTo>
                <a:lnTo>
                  <a:pt x="304965" y="32004"/>
                </a:lnTo>
                <a:lnTo>
                  <a:pt x="305346" y="22669"/>
                </a:lnTo>
                <a:lnTo>
                  <a:pt x="305460" y="19812"/>
                </a:lnTo>
                <a:lnTo>
                  <a:pt x="229069" y="19812"/>
                </a:lnTo>
                <a:lnTo>
                  <a:pt x="232117" y="10668"/>
                </a:lnTo>
                <a:lnTo>
                  <a:pt x="235178" y="4572"/>
                </a:lnTo>
                <a:lnTo>
                  <a:pt x="221449" y="1524"/>
                </a:lnTo>
                <a:lnTo>
                  <a:pt x="215455" y="17081"/>
                </a:lnTo>
                <a:lnTo>
                  <a:pt x="208572" y="32004"/>
                </a:lnTo>
                <a:lnTo>
                  <a:pt x="208483" y="32207"/>
                </a:lnTo>
                <a:lnTo>
                  <a:pt x="200406" y="46355"/>
                </a:lnTo>
                <a:lnTo>
                  <a:pt x="190881" y="59524"/>
                </a:lnTo>
                <a:lnTo>
                  <a:pt x="195453" y="62572"/>
                </a:lnTo>
                <a:lnTo>
                  <a:pt x="198501" y="65620"/>
                </a:lnTo>
                <a:lnTo>
                  <a:pt x="201650" y="67144"/>
                </a:lnTo>
                <a:lnTo>
                  <a:pt x="204685" y="64096"/>
                </a:lnTo>
                <a:lnTo>
                  <a:pt x="207733" y="58000"/>
                </a:lnTo>
                <a:lnTo>
                  <a:pt x="207733" y="129730"/>
                </a:lnTo>
                <a:lnTo>
                  <a:pt x="209423" y="141732"/>
                </a:lnTo>
                <a:lnTo>
                  <a:pt x="214401" y="150304"/>
                </a:lnTo>
                <a:lnTo>
                  <a:pt x="222516" y="155448"/>
                </a:lnTo>
                <a:lnTo>
                  <a:pt x="233641" y="157162"/>
                </a:lnTo>
                <a:lnTo>
                  <a:pt x="288607" y="157162"/>
                </a:lnTo>
                <a:lnTo>
                  <a:pt x="298056" y="156019"/>
                </a:lnTo>
                <a:lnTo>
                  <a:pt x="305638" y="152590"/>
                </a:lnTo>
                <a:lnTo>
                  <a:pt x="311200" y="146875"/>
                </a:lnTo>
                <a:lnTo>
                  <a:pt x="312000" y="144970"/>
                </a:lnTo>
                <a:lnTo>
                  <a:pt x="314604" y="138874"/>
                </a:lnTo>
                <a:lnTo>
                  <a:pt x="316141" y="132778"/>
                </a:lnTo>
                <a:lnTo>
                  <a:pt x="319176" y="114388"/>
                </a:lnTo>
                <a:close/>
              </a:path>
              <a:path w="878204" h="165100">
                <a:moveTo>
                  <a:pt x="412330" y="138874"/>
                </a:moveTo>
                <a:lnTo>
                  <a:pt x="405384" y="129730"/>
                </a:lnTo>
                <a:lnTo>
                  <a:pt x="397268" y="119392"/>
                </a:lnTo>
                <a:lnTo>
                  <a:pt x="388493" y="108788"/>
                </a:lnTo>
                <a:lnTo>
                  <a:pt x="378714" y="97624"/>
                </a:lnTo>
                <a:lnTo>
                  <a:pt x="369570" y="103720"/>
                </a:lnTo>
                <a:lnTo>
                  <a:pt x="374142" y="109816"/>
                </a:lnTo>
                <a:lnTo>
                  <a:pt x="377190" y="114388"/>
                </a:lnTo>
                <a:lnTo>
                  <a:pt x="381850" y="120586"/>
                </a:lnTo>
                <a:lnTo>
                  <a:pt x="372668" y="124904"/>
                </a:lnTo>
                <a:lnTo>
                  <a:pt x="363664" y="128790"/>
                </a:lnTo>
                <a:lnTo>
                  <a:pt x="346710" y="135826"/>
                </a:lnTo>
                <a:lnTo>
                  <a:pt x="346710" y="93052"/>
                </a:lnTo>
                <a:lnTo>
                  <a:pt x="387959" y="93052"/>
                </a:lnTo>
                <a:lnTo>
                  <a:pt x="387959" y="96100"/>
                </a:lnTo>
                <a:lnTo>
                  <a:pt x="400138" y="96100"/>
                </a:lnTo>
                <a:lnTo>
                  <a:pt x="400138" y="12192"/>
                </a:lnTo>
                <a:lnTo>
                  <a:pt x="387959" y="12192"/>
                </a:lnTo>
                <a:lnTo>
                  <a:pt x="387959" y="24384"/>
                </a:lnTo>
                <a:lnTo>
                  <a:pt x="387959" y="47244"/>
                </a:lnTo>
                <a:lnTo>
                  <a:pt x="387959" y="58000"/>
                </a:lnTo>
                <a:lnTo>
                  <a:pt x="387959" y="80860"/>
                </a:lnTo>
                <a:lnTo>
                  <a:pt x="346710" y="80860"/>
                </a:lnTo>
                <a:lnTo>
                  <a:pt x="346710" y="58000"/>
                </a:lnTo>
                <a:lnTo>
                  <a:pt x="387959" y="58000"/>
                </a:lnTo>
                <a:lnTo>
                  <a:pt x="387959" y="47244"/>
                </a:lnTo>
                <a:lnTo>
                  <a:pt x="346710" y="47244"/>
                </a:lnTo>
                <a:lnTo>
                  <a:pt x="346710" y="24384"/>
                </a:lnTo>
                <a:lnTo>
                  <a:pt x="387959" y="24384"/>
                </a:lnTo>
                <a:lnTo>
                  <a:pt x="387959" y="12192"/>
                </a:lnTo>
                <a:lnTo>
                  <a:pt x="334518" y="12192"/>
                </a:lnTo>
                <a:lnTo>
                  <a:pt x="334518" y="138874"/>
                </a:lnTo>
                <a:lnTo>
                  <a:pt x="332892" y="141922"/>
                </a:lnTo>
                <a:lnTo>
                  <a:pt x="329844" y="144970"/>
                </a:lnTo>
                <a:lnTo>
                  <a:pt x="339090" y="157162"/>
                </a:lnTo>
                <a:lnTo>
                  <a:pt x="345186" y="151066"/>
                </a:lnTo>
                <a:lnTo>
                  <a:pt x="348234" y="149542"/>
                </a:lnTo>
                <a:lnTo>
                  <a:pt x="356755" y="144970"/>
                </a:lnTo>
                <a:lnTo>
                  <a:pt x="366522" y="140208"/>
                </a:lnTo>
                <a:lnTo>
                  <a:pt x="376021" y="135826"/>
                </a:lnTo>
                <a:lnTo>
                  <a:pt x="389470" y="129730"/>
                </a:lnTo>
                <a:lnTo>
                  <a:pt x="394030" y="135826"/>
                </a:lnTo>
                <a:lnTo>
                  <a:pt x="397103" y="141922"/>
                </a:lnTo>
                <a:lnTo>
                  <a:pt x="401662" y="146494"/>
                </a:lnTo>
                <a:lnTo>
                  <a:pt x="412330" y="138874"/>
                </a:lnTo>
                <a:close/>
              </a:path>
              <a:path w="878204" h="165100">
                <a:moveTo>
                  <a:pt x="476542" y="13716"/>
                </a:moveTo>
                <a:lnTo>
                  <a:pt x="418426" y="13716"/>
                </a:lnTo>
                <a:lnTo>
                  <a:pt x="418426" y="163258"/>
                </a:lnTo>
                <a:lnTo>
                  <a:pt x="430720" y="163258"/>
                </a:lnTo>
                <a:lnTo>
                  <a:pt x="430720" y="25908"/>
                </a:lnTo>
                <a:lnTo>
                  <a:pt x="464248" y="25908"/>
                </a:lnTo>
                <a:lnTo>
                  <a:pt x="464248" y="117436"/>
                </a:lnTo>
                <a:lnTo>
                  <a:pt x="459676" y="120586"/>
                </a:lnTo>
                <a:lnTo>
                  <a:pt x="435292" y="120586"/>
                </a:lnTo>
                <a:lnTo>
                  <a:pt x="435292" y="125158"/>
                </a:lnTo>
                <a:lnTo>
                  <a:pt x="436816" y="129730"/>
                </a:lnTo>
                <a:lnTo>
                  <a:pt x="436816" y="134302"/>
                </a:lnTo>
                <a:lnTo>
                  <a:pt x="456628" y="134302"/>
                </a:lnTo>
                <a:lnTo>
                  <a:pt x="465556" y="132905"/>
                </a:lnTo>
                <a:lnTo>
                  <a:pt x="471754" y="128765"/>
                </a:lnTo>
                <a:lnTo>
                  <a:pt x="475361" y="122047"/>
                </a:lnTo>
                <a:lnTo>
                  <a:pt x="476542" y="112864"/>
                </a:lnTo>
                <a:lnTo>
                  <a:pt x="476542" y="25908"/>
                </a:lnTo>
                <a:lnTo>
                  <a:pt x="476542" y="13716"/>
                </a:lnTo>
                <a:close/>
              </a:path>
              <a:path w="878204" h="165100">
                <a:moveTo>
                  <a:pt x="520827" y="99148"/>
                </a:moveTo>
                <a:lnTo>
                  <a:pt x="516255" y="97624"/>
                </a:lnTo>
                <a:lnTo>
                  <a:pt x="513105" y="96100"/>
                </a:lnTo>
                <a:lnTo>
                  <a:pt x="508533" y="94576"/>
                </a:lnTo>
                <a:lnTo>
                  <a:pt x="504215" y="111429"/>
                </a:lnTo>
                <a:lnTo>
                  <a:pt x="499833" y="129730"/>
                </a:lnTo>
                <a:lnTo>
                  <a:pt x="496735" y="142887"/>
                </a:lnTo>
                <a:lnTo>
                  <a:pt x="493293" y="157162"/>
                </a:lnTo>
                <a:lnTo>
                  <a:pt x="507022" y="161734"/>
                </a:lnTo>
                <a:lnTo>
                  <a:pt x="510451" y="145745"/>
                </a:lnTo>
                <a:lnTo>
                  <a:pt x="513918" y="129870"/>
                </a:lnTo>
                <a:lnTo>
                  <a:pt x="517347" y="114388"/>
                </a:lnTo>
                <a:lnTo>
                  <a:pt x="520827" y="99148"/>
                </a:lnTo>
                <a:close/>
              </a:path>
              <a:path w="878204" h="165100">
                <a:moveTo>
                  <a:pt x="525399" y="68668"/>
                </a:moveTo>
                <a:lnTo>
                  <a:pt x="512775" y="58572"/>
                </a:lnTo>
                <a:lnTo>
                  <a:pt x="505587" y="52997"/>
                </a:lnTo>
                <a:lnTo>
                  <a:pt x="497865" y="47244"/>
                </a:lnTo>
                <a:lnTo>
                  <a:pt x="490245" y="56476"/>
                </a:lnTo>
                <a:lnTo>
                  <a:pt x="496214" y="62204"/>
                </a:lnTo>
                <a:lnTo>
                  <a:pt x="502640" y="67906"/>
                </a:lnTo>
                <a:lnTo>
                  <a:pt x="509358" y="73621"/>
                </a:lnTo>
                <a:lnTo>
                  <a:pt x="516255" y="79336"/>
                </a:lnTo>
                <a:lnTo>
                  <a:pt x="517779" y="76288"/>
                </a:lnTo>
                <a:lnTo>
                  <a:pt x="525399" y="68668"/>
                </a:lnTo>
                <a:close/>
              </a:path>
              <a:path w="878204" h="165100">
                <a:moveTo>
                  <a:pt x="526923" y="24384"/>
                </a:moveTo>
                <a:lnTo>
                  <a:pt x="521182" y="18935"/>
                </a:lnTo>
                <a:lnTo>
                  <a:pt x="515442" y="13906"/>
                </a:lnTo>
                <a:lnTo>
                  <a:pt x="509689" y="9169"/>
                </a:lnTo>
                <a:lnTo>
                  <a:pt x="503961" y="4572"/>
                </a:lnTo>
                <a:lnTo>
                  <a:pt x="496354" y="12192"/>
                </a:lnTo>
                <a:lnTo>
                  <a:pt x="502031" y="17678"/>
                </a:lnTo>
                <a:lnTo>
                  <a:pt x="507593" y="22860"/>
                </a:lnTo>
                <a:lnTo>
                  <a:pt x="512876" y="28054"/>
                </a:lnTo>
                <a:lnTo>
                  <a:pt x="517779" y="33528"/>
                </a:lnTo>
                <a:lnTo>
                  <a:pt x="526923" y="24384"/>
                </a:lnTo>
                <a:close/>
              </a:path>
              <a:path w="878204" h="165100">
                <a:moveTo>
                  <a:pt x="589495" y="134302"/>
                </a:moveTo>
                <a:lnTo>
                  <a:pt x="583399" y="129730"/>
                </a:lnTo>
                <a:lnTo>
                  <a:pt x="578827" y="126682"/>
                </a:lnTo>
                <a:lnTo>
                  <a:pt x="572731" y="123634"/>
                </a:lnTo>
                <a:lnTo>
                  <a:pt x="566648" y="129730"/>
                </a:lnTo>
                <a:lnTo>
                  <a:pt x="572731" y="134302"/>
                </a:lnTo>
                <a:lnTo>
                  <a:pt x="578827" y="137350"/>
                </a:lnTo>
                <a:lnTo>
                  <a:pt x="583399" y="141922"/>
                </a:lnTo>
                <a:lnTo>
                  <a:pt x="589495" y="134302"/>
                </a:lnTo>
                <a:close/>
              </a:path>
              <a:path w="878204" h="165100">
                <a:moveTo>
                  <a:pt x="591019" y="109816"/>
                </a:moveTo>
                <a:lnTo>
                  <a:pt x="584923" y="106768"/>
                </a:lnTo>
                <a:lnTo>
                  <a:pt x="580351" y="103720"/>
                </a:lnTo>
                <a:lnTo>
                  <a:pt x="572731" y="100672"/>
                </a:lnTo>
                <a:lnTo>
                  <a:pt x="568172" y="106768"/>
                </a:lnTo>
                <a:lnTo>
                  <a:pt x="574255" y="109816"/>
                </a:lnTo>
                <a:lnTo>
                  <a:pt x="580351" y="114388"/>
                </a:lnTo>
                <a:lnTo>
                  <a:pt x="584923" y="117436"/>
                </a:lnTo>
                <a:lnTo>
                  <a:pt x="591019" y="109816"/>
                </a:lnTo>
                <a:close/>
              </a:path>
              <a:path w="878204" h="165100">
                <a:moveTo>
                  <a:pt x="630745" y="134302"/>
                </a:moveTo>
                <a:lnTo>
                  <a:pt x="626173" y="131254"/>
                </a:lnTo>
                <a:lnTo>
                  <a:pt x="620077" y="128206"/>
                </a:lnTo>
                <a:lnTo>
                  <a:pt x="613981" y="123634"/>
                </a:lnTo>
                <a:lnTo>
                  <a:pt x="607885" y="131254"/>
                </a:lnTo>
                <a:lnTo>
                  <a:pt x="620077" y="137350"/>
                </a:lnTo>
                <a:lnTo>
                  <a:pt x="626173" y="141922"/>
                </a:lnTo>
                <a:lnTo>
                  <a:pt x="630745" y="134302"/>
                </a:lnTo>
                <a:close/>
              </a:path>
              <a:path w="878204" h="165100">
                <a:moveTo>
                  <a:pt x="632345" y="111429"/>
                </a:moveTo>
                <a:lnTo>
                  <a:pt x="627697" y="106768"/>
                </a:lnTo>
                <a:lnTo>
                  <a:pt x="615505" y="100672"/>
                </a:lnTo>
                <a:lnTo>
                  <a:pt x="610933" y="108292"/>
                </a:lnTo>
                <a:lnTo>
                  <a:pt x="615670" y="111429"/>
                </a:lnTo>
                <a:lnTo>
                  <a:pt x="621601" y="114388"/>
                </a:lnTo>
                <a:lnTo>
                  <a:pt x="627697" y="118960"/>
                </a:lnTo>
                <a:lnTo>
                  <a:pt x="632206" y="111429"/>
                </a:lnTo>
                <a:lnTo>
                  <a:pt x="632345" y="111429"/>
                </a:lnTo>
                <a:close/>
              </a:path>
              <a:path w="878204" h="165100">
                <a:moveTo>
                  <a:pt x="653694" y="59524"/>
                </a:moveTo>
                <a:lnTo>
                  <a:pt x="546735" y="59524"/>
                </a:lnTo>
                <a:lnTo>
                  <a:pt x="546735" y="45720"/>
                </a:lnTo>
                <a:lnTo>
                  <a:pt x="632269" y="45720"/>
                </a:lnTo>
                <a:lnTo>
                  <a:pt x="632269" y="50292"/>
                </a:lnTo>
                <a:lnTo>
                  <a:pt x="644461" y="50292"/>
                </a:lnTo>
                <a:lnTo>
                  <a:pt x="644461" y="45720"/>
                </a:lnTo>
                <a:lnTo>
                  <a:pt x="644461" y="35052"/>
                </a:lnTo>
                <a:lnTo>
                  <a:pt x="644461" y="18288"/>
                </a:lnTo>
                <a:lnTo>
                  <a:pt x="644461" y="7620"/>
                </a:lnTo>
                <a:lnTo>
                  <a:pt x="632269" y="7620"/>
                </a:lnTo>
                <a:lnTo>
                  <a:pt x="632269" y="18288"/>
                </a:lnTo>
                <a:lnTo>
                  <a:pt x="632269" y="35052"/>
                </a:lnTo>
                <a:lnTo>
                  <a:pt x="546735" y="35052"/>
                </a:lnTo>
                <a:lnTo>
                  <a:pt x="546735" y="18288"/>
                </a:lnTo>
                <a:lnTo>
                  <a:pt x="632269" y="18288"/>
                </a:lnTo>
                <a:lnTo>
                  <a:pt x="632269" y="7620"/>
                </a:lnTo>
                <a:lnTo>
                  <a:pt x="534543" y="7620"/>
                </a:lnTo>
                <a:lnTo>
                  <a:pt x="534466" y="70192"/>
                </a:lnTo>
                <a:lnTo>
                  <a:pt x="533400" y="94576"/>
                </a:lnTo>
                <a:lnTo>
                  <a:pt x="533374" y="95288"/>
                </a:lnTo>
                <a:lnTo>
                  <a:pt x="529869" y="117436"/>
                </a:lnTo>
                <a:lnTo>
                  <a:pt x="529780" y="118059"/>
                </a:lnTo>
                <a:lnTo>
                  <a:pt x="523608" y="137121"/>
                </a:lnTo>
                <a:lnTo>
                  <a:pt x="514731" y="152590"/>
                </a:lnTo>
                <a:lnTo>
                  <a:pt x="519303" y="154114"/>
                </a:lnTo>
                <a:lnTo>
                  <a:pt x="522351" y="157162"/>
                </a:lnTo>
                <a:lnTo>
                  <a:pt x="525399" y="161734"/>
                </a:lnTo>
                <a:lnTo>
                  <a:pt x="534517" y="144868"/>
                </a:lnTo>
                <a:lnTo>
                  <a:pt x="541197" y="123964"/>
                </a:lnTo>
                <a:lnTo>
                  <a:pt x="545312" y="99148"/>
                </a:lnTo>
                <a:lnTo>
                  <a:pt x="546735" y="70192"/>
                </a:lnTo>
                <a:lnTo>
                  <a:pt x="592543" y="70192"/>
                </a:lnTo>
                <a:lnTo>
                  <a:pt x="592543" y="83908"/>
                </a:lnTo>
                <a:lnTo>
                  <a:pt x="552831" y="83908"/>
                </a:lnTo>
                <a:lnTo>
                  <a:pt x="552831" y="161734"/>
                </a:lnTo>
                <a:lnTo>
                  <a:pt x="563587" y="161734"/>
                </a:lnTo>
                <a:lnTo>
                  <a:pt x="563587" y="94576"/>
                </a:lnTo>
                <a:lnTo>
                  <a:pt x="592543" y="94576"/>
                </a:lnTo>
                <a:lnTo>
                  <a:pt x="592543" y="160210"/>
                </a:lnTo>
                <a:lnTo>
                  <a:pt x="604837" y="160210"/>
                </a:lnTo>
                <a:lnTo>
                  <a:pt x="604837" y="94576"/>
                </a:lnTo>
                <a:lnTo>
                  <a:pt x="636841" y="94576"/>
                </a:lnTo>
                <a:lnTo>
                  <a:pt x="636841" y="146494"/>
                </a:lnTo>
                <a:lnTo>
                  <a:pt x="632269" y="149542"/>
                </a:lnTo>
                <a:lnTo>
                  <a:pt x="610933" y="149542"/>
                </a:lnTo>
                <a:lnTo>
                  <a:pt x="612457" y="154114"/>
                </a:lnTo>
                <a:lnTo>
                  <a:pt x="613981" y="157162"/>
                </a:lnTo>
                <a:lnTo>
                  <a:pt x="613981" y="160210"/>
                </a:lnTo>
                <a:lnTo>
                  <a:pt x="618553" y="161734"/>
                </a:lnTo>
                <a:lnTo>
                  <a:pt x="629221" y="161734"/>
                </a:lnTo>
                <a:lnTo>
                  <a:pt x="637222" y="160362"/>
                </a:lnTo>
                <a:lnTo>
                  <a:pt x="642937" y="156400"/>
                </a:lnTo>
                <a:lnTo>
                  <a:pt x="646366" y="150164"/>
                </a:lnTo>
                <a:lnTo>
                  <a:pt x="647509" y="141922"/>
                </a:lnTo>
                <a:lnTo>
                  <a:pt x="647509" y="94576"/>
                </a:lnTo>
                <a:lnTo>
                  <a:pt x="647509" y="83908"/>
                </a:lnTo>
                <a:lnTo>
                  <a:pt x="604837" y="83908"/>
                </a:lnTo>
                <a:lnTo>
                  <a:pt x="604837" y="70192"/>
                </a:lnTo>
                <a:lnTo>
                  <a:pt x="653694" y="70192"/>
                </a:lnTo>
                <a:lnTo>
                  <a:pt x="653694" y="59524"/>
                </a:lnTo>
                <a:close/>
              </a:path>
              <a:path w="878204" h="165100">
                <a:moveTo>
                  <a:pt x="801814" y="45720"/>
                </a:moveTo>
                <a:lnTo>
                  <a:pt x="694944" y="45720"/>
                </a:lnTo>
                <a:lnTo>
                  <a:pt x="694944" y="58000"/>
                </a:lnTo>
                <a:lnTo>
                  <a:pt x="801814" y="58000"/>
                </a:lnTo>
                <a:lnTo>
                  <a:pt x="801814" y="45720"/>
                </a:lnTo>
                <a:close/>
              </a:path>
              <a:path w="878204" h="165100">
                <a:moveTo>
                  <a:pt x="814006" y="19812"/>
                </a:moveTo>
                <a:lnTo>
                  <a:pt x="702564" y="19812"/>
                </a:lnTo>
                <a:lnTo>
                  <a:pt x="704088" y="13716"/>
                </a:lnTo>
                <a:lnTo>
                  <a:pt x="707136" y="4572"/>
                </a:lnTo>
                <a:lnTo>
                  <a:pt x="694944" y="0"/>
                </a:lnTo>
                <a:lnTo>
                  <a:pt x="688340" y="17983"/>
                </a:lnTo>
                <a:lnTo>
                  <a:pt x="680186" y="35255"/>
                </a:lnTo>
                <a:lnTo>
                  <a:pt x="670623" y="51689"/>
                </a:lnTo>
                <a:lnTo>
                  <a:pt x="659790" y="67144"/>
                </a:lnTo>
                <a:lnTo>
                  <a:pt x="661200" y="69989"/>
                </a:lnTo>
                <a:lnTo>
                  <a:pt x="661314" y="70192"/>
                </a:lnTo>
                <a:lnTo>
                  <a:pt x="662838" y="74764"/>
                </a:lnTo>
                <a:lnTo>
                  <a:pt x="664362" y="80860"/>
                </a:lnTo>
                <a:lnTo>
                  <a:pt x="673430" y="69989"/>
                </a:lnTo>
                <a:lnTo>
                  <a:pt x="682053" y="58000"/>
                </a:lnTo>
                <a:lnTo>
                  <a:pt x="689902" y="44792"/>
                </a:lnTo>
                <a:lnTo>
                  <a:pt x="696468" y="30480"/>
                </a:lnTo>
                <a:lnTo>
                  <a:pt x="814006" y="30480"/>
                </a:lnTo>
                <a:lnTo>
                  <a:pt x="814006" y="19812"/>
                </a:lnTo>
                <a:close/>
              </a:path>
              <a:path w="878204" h="165100">
                <a:moveTo>
                  <a:pt x="823150" y="118960"/>
                </a:moveTo>
                <a:lnTo>
                  <a:pt x="818578" y="117436"/>
                </a:lnTo>
                <a:lnTo>
                  <a:pt x="815530" y="117436"/>
                </a:lnTo>
                <a:lnTo>
                  <a:pt x="810958" y="115912"/>
                </a:lnTo>
                <a:lnTo>
                  <a:pt x="810704" y="123202"/>
                </a:lnTo>
                <a:lnTo>
                  <a:pt x="810691" y="123723"/>
                </a:lnTo>
                <a:lnTo>
                  <a:pt x="810006" y="131051"/>
                </a:lnTo>
                <a:lnTo>
                  <a:pt x="809028" y="138087"/>
                </a:lnTo>
                <a:lnTo>
                  <a:pt x="807910" y="144970"/>
                </a:lnTo>
                <a:lnTo>
                  <a:pt x="806386" y="149542"/>
                </a:lnTo>
                <a:lnTo>
                  <a:pt x="804862" y="149542"/>
                </a:lnTo>
                <a:lnTo>
                  <a:pt x="793242" y="108026"/>
                </a:lnTo>
                <a:lnTo>
                  <a:pt x="792670" y="90004"/>
                </a:lnTo>
                <a:lnTo>
                  <a:pt x="792670" y="73240"/>
                </a:lnTo>
                <a:lnTo>
                  <a:pt x="676567" y="73240"/>
                </a:lnTo>
                <a:lnTo>
                  <a:pt x="676567" y="83908"/>
                </a:lnTo>
                <a:lnTo>
                  <a:pt x="778852" y="83908"/>
                </a:lnTo>
                <a:lnTo>
                  <a:pt x="778852" y="90004"/>
                </a:lnTo>
                <a:lnTo>
                  <a:pt x="785355" y="141097"/>
                </a:lnTo>
                <a:lnTo>
                  <a:pt x="798766" y="163258"/>
                </a:lnTo>
                <a:lnTo>
                  <a:pt x="810958" y="163258"/>
                </a:lnTo>
                <a:lnTo>
                  <a:pt x="817054" y="157162"/>
                </a:lnTo>
                <a:lnTo>
                  <a:pt x="818134" y="149542"/>
                </a:lnTo>
                <a:lnTo>
                  <a:pt x="818578" y="146494"/>
                </a:lnTo>
                <a:lnTo>
                  <a:pt x="820356" y="138785"/>
                </a:lnTo>
                <a:lnTo>
                  <a:pt x="821436" y="131622"/>
                </a:lnTo>
                <a:lnTo>
                  <a:pt x="822210" y="125031"/>
                </a:lnTo>
                <a:lnTo>
                  <a:pt x="823150" y="118960"/>
                </a:lnTo>
                <a:close/>
              </a:path>
              <a:path w="878204" h="165100">
                <a:moveTo>
                  <a:pt x="875157" y="120586"/>
                </a:moveTo>
                <a:lnTo>
                  <a:pt x="859815" y="120586"/>
                </a:lnTo>
                <a:lnTo>
                  <a:pt x="850671" y="164782"/>
                </a:lnTo>
                <a:lnTo>
                  <a:pt x="861339" y="164782"/>
                </a:lnTo>
                <a:lnTo>
                  <a:pt x="875157" y="120586"/>
                </a:lnTo>
                <a:close/>
              </a:path>
              <a:path w="878204" h="165100">
                <a:moveTo>
                  <a:pt x="878205" y="56476"/>
                </a:moveTo>
                <a:lnTo>
                  <a:pt x="876681" y="53428"/>
                </a:lnTo>
                <a:lnTo>
                  <a:pt x="875157" y="51816"/>
                </a:lnTo>
                <a:lnTo>
                  <a:pt x="872007" y="48768"/>
                </a:lnTo>
                <a:lnTo>
                  <a:pt x="861339" y="48768"/>
                </a:lnTo>
                <a:lnTo>
                  <a:pt x="859815" y="51816"/>
                </a:lnTo>
                <a:lnTo>
                  <a:pt x="856780" y="53428"/>
                </a:lnTo>
                <a:lnTo>
                  <a:pt x="856780" y="64096"/>
                </a:lnTo>
                <a:lnTo>
                  <a:pt x="859815" y="65620"/>
                </a:lnTo>
                <a:lnTo>
                  <a:pt x="861339" y="68668"/>
                </a:lnTo>
                <a:lnTo>
                  <a:pt x="872007" y="68668"/>
                </a:lnTo>
                <a:lnTo>
                  <a:pt x="875157" y="65620"/>
                </a:lnTo>
                <a:lnTo>
                  <a:pt x="876681" y="64096"/>
                </a:lnTo>
                <a:lnTo>
                  <a:pt x="878205" y="61048"/>
                </a:lnTo>
                <a:lnTo>
                  <a:pt x="878205" y="56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4" name="object 4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66197" y="4657826"/>
            <a:ext cx="1058417" cy="161734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660552" y="5045494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3048" y="13716"/>
                </a:lnTo>
                <a:lnTo>
                  <a:pt x="3048" y="16764"/>
                </a:lnTo>
                <a:lnTo>
                  <a:pt x="1523" y="21336"/>
                </a:lnTo>
                <a:lnTo>
                  <a:pt x="0" y="24384"/>
                </a:lnTo>
                <a:lnTo>
                  <a:pt x="0" y="32004"/>
                </a:lnTo>
                <a:lnTo>
                  <a:pt x="1523" y="35052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8"/>
                </a:lnTo>
                <a:lnTo>
                  <a:pt x="10667" y="51816"/>
                </a:lnTo>
                <a:lnTo>
                  <a:pt x="13715" y="53340"/>
                </a:lnTo>
                <a:lnTo>
                  <a:pt x="18287" y="54864"/>
                </a:lnTo>
                <a:lnTo>
                  <a:pt x="21335" y="56388"/>
                </a:lnTo>
                <a:lnTo>
                  <a:pt x="36677" y="56388"/>
                </a:lnTo>
                <a:lnTo>
                  <a:pt x="45821" y="51816"/>
                </a:lnTo>
                <a:lnTo>
                  <a:pt x="51917" y="45720"/>
                </a:lnTo>
                <a:lnTo>
                  <a:pt x="54965" y="39624"/>
                </a:lnTo>
                <a:lnTo>
                  <a:pt x="56489" y="35052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6489" y="21336"/>
                </a:lnTo>
                <a:lnTo>
                  <a:pt x="54965" y="16764"/>
                </a:lnTo>
                <a:lnTo>
                  <a:pt x="51917" y="10668"/>
                </a:lnTo>
                <a:lnTo>
                  <a:pt x="48869" y="7620"/>
                </a:lnTo>
                <a:lnTo>
                  <a:pt x="45821" y="6096"/>
                </a:lnTo>
                <a:lnTo>
                  <a:pt x="42773" y="3048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43813" y="4990528"/>
            <a:ext cx="890905" cy="163830"/>
          </a:xfrm>
          <a:custGeom>
            <a:avLst/>
            <a:gdLst/>
            <a:ahLst/>
            <a:cxnLst/>
            <a:rect l="l" t="t" r="r" b="b"/>
            <a:pathLst>
              <a:path w="890905" h="163829">
                <a:moveTo>
                  <a:pt x="74777" y="108305"/>
                </a:moveTo>
                <a:lnTo>
                  <a:pt x="53441" y="109829"/>
                </a:lnTo>
                <a:lnTo>
                  <a:pt x="53441" y="97637"/>
                </a:lnTo>
                <a:lnTo>
                  <a:pt x="73253" y="97637"/>
                </a:lnTo>
                <a:lnTo>
                  <a:pt x="73253" y="77825"/>
                </a:lnTo>
                <a:lnTo>
                  <a:pt x="53441" y="77825"/>
                </a:lnTo>
                <a:lnTo>
                  <a:pt x="53441" y="48768"/>
                </a:lnTo>
                <a:lnTo>
                  <a:pt x="33629" y="48768"/>
                </a:lnTo>
                <a:lnTo>
                  <a:pt x="33629" y="77825"/>
                </a:lnTo>
                <a:lnTo>
                  <a:pt x="22872" y="77825"/>
                </a:lnTo>
                <a:lnTo>
                  <a:pt x="25044" y="68922"/>
                </a:lnTo>
                <a:lnTo>
                  <a:pt x="27635" y="58724"/>
                </a:lnTo>
                <a:lnTo>
                  <a:pt x="30403" y="49022"/>
                </a:lnTo>
                <a:lnTo>
                  <a:pt x="33629" y="39624"/>
                </a:lnTo>
                <a:lnTo>
                  <a:pt x="71729" y="39624"/>
                </a:lnTo>
                <a:lnTo>
                  <a:pt x="71729" y="21336"/>
                </a:lnTo>
                <a:lnTo>
                  <a:pt x="38201" y="21336"/>
                </a:lnTo>
                <a:lnTo>
                  <a:pt x="42773" y="3048"/>
                </a:lnTo>
                <a:lnTo>
                  <a:pt x="21336" y="0"/>
                </a:lnTo>
                <a:lnTo>
                  <a:pt x="19812" y="7620"/>
                </a:lnTo>
                <a:lnTo>
                  <a:pt x="18288" y="13716"/>
                </a:lnTo>
                <a:lnTo>
                  <a:pt x="16764" y="21336"/>
                </a:lnTo>
                <a:lnTo>
                  <a:pt x="1536" y="21336"/>
                </a:lnTo>
                <a:lnTo>
                  <a:pt x="1536" y="39624"/>
                </a:lnTo>
                <a:lnTo>
                  <a:pt x="12192" y="39624"/>
                </a:lnTo>
                <a:lnTo>
                  <a:pt x="9906" y="49720"/>
                </a:lnTo>
                <a:lnTo>
                  <a:pt x="7620" y="59334"/>
                </a:lnTo>
                <a:lnTo>
                  <a:pt x="4940" y="70205"/>
                </a:lnTo>
                <a:lnTo>
                  <a:pt x="3048" y="77825"/>
                </a:lnTo>
                <a:lnTo>
                  <a:pt x="3048" y="97637"/>
                </a:lnTo>
                <a:lnTo>
                  <a:pt x="33629" y="97637"/>
                </a:lnTo>
                <a:lnTo>
                  <a:pt x="33629" y="111353"/>
                </a:lnTo>
                <a:lnTo>
                  <a:pt x="24688" y="112483"/>
                </a:lnTo>
                <a:lnTo>
                  <a:pt x="16205" y="113449"/>
                </a:lnTo>
                <a:lnTo>
                  <a:pt x="8026" y="114147"/>
                </a:lnTo>
                <a:lnTo>
                  <a:pt x="0" y="114401"/>
                </a:lnTo>
                <a:lnTo>
                  <a:pt x="3048" y="135826"/>
                </a:lnTo>
                <a:lnTo>
                  <a:pt x="33629" y="132778"/>
                </a:lnTo>
                <a:lnTo>
                  <a:pt x="33629" y="163258"/>
                </a:lnTo>
                <a:lnTo>
                  <a:pt x="53441" y="163258"/>
                </a:lnTo>
                <a:lnTo>
                  <a:pt x="53441" y="132778"/>
                </a:lnTo>
                <a:lnTo>
                  <a:pt x="53441" y="131254"/>
                </a:lnTo>
                <a:lnTo>
                  <a:pt x="73253" y="128206"/>
                </a:lnTo>
                <a:lnTo>
                  <a:pt x="73253" y="120586"/>
                </a:lnTo>
                <a:lnTo>
                  <a:pt x="74777" y="114401"/>
                </a:lnTo>
                <a:lnTo>
                  <a:pt x="74777" y="109829"/>
                </a:lnTo>
                <a:lnTo>
                  <a:pt x="74777" y="108305"/>
                </a:lnTo>
                <a:close/>
              </a:path>
              <a:path w="890905" h="163829">
                <a:moveTo>
                  <a:pt x="161836" y="22860"/>
                </a:moveTo>
                <a:lnTo>
                  <a:pt x="102298" y="22860"/>
                </a:lnTo>
                <a:lnTo>
                  <a:pt x="103835" y="16764"/>
                </a:lnTo>
                <a:lnTo>
                  <a:pt x="106870" y="10668"/>
                </a:lnTo>
                <a:lnTo>
                  <a:pt x="108407" y="3048"/>
                </a:lnTo>
                <a:lnTo>
                  <a:pt x="87071" y="0"/>
                </a:lnTo>
                <a:lnTo>
                  <a:pt x="83045" y="16027"/>
                </a:lnTo>
                <a:lnTo>
                  <a:pt x="77876" y="32207"/>
                </a:lnTo>
                <a:lnTo>
                  <a:pt x="71513" y="48768"/>
                </a:lnTo>
                <a:lnTo>
                  <a:pt x="64109" y="65633"/>
                </a:lnTo>
                <a:lnTo>
                  <a:pt x="79451" y="73253"/>
                </a:lnTo>
                <a:lnTo>
                  <a:pt x="96215" y="42672"/>
                </a:lnTo>
                <a:lnTo>
                  <a:pt x="138976" y="42672"/>
                </a:lnTo>
                <a:lnTo>
                  <a:pt x="131356" y="70205"/>
                </a:lnTo>
                <a:lnTo>
                  <a:pt x="152692" y="74777"/>
                </a:lnTo>
                <a:lnTo>
                  <a:pt x="161836" y="42672"/>
                </a:lnTo>
                <a:lnTo>
                  <a:pt x="161836" y="22860"/>
                </a:lnTo>
                <a:close/>
              </a:path>
              <a:path w="890905" h="163829">
                <a:moveTo>
                  <a:pt x="164973" y="138874"/>
                </a:moveTo>
                <a:lnTo>
                  <a:pt x="150050" y="129133"/>
                </a:lnTo>
                <a:lnTo>
                  <a:pt x="137439" y="115785"/>
                </a:lnTo>
                <a:lnTo>
                  <a:pt x="135686" y="112877"/>
                </a:lnTo>
                <a:lnTo>
                  <a:pt x="127114" y="98729"/>
                </a:lnTo>
                <a:lnTo>
                  <a:pt x="119062" y="77825"/>
                </a:lnTo>
                <a:lnTo>
                  <a:pt x="120599" y="70612"/>
                </a:lnTo>
                <a:lnTo>
                  <a:pt x="120688" y="53441"/>
                </a:lnTo>
                <a:lnTo>
                  <a:pt x="99250" y="53441"/>
                </a:lnTo>
                <a:lnTo>
                  <a:pt x="98844" y="65633"/>
                </a:lnTo>
                <a:lnTo>
                  <a:pt x="98742" y="68440"/>
                </a:lnTo>
                <a:lnTo>
                  <a:pt x="90106" y="109829"/>
                </a:lnTo>
                <a:lnTo>
                  <a:pt x="58013" y="144970"/>
                </a:lnTo>
                <a:lnTo>
                  <a:pt x="68681" y="155638"/>
                </a:lnTo>
                <a:lnTo>
                  <a:pt x="106362" y="127228"/>
                </a:lnTo>
                <a:lnTo>
                  <a:pt x="112979" y="112877"/>
                </a:lnTo>
                <a:lnTo>
                  <a:pt x="119595" y="127838"/>
                </a:lnTo>
                <a:lnTo>
                  <a:pt x="127914" y="140779"/>
                </a:lnTo>
                <a:lnTo>
                  <a:pt x="137922" y="151980"/>
                </a:lnTo>
                <a:lnTo>
                  <a:pt x="149644" y="161734"/>
                </a:lnTo>
                <a:lnTo>
                  <a:pt x="153949" y="155168"/>
                </a:lnTo>
                <a:lnTo>
                  <a:pt x="157835" y="149161"/>
                </a:lnTo>
                <a:lnTo>
                  <a:pt x="161467" y="143738"/>
                </a:lnTo>
                <a:lnTo>
                  <a:pt x="164973" y="138874"/>
                </a:lnTo>
                <a:close/>
              </a:path>
              <a:path w="890905" h="163829">
                <a:moveTo>
                  <a:pt x="316141" y="117449"/>
                </a:moveTo>
                <a:lnTo>
                  <a:pt x="294703" y="117449"/>
                </a:lnTo>
                <a:lnTo>
                  <a:pt x="294703" y="132778"/>
                </a:lnTo>
                <a:lnTo>
                  <a:pt x="294703" y="141922"/>
                </a:lnTo>
                <a:lnTo>
                  <a:pt x="210794" y="141922"/>
                </a:lnTo>
                <a:lnTo>
                  <a:pt x="210794" y="132778"/>
                </a:lnTo>
                <a:lnTo>
                  <a:pt x="294703" y="132778"/>
                </a:lnTo>
                <a:lnTo>
                  <a:pt x="294703" y="117449"/>
                </a:lnTo>
                <a:lnTo>
                  <a:pt x="210794" y="117449"/>
                </a:lnTo>
                <a:lnTo>
                  <a:pt x="210794" y="111353"/>
                </a:lnTo>
                <a:lnTo>
                  <a:pt x="310045" y="111353"/>
                </a:lnTo>
                <a:lnTo>
                  <a:pt x="310045" y="96113"/>
                </a:lnTo>
                <a:lnTo>
                  <a:pt x="310045" y="86969"/>
                </a:lnTo>
                <a:lnTo>
                  <a:pt x="310045" y="71729"/>
                </a:lnTo>
                <a:lnTo>
                  <a:pt x="288607" y="71729"/>
                </a:lnTo>
                <a:lnTo>
                  <a:pt x="288607" y="86969"/>
                </a:lnTo>
                <a:lnTo>
                  <a:pt x="288607" y="96113"/>
                </a:lnTo>
                <a:lnTo>
                  <a:pt x="210794" y="96113"/>
                </a:lnTo>
                <a:lnTo>
                  <a:pt x="210794" y="86969"/>
                </a:lnTo>
                <a:lnTo>
                  <a:pt x="288607" y="86969"/>
                </a:lnTo>
                <a:lnTo>
                  <a:pt x="288607" y="71729"/>
                </a:lnTo>
                <a:lnTo>
                  <a:pt x="189369" y="71729"/>
                </a:lnTo>
                <a:lnTo>
                  <a:pt x="189369" y="163258"/>
                </a:lnTo>
                <a:lnTo>
                  <a:pt x="210794" y="163258"/>
                </a:lnTo>
                <a:lnTo>
                  <a:pt x="210794" y="157162"/>
                </a:lnTo>
                <a:lnTo>
                  <a:pt x="294703" y="157162"/>
                </a:lnTo>
                <a:lnTo>
                  <a:pt x="294703" y="163258"/>
                </a:lnTo>
                <a:lnTo>
                  <a:pt x="316141" y="163258"/>
                </a:lnTo>
                <a:lnTo>
                  <a:pt x="316141" y="157162"/>
                </a:lnTo>
                <a:lnTo>
                  <a:pt x="316141" y="141922"/>
                </a:lnTo>
                <a:lnTo>
                  <a:pt x="316141" y="132778"/>
                </a:lnTo>
                <a:lnTo>
                  <a:pt x="316141" y="117449"/>
                </a:lnTo>
                <a:close/>
              </a:path>
              <a:path w="890905" h="163829">
                <a:moveTo>
                  <a:pt x="328333" y="12192"/>
                </a:moveTo>
                <a:lnTo>
                  <a:pt x="296227" y="12192"/>
                </a:lnTo>
                <a:lnTo>
                  <a:pt x="296227" y="45720"/>
                </a:lnTo>
                <a:lnTo>
                  <a:pt x="258140" y="45720"/>
                </a:lnTo>
                <a:lnTo>
                  <a:pt x="255079" y="36576"/>
                </a:lnTo>
                <a:lnTo>
                  <a:pt x="255079" y="33566"/>
                </a:lnTo>
                <a:lnTo>
                  <a:pt x="261175" y="36576"/>
                </a:lnTo>
                <a:lnTo>
                  <a:pt x="265760" y="41148"/>
                </a:lnTo>
                <a:lnTo>
                  <a:pt x="268795" y="42672"/>
                </a:lnTo>
                <a:lnTo>
                  <a:pt x="277926" y="33540"/>
                </a:lnTo>
                <a:lnTo>
                  <a:pt x="280987" y="27432"/>
                </a:lnTo>
                <a:lnTo>
                  <a:pt x="288607" y="27432"/>
                </a:lnTo>
                <a:lnTo>
                  <a:pt x="284035" y="32004"/>
                </a:lnTo>
                <a:lnTo>
                  <a:pt x="291668" y="39624"/>
                </a:lnTo>
                <a:lnTo>
                  <a:pt x="296227" y="45720"/>
                </a:lnTo>
                <a:lnTo>
                  <a:pt x="296227" y="12192"/>
                </a:lnTo>
                <a:lnTo>
                  <a:pt x="290131" y="12192"/>
                </a:lnTo>
                <a:lnTo>
                  <a:pt x="291668" y="7620"/>
                </a:lnTo>
                <a:lnTo>
                  <a:pt x="293179" y="4572"/>
                </a:lnTo>
                <a:lnTo>
                  <a:pt x="294703" y="0"/>
                </a:lnTo>
                <a:lnTo>
                  <a:pt x="271843" y="0"/>
                </a:lnTo>
                <a:lnTo>
                  <a:pt x="267373" y="8623"/>
                </a:lnTo>
                <a:lnTo>
                  <a:pt x="262496" y="17145"/>
                </a:lnTo>
                <a:lnTo>
                  <a:pt x="257441" y="24866"/>
                </a:lnTo>
                <a:lnTo>
                  <a:pt x="251942" y="32004"/>
                </a:lnTo>
                <a:lnTo>
                  <a:pt x="255041" y="33553"/>
                </a:lnTo>
                <a:lnTo>
                  <a:pt x="235178" y="36576"/>
                </a:lnTo>
                <a:lnTo>
                  <a:pt x="238226" y="42672"/>
                </a:lnTo>
                <a:lnTo>
                  <a:pt x="238226" y="45720"/>
                </a:lnTo>
                <a:lnTo>
                  <a:pt x="222986" y="45720"/>
                </a:lnTo>
                <a:lnTo>
                  <a:pt x="232130" y="38100"/>
                </a:lnTo>
                <a:lnTo>
                  <a:pt x="229082" y="35052"/>
                </a:lnTo>
                <a:lnTo>
                  <a:pt x="226034" y="30480"/>
                </a:lnTo>
                <a:lnTo>
                  <a:pt x="222986" y="27432"/>
                </a:lnTo>
                <a:lnTo>
                  <a:pt x="255079" y="27432"/>
                </a:lnTo>
                <a:lnTo>
                  <a:pt x="255079" y="12192"/>
                </a:lnTo>
                <a:lnTo>
                  <a:pt x="212318" y="12192"/>
                </a:lnTo>
                <a:lnTo>
                  <a:pt x="213842" y="7620"/>
                </a:lnTo>
                <a:lnTo>
                  <a:pt x="215366" y="4572"/>
                </a:lnTo>
                <a:lnTo>
                  <a:pt x="216890" y="0"/>
                </a:lnTo>
                <a:lnTo>
                  <a:pt x="195453" y="0"/>
                </a:lnTo>
                <a:lnTo>
                  <a:pt x="190334" y="8623"/>
                </a:lnTo>
                <a:lnTo>
                  <a:pt x="184213" y="16383"/>
                </a:lnTo>
                <a:lnTo>
                  <a:pt x="177228" y="23583"/>
                </a:lnTo>
                <a:lnTo>
                  <a:pt x="169545" y="30480"/>
                </a:lnTo>
                <a:lnTo>
                  <a:pt x="175641" y="36576"/>
                </a:lnTo>
                <a:lnTo>
                  <a:pt x="180213" y="42672"/>
                </a:lnTo>
                <a:lnTo>
                  <a:pt x="181737" y="45720"/>
                </a:lnTo>
                <a:lnTo>
                  <a:pt x="187185" y="41148"/>
                </a:lnTo>
                <a:lnTo>
                  <a:pt x="192214" y="36576"/>
                </a:lnTo>
                <a:lnTo>
                  <a:pt x="196951" y="32004"/>
                </a:lnTo>
                <a:lnTo>
                  <a:pt x="201561" y="27432"/>
                </a:lnTo>
                <a:lnTo>
                  <a:pt x="212318" y="27432"/>
                </a:lnTo>
                <a:lnTo>
                  <a:pt x="204597" y="32004"/>
                </a:lnTo>
                <a:lnTo>
                  <a:pt x="209169" y="36576"/>
                </a:lnTo>
                <a:lnTo>
                  <a:pt x="212318" y="41148"/>
                </a:lnTo>
                <a:lnTo>
                  <a:pt x="215366" y="45720"/>
                </a:lnTo>
                <a:lnTo>
                  <a:pt x="181737" y="45720"/>
                </a:lnTo>
                <a:lnTo>
                  <a:pt x="174117" y="45720"/>
                </a:lnTo>
                <a:lnTo>
                  <a:pt x="174117" y="68681"/>
                </a:lnTo>
                <a:lnTo>
                  <a:pt x="195453" y="68681"/>
                </a:lnTo>
                <a:lnTo>
                  <a:pt x="195453" y="62585"/>
                </a:lnTo>
                <a:lnTo>
                  <a:pt x="305473" y="62585"/>
                </a:lnTo>
                <a:lnTo>
                  <a:pt x="305473" y="68681"/>
                </a:lnTo>
                <a:lnTo>
                  <a:pt x="326809" y="68681"/>
                </a:lnTo>
                <a:lnTo>
                  <a:pt x="326809" y="62585"/>
                </a:lnTo>
                <a:lnTo>
                  <a:pt x="326809" y="45720"/>
                </a:lnTo>
                <a:lnTo>
                  <a:pt x="300901" y="45720"/>
                </a:lnTo>
                <a:lnTo>
                  <a:pt x="311569" y="36576"/>
                </a:lnTo>
                <a:lnTo>
                  <a:pt x="305473" y="30480"/>
                </a:lnTo>
                <a:lnTo>
                  <a:pt x="303949" y="27432"/>
                </a:lnTo>
                <a:lnTo>
                  <a:pt x="328333" y="27432"/>
                </a:lnTo>
                <a:lnTo>
                  <a:pt x="328333" y="12192"/>
                </a:lnTo>
                <a:close/>
              </a:path>
              <a:path w="890905" h="163829">
                <a:moveTo>
                  <a:pt x="450532" y="99161"/>
                </a:moveTo>
                <a:lnTo>
                  <a:pt x="339001" y="99161"/>
                </a:lnTo>
                <a:lnTo>
                  <a:pt x="339001" y="120586"/>
                </a:lnTo>
                <a:lnTo>
                  <a:pt x="450532" y="120586"/>
                </a:lnTo>
                <a:lnTo>
                  <a:pt x="450532" y="99161"/>
                </a:lnTo>
                <a:close/>
              </a:path>
              <a:path w="890905" h="163829">
                <a:moveTo>
                  <a:pt x="494830" y="21336"/>
                </a:moveTo>
                <a:lnTo>
                  <a:pt x="387858" y="21336"/>
                </a:lnTo>
                <a:lnTo>
                  <a:pt x="389483" y="1524"/>
                </a:lnTo>
                <a:lnTo>
                  <a:pt x="363486" y="1524"/>
                </a:lnTo>
                <a:lnTo>
                  <a:pt x="358902" y="82397"/>
                </a:lnTo>
                <a:lnTo>
                  <a:pt x="461200" y="82397"/>
                </a:lnTo>
                <a:lnTo>
                  <a:pt x="460959" y="97878"/>
                </a:lnTo>
                <a:lnTo>
                  <a:pt x="460438" y="110223"/>
                </a:lnTo>
                <a:lnTo>
                  <a:pt x="459905" y="119735"/>
                </a:lnTo>
                <a:lnTo>
                  <a:pt x="459676" y="126682"/>
                </a:lnTo>
                <a:lnTo>
                  <a:pt x="458152" y="132778"/>
                </a:lnTo>
                <a:lnTo>
                  <a:pt x="452056" y="137350"/>
                </a:lnTo>
                <a:lnTo>
                  <a:pt x="434314" y="137350"/>
                </a:lnTo>
                <a:lnTo>
                  <a:pt x="424535" y="137160"/>
                </a:lnTo>
                <a:lnTo>
                  <a:pt x="416001" y="136715"/>
                </a:lnTo>
                <a:lnTo>
                  <a:pt x="407771" y="135826"/>
                </a:lnTo>
                <a:lnTo>
                  <a:pt x="410819" y="144970"/>
                </a:lnTo>
                <a:lnTo>
                  <a:pt x="413753" y="159664"/>
                </a:lnTo>
                <a:lnTo>
                  <a:pt x="413867" y="160210"/>
                </a:lnTo>
                <a:lnTo>
                  <a:pt x="449021" y="160210"/>
                </a:lnTo>
                <a:lnTo>
                  <a:pt x="483082" y="137350"/>
                </a:lnTo>
                <a:lnTo>
                  <a:pt x="487210" y="61061"/>
                </a:lnTo>
                <a:lnTo>
                  <a:pt x="384822" y="61061"/>
                </a:lnTo>
                <a:lnTo>
                  <a:pt x="386334" y="42672"/>
                </a:lnTo>
                <a:lnTo>
                  <a:pt x="494830" y="42672"/>
                </a:lnTo>
                <a:lnTo>
                  <a:pt x="494830" y="21336"/>
                </a:lnTo>
                <a:close/>
              </a:path>
              <a:path w="890905" h="163829">
                <a:moveTo>
                  <a:pt x="528447" y="80873"/>
                </a:moveTo>
                <a:lnTo>
                  <a:pt x="527037" y="66332"/>
                </a:lnTo>
                <a:lnTo>
                  <a:pt x="525195" y="52628"/>
                </a:lnTo>
                <a:lnTo>
                  <a:pt x="523049" y="40068"/>
                </a:lnTo>
                <a:lnTo>
                  <a:pt x="520738" y="28956"/>
                </a:lnTo>
                <a:lnTo>
                  <a:pt x="503974" y="32004"/>
                </a:lnTo>
                <a:lnTo>
                  <a:pt x="506018" y="43980"/>
                </a:lnTo>
                <a:lnTo>
                  <a:pt x="507733" y="56489"/>
                </a:lnTo>
                <a:lnTo>
                  <a:pt x="509536" y="70243"/>
                </a:lnTo>
                <a:lnTo>
                  <a:pt x="511594" y="83921"/>
                </a:lnTo>
                <a:lnTo>
                  <a:pt x="528447" y="80873"/>
                </a:lnTo>
                <a:close/>
              </a:path>
              <a:path w="890905" h="163829">
                <a:moveTo>
                  <a:pt x="667423" y="135826"/>
                </a:moveTo>
                <a:lnTo>
                  <a:pt x="630745" y="135826"/>
                </a:lnTo>
                <a:lnTo>
                  <a:pt x="630745" y="68681"/>
                </a:lnTo>
                <a:lnTo>
                  <a:pt x="661327" y="68681"/>
                </a:lnTo>
                <a:lnTo>
                  <a:pt x="661327" y="48768"/>
                </a:lnTo>
                <a:lnTo>
                  <a:pt x="661327" y="47244"/>
                </a:lnTo>
                <a:lnTo>
                  <a:pt x="630745" y="47244"/>
                </a:lnTo>
                <a:lnTo>
                  <a:pt x="630745" y="3048"/>
                </a:lnTo>
                <a:lnTo>
                  <a:pt x="607796" y="3048"/>
                </a:lnTo>
                <a:lnTo>
                  <a:pt x="607796" y="47244"/>
                </a:lnTo>
                <a:lnTo>
                  <a:pt x="577316" y="47244"/>
                </a:lnTo>
                <a:lnTo>
                  <a:pt x="580364" y="44196"/>
                </a:lnTo>
                <a:lnTo>
                  <a:pt x="583412" y="41148"/>
                </a:lnTo>
                <a:lnTo>
                  <a:pt x="568083" y="25908"/>
                </a:lnTo>
                <a:lnTo>
                  <a:pt x="554355" y="44196"/>
                </a:lnTo>
                <a:lnTo>
                  <a:pt x="554355" y="3048"/>
                </a:lnTo>
                <a:lnTo>
                  <a:pt x="533019" y="3048"/>
                </a:lnTo>
                <a:lnTo>
                  <a:pt x="532904" y="25908"/>
                </a:lnTo>
                <a:lnTo>
                  <a:pt x="532828" y="32588"/>
                </a:lnTo>
                <a:lnTo>
                  <a:pt x="532561" y="40068"/>
                </a:lnTo>
                <a:lnTo>
                  <a:pt x="532523" y="41148"/>
                </a:lnTo>
                <a:lnTo>
                  <a:pt x="528993" y="83921"/>
                </a:lnTo>
                <a:lnTo>
                  <a:pt x="515124" y="126657"/>
                </a:lnTo>
                <a:lnTo>
                  <a:pt x="503974" y="140398"/>
                </a:lnTo>
                <a:lnTo>
                  <a:pt x="507415" y="144386"/>
                </a:lnTo>
                <a:lnTo>
                  <a:pt x="511048" y="149402"/>
                </a:lnTo>
                <a:lnTo>
                  <a:pt x="514896" y="155194"/>
                </a:lnTo>
                <a:lnTo>
                  <a:pt x="519214" y="161734"/>
                </a:lnTo>
                <a:lnTo>
                  <a:pt x="527812" y="149402"/>
                </a:lnTo>
                <a:lnTo>
                  <a:pt x="535089" y="137350"/>
                </a:lnTo>
                <a:lnTo>
                  <a:pt x="540943" y="125272"/>
                </a:lnTo>
                <a:lnTo>
                  <a:pt x="545211" y="112877"/>
                </a:lnTo>
                <a:lnTo>
                  <a:pt x="549846" y="118973"/>
                </a:lnTo>
                <a:lnTo>
                  <a:pt x="558927" y="131406"/>
                </a:lnTo>
                <a:lnTo>
                  <a:pt x="563511" y="137350"/>
                </a:lnTo>
                <a:lnTo>
                  <a:pt x="580364" y="118973"/>
                </a:lnTo>
                <a:lnTo>
                  <a:pt x="574459" y="112877"/>
                </a:lnTo>
                <a:lnTo>
                  <a:pt x="567359" y="105460"/>
                </a:lnTo>
                <a:lnTo>
                  <a:pt x="559269" y="97332"/>
                </a:lnTo>
                <a:lnTo>
                  <a:pt x="549783" y="88493"/>
                </a:lnTo>
                <a:lnTo>
                  <a:pt x="551319" y="83921"/>
                </a:lnTo>
                <a:lnTo>
                  <a:pt x="551319" y="77825"/>
                </a:lnTo>
                <a:lnTo>
                  <a:pt x="552831" y="71729"/>
                </a:lnTo>
                <a:lnTo>
                  <a:pt x="575792" y="48768"/>
                </a:lnTo>
                <a:lnTo>
                  <a:pt x="575792" y="68681"/>
                </a:lnTo>
                <a:lnTo>
                  <a:pt x="607796" y="68681"/>
                </a:lnTo>
                <a:lnTo>
                  <a:pt x="607796" y="135826"/>
                </a:lnTo>
                <a:lnTo>
                  <a:pt x="571220" y="135826"/>
                </a:lnTo>
                <a:lnTo>
                  <a:pt x="571220" y="155638"/>
                </a:lnTo>
                <a:lnTo>
                  <a:pt x="667423" y="155638"/>
                </a:lnTo>
                <a:lnTo>
                  <a:pt x="667423" y="135826"/>
                </a:lnTo>
                <a:close/>
              </a:path>
              <a:path w="890905" h="163829">
                <a:moveTo>
                  <a:pt x="835342" y="106781"/>
                </a:moveTo>
                <a:lnTo>
                  <a:pt x="818565" y="106781"/>
                </a:lnTo>
                <a:lnTo>
                  <a:pt x="818565" y="97637"/>
                </a:lnTo>
                <a:lnTo>
                  <a:pt x="818565" y="83921"/>
                </a:lnTo>
                <a:lnTo>
                  <a:pt x="818565" y="6096"/>
                </a:lnTo>
                <a:lnTo>
                  <a:pt x="795731" y="6096"/>
                </a:lnTo>
                <a:lnTo>
                  <a:pt x="795731" y="106781"/>
                </a:lnTo>
                <a:lnTo>
                  <a:pt x="713244" y="106781"/>
                </a:lnTo>
                <a:lnTo>
                  <a:pt x="713244" y="97637"/>
                </a:lnTo>
                <a:lnTo>
                  <a:pt x="795731" y="97637"/>
                </a:lnTo>
                <a:lnTo>
                  <a:pt x="795731" y="83921"/>
                </a:lnTo>
                <a:lnTo>
                  <a:pt x="713244" y="83921"/>
                </a:lnTo>
                <a:lnTo>
                  <a:pt x="713244" y="73253"/>
                </a:lnTo>
                <a:lnTo>
                  <a:pt x="795731" y="73253"/>
                </a:lnTo>
                <a:lnTo>
                  <a:pt x="795731" y="59537"/>
                </a:lnTo>
                <a:lnTo>
                  <a:pt x="713244" y="59537"/>
                </a:lnTo>
                <a:lnTo>
                  <a:pt x="713244" y="50292"/>
                </a:lnTo>
                <a:lnTo>
                  <a:pt x="795731" y="50292"/>
                </a:lnTo>
                <a:lnTo>
                  <a:pt x="795731" y="35052"/>
                </a:lnTo>
                <a:lnTo>
                  <a:pt x="713244" y="35052"/>
                </a:lnTo>
                <a:lnTo>
                  <a:pt x="713244" y="25908"/>
                </a:lnTo>
                <a:lnTo>
                  <a:pt x="795731" y="25908"/>
                </a:lnTo>
                <a:lnTo>
                  <a:pt x="795731" y="6096"/>
                </a:lnTo>
                <a:lnTo>
                  <a:pt x="690283" y="6096"/>
                </a:lnTo>
                <a:lnTo>
                  <a:pt x="690283" y="106781"/>
                </a:lnTo>
                <a:lnTo>
                  <a:pt x="673519" y="106781"/>
                </a:lnTo>
                <a:lnTo>
                  <a:pt x="673519" y="126682"/>
                </a:lnTo>
                <a:lnTo>
                  <a:pt x="723900" y="126682"/>
                </a:lnTo>
                <a:lnTo>
                  <a:pt x="712216" y="131241"/>
                </a:lnTo>
                <a:lnTo>
                  <a:pt x="700227" y="135636"/>
                </a:lnTo>
                <a:lnTo>
                  <a:pt x="688238" y="139763"/>
                </a:lnTo>
                <a:lnTo>
                  <a:pt x="676567" y="143446"/>
                </a:lnTo>
                <a:lnTo>
                  <a:pt x="681139" y="151066"/>
                </a:lnTo>
                <a:lnTo>
                  <a:pt x="685711" y="157162"/>
                </a:lnTo>
                <a:lnTo>
                  <a:pt x="688759" y="163258"/>
                </a:lnTo>
                <a:lnTo>
                  <a:pt x="740664" y="141922"/>
                </a:lnTo>
                <a:lnTo>
                  <a:pt x="731520" y="126682"/>
                </a:lnTo>
                <a:lnTo>
                  <a:pt x="772769" y="126682"/>
                </a:lnTo>
                <a:lnTo>
                  <a:pt x="765149" y="143446"/>
                </a:lnTo>
                <a:lnTo>
                  <a:pt x="779729" y="148018"/>
                </a:lnTo>
                <a:lnTo>
                  <a:pt x="793762" y="152590"/>
                </a:lnTo>
                <a:lnTo>
                  <a:pt x="807224" y="157162"/>
                </a:lnTo>
                <a:lnTo>
                  <a:pt x="820115" y="161734"/>
                </a:lnTo>
                <a:lnTo>
                  <a:pt x="830770" y="141922"/>
                </a:lnTo>
                <a:lnTo>
                  <a:pt x="778865" y="126682"/>
                </a:lnTo>
                <a:lnTo>
                  <a:pt x="835342" y="126682"/>
                </a:lnTo>
                <a:lnTo>
                  <a:pt x="835342" y="106781"/>
                </a:lnTo>
                <a:close/>
              </a:path>
              <a:path w="890905" h="163829">
                <a:moveTo>
                  <a:pt x="890397" y="129730"/>
                </a:moveTo>
                <a:lnTo>
                  <a:pt x="888873" y="126682"/>
                </a:lnTo>
                <a:lnTo>
                  <a:pt x="887361" y="125158"/>
                </a:lnTo>
                <a:lnTo>
                  <a:pt x="885825" y="122110"/>
                </a:lnTo>
                <a:lnTo>
                  <a:pt x="875068" y="122110"/>
                </a:lnTo>
                <a:lnTo>
                  <a:pt x="870496" y="126682"/>
                </a:lnTo>
                <a:lnTo>
                  <a:pt x="868972" y="129730"/>
                </a:lnTo>
                <a:lnTo>
                  <a:pt x="868972" y="134302"/>
                </a:lnTo>
                <a:lnTo>
                  <a:pt x="870496" y="137350"/>
                </a:lnTo>
                <a:lnTo>
                  <a:pt x="875068" y="141922"/>
                </a:lnTo>
                <a:lnTo>
                  <a:pt x="885825" y="141922"/>
                </a:lnTo>
                <a:lnTo>
                  <a:pt x="887361" y="138874"/>
                </a:lnTo>
                <a:lnTo>
                  <a:pt x="888873" y="137350"/>
                </a:lnTo>
                <a:lnTo>
                  <a:pt x="890397" y="134302"/>
                </a:lnTo>
                <a:lnTo>
                  <a:pt x="890397" y="129730"/>
                </a:lnTo>
                <a:close/>
              </a:path>
              <a:path w="890905" h="163829">
                <a:moveTo>
                  <a:pt x="890397" y="54965"/>
                </a:moveTo>
                <a:lnTo>
                  <a:pt x="888873" y="53441"/>
                </a:lnTo>
                <a:lnTo>
                  <a:pt x="887361" y="50292"/>
                </a:lnTo>
                <a:lnTo>
                  <a:pt x="885825" y="48768"/>
                </a:lnTo>
                <a:lnTo>
                  <a:pt x="882777" y="47244"/>
                </a:lnTo>
                <a:lnTo>
                  <a:pt x="876592" y="47244"/>
                </a:lnTo>
                <a:lnTo>
                  <a:pt x="875068" y="48768"/>
                </a:lnTo>
                <a:lnTo>
                  <a:pt x="872020" y="50292"/>
                </a:lnTo>
                <a:lnTo>
                  <a:pt x="870496" y="53441"/>
                </a:lnTo>
                <a:lnTo>
                  <a:pt x="868972" y="54965"/>
                </a:lnTo>
                <a:lnTo>
                  <a:pt x="868972" y="61061"/>
                </a:lnTo>
                <a:lnTo>
                  <a:pt x="870496" y="64109"/>
                </a:lnTo>
                <a:lnTo>
                  <a:pt x="872020" y="65633"/>
                </a:lnTo>
                <a:lnTo>
                  <a:pt x="875068" y="67157"/>
                </a:lnTo>
                <a:lnTo>
                  <a:pt x="876592" y="68681"/>
                </a:lnTo>
                <a:lnTo>
                  <a:pt x="882777" y="68681"/>
                </a:lnTo>
                <a:lnTo>
                  <a:pt x="885825" y="67157"/>
                </a:lnTo>
                <a:lnTo>
                  <a:pt x="888873" y="64109"/>
                </a:lnTo>
                <a:lnTo>
                  <a:pt x="890397" y="61061"/>
                </a:lnTo>
                <a:lnTo>
                  <a:pt x="890397" y="549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51748" y="4990528"/>
            <a:ext cx="1315021" cy="163258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3285845" y="4990528"/>
            <a:ext cx="1729105" cy="163830"/>
            <a:chOff x="3285845" y="4990528"/>
            <a:chExt cx="1729105" cy="163830"/>
          </a:xfrm>
        </p:grpSpPr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85845" y="4990528"/>
              <a:ext cx="1505889" cy="16325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4797844" y="4999862"/>
              <a:ext cx="217170" cy="151130"/>
            </a:xfrm>
            <a:custGeom>
              <a:avLst/>
              <a:gdLst/>
              <a:ahLst/>
              <a:cxnLst/>
              <a:rect l="l" t="t" r="r" b="b"/>
              <a:pathLst>
                <a:path w="217170" h="151129">
                  <a:moveTo>
                    <a:pt x="138963" y="109639"/>
                  </a:moveTo>
                  <a:lnTo>
                    <a:pt x="128295" y="109639"/>
                  </a:lnTo>
                  <a:lnTo>
                    <a:pt x="128295" y="118872"/>
                  </a:lnTo>
                  <a:lnTo>
                    <a:pt x="138963" y="118872"/>
                  </a:lnTo>
                  <a:lnTo>
                    <a:pt x="138963" y="109639"/>
                  </a:lnTo>
                  <a:close/>
                </a:path>
                <a:path w="217170" h="151129">
                  <a:moveTo>
                    <a:pt x="138963" y="71539"/>
                  </a:moveTo>
                  <a:lnTo>
                    <a:pt x="128295" y="71539"/>
                  </a:lnTo>
                  <a:lnTo>
                    <a:pt x="128295" y="82207"/>
                  </a:lnTo>
                  <a:lnTo>
                    <a:pt x="138963" y="82207"/>
                  </a:lnTo>
                  <a:lnTo>
                    <a:pt x="138963" y="71539"/>
                  </a:lnTo>
                  <a:close/>
                </a:path>
                <a:path w="217170" h="151129">
                  <a:moveTo>
                    <a:pt x="148107" y="31813"/>
                  </a:moveTo>
                  <a:lnTo>
                    <a:pt x="137439" y="31813"/>
                  </a:lnTo>
                  <a:lnTo>
                    <a:pt x="137439" y="34861"/>
                  </a:lnTo>
                  <a:lnTo>
                    <a:pt x="148107" y="34861"/>
                  </a:lnTo>
                  <a:lnTo>
                    <a:pt x="148107" y="31813"/>
                  </a:lnTo>
                  <a:close/>
                </a:path>
                <a:path w="217170" h="151129">
                  <a:moveTo>
                    <a:pt x="148107" y="0"/>
                  </a:moveTo>
                  <a:lnTo>
                    <a:pt x="13703" y="0"/>
                  </a:lnTo>
                  <a:lnTo>
                    <a:pt x="13703" y="7620"/>
                  </a:lnTo>
                  <a:lnTo>
                    <a:pt x="13703" y="22860"/>
                  </a:lnTo>
                  <a:lnTo>
                    <a:pt x="13703" y="31750"/>
                  </a:lnTo>
                  <a:lnTo>
                    <a:pt x="13703" y="34290"/>
                  </a:lnTo>
                  <a:lnTo>
                    <a:pt x="24472" y="34290"/>
                  </a:lnTo>
                  <a:lnTo>
                    <a:pt x="24472" y="31750"/>
                  </a:lnTo>
                  <a:lnTo>
                    <a:pt x="148107" y="31750"/>
                  </a:lnTo>
                  <a:lnTo>
                    <a:pt x="148107" y="22860"/>
                  </a:lnTo>
                  <a:lnTo>
                    <a:pt x="24472" y="22860"/>
                  </a:lnTo>
                  <a:lnTo>
                    <a:pt x="24472" y="7620"/>
                  </a:lnTo>
                  <a:lnTo>
                    <a:pt x="54952" y="7620"/>
                  </a:lnTo>
                  <a:lnTo>
                    <a:pt x="54952" y="22669"/>
                  </a:lnTo>
                  <a:lnTo>
                    <a:pt x="65620" y="22669"/>
                  </a:lnTo>
                  <a:lnTo>
                    <a:pt x="65620" y="7620"/>
                  </a:lnTo>
                  <a:lnTo>
                    <a:pt x="96189" y="7620"/>
                  </a:lnTo>
                  <a:lnTo>
                    <a:pt x="96189" y="22669"/>
                  </a:lnTo>
                  <a:lnTo>
                    <a:pt x="106857" y="22669"/>
                  </a:lnTo>
                  <a:lnTo>
                    <a:pt x="106857" y="7620"/>
                  </a:lnTo>
                  <a:lnTo>
                    <a:pt x="137439" y="7620"/>
                  </a:lnTo>
                  <a:lnTo>
                    <a:pt x="137439" y="22669"/>
                  </a:lnTo>
                  <a:lnTo>
                    <a:pt x="148107" y="22669"/>
                  </a:lnTo>
                  <a:lnTo>
                    <a:pt x="148107" y="7620"/>
                  </a:lnTo>
                  <a:lnTo>
                    <a:pt x="148107" y="7429"/>
                  </a:lnTo>
                  <a:lnTo>
                    <a:pt x="148107" y="0"/>
                  </a:lnTo>
                  <a:close/>
                </a:path>
                <a:path w="217170" h="151129">
                  <a:moveTo>
                    <a:pt x="161925" y="138684"/>
                  </a:moveTo>
                  <a:lnTo>
                    <a:pt x="138963" y="138684"/>
                  </a:lnTo>
                  <a:lnTo>
                    <a:pt x="138963" y="128270"/>
                  </a:lnTo>
                  <a:lnTo>
                    <a:pt x="138963" y="128016"/>
                  </a:lnTo>
                  <a:lnTo>
                    <a:pt x="138963" y="119380"/>
                  </a:lnTo>
                  <a:lnTo>
                    <a:pt x="35140" y="119380"/>
                  </a:lnTo>
                  <a:lnTo>
                    <a:pt x="35140" y="109220"/>
                  </a:lnTo>
                  <a:lnTo>
                    <a:pt x="138963" y="109220"/>
                  </a:lnTo>
                  <a:lnTo>
                    <a:pt x="138963" y="100495"/>
                  </a:lnTo>
                  <a:lnTo>
                    <a:pt x="138963" y="100330"/>
                  </a:lnTo>
                  <a:lnTo>
                    <a:pt x="138963" y="90170"/>
                  </a:lnTo>
                  <a:lnTo>
                    <a:pt x="138963" y="89827"/>
                  </a:lnTo>
                  <a:lnTo>
                    <a:pt x="138963" y="82550"/>
                  </a:lnTo>
                  <a:lnTo>
                    <a:pt x="128295" y="82550"/>
                  </a:lnTo>
                  <a:lnTo>
                    <a:pt x="128295" y="90170"/>
                  </a:lnTo>
                  <a:lnTo>
                    <a:pt x="128295" y="100330"/>
                  </a:lnTo>
                  <a:lnTo>
                    <a:pt x="35140" y="100330"/>
                  </a:lnTo>
                  <a:lnTo>
                    <a:pt x="35140" y="90170"/>
                  </a:lnTo>
                  <a:lnTo>
                    <a:pt x="128295" y="90170"/>
                  </a:lnTo>
                  <a:lnTo>
                    <a:pt x="128295" y="82550"/>
                  </a:lnTo>
                  <a:lnTo>
                    <a:pt x="35140" y="82550"/>
                  </a:lnTo>
                  <a:lnTo>
                    <a:pt x="35140" y="71120"/>
                  </a:lnTo>
                  <a:lnTo>
                    <a:pt x="138963" y="71120"/>
                  </a:lnTo>
                  <a:lnTo>
                    <a:pt x="138963" y="62230"/>
                  </a:lnTo>
                  <a:lnTo>
                    <a:pt x="85521" y="62230"/>
                  </a:lnTo>
                  <a:lnTo>
                    <a:pt x="85521" y="51727"/>
                  </a:lnTo>
                  <a:lnTo>
                    <a:pt x="158864" y="51727"/>
                  </a:lnTo>
                  <a:lnTo>
                    <a:pt x="158864" y="42481"/>
                  </a:lnTo>
                  <a:lnTo>
                    <a:pt x="85521" y="42481"/>
                  </a:lnTo>
                  <a:lnTo>
                    <a:pt x="85521" y="33337"/>
                  </a:lnTo>
                  <a:lnTo>
                    <a:pt x="73329" y="33337"/>
                  </a:lnTo>
                  <a:lnTo>
                    <a:pt x="73329" y="42481"/>
                  </a:lnTo>
                  <a:lnTo>
                    <a:pt x="3035" y="42481"/>
                  </a:lnTo>
                  <a:lnTo>
                    <a:pt x="3035" y="51727"/>
                  </a:lnTo>
                  <a:lnTo>
                    <a:pt x="73329" y="51727"/>
                  </a:lnTo>
                  <a:lnTo>
                    <a:pt x="73329" y="62230"/>
                  </a:lnTo>
                  <a:lnTo>
                    <a:pt x="24472" y="62230"/>
                  </a:lnTo>
                  <a:lnTo>
                    <a:pt x="24472" y="71120"/>
                  </a:lnTo>
                  <a:lnTo>
                    <a:pt x="24472" y="138430"/>
                  </a:lnTo>
                  <a:lnTo>
                    <a:pt x="35140" y="138430"/>
                  </a:lnTo>
                  <a:lnTo>
                    <a:pt x="35140" y="128270"/>
                  </a:lnTo>
                  <a:lnTo>
                    <a:pt x="128295" y="128270"/>
                  </a:lnTo>
                  <a:lnTo>
                    <a:pt x="128295" y="138684"/>
                  </a:lnTo>
                  <a:lnTo>
                    <a:pt x="0" y="138684"/>
                  </a:lnTo>
                  <a:lnTo>
                    <a:pt x="0" y="147828"/>
                  </a:lnTo>
                  <a:lnTo>
                    <a:pt x="161925" y="147828"/>
                  </a:lnTo>
                  <a:lnTo>
                    <a:pt x="161925" y="138684"/>
                  </a:lnTo>
                  <a:close/>
                </a:path>
                <a:path w="217170" h="151129">
                  <a:moveTo>
                    <a:pt x="216877" y="123444"/>
                  </a:moveTo>
                  <a:lnTo>
                    <a:pt x="215861" y="120396"/>
                  </a:lnTo>
                  <a:lnTo>
                    <a:pt x="215353" y="118872"/>
                  </a:lnTo>
                  <a:lnTo>
                    <a:pt x="210781" y="114300"/>
                  </a:lnTo>
                  <a:lnTo>
                    <a:pt x="204685" y="110223"/>
                  </a:lnTo>
                  <a:lnTo>
                    <a:pt x="204685" y="124968"/>
                  </a:lnTo>
                  <a:lnTo>
                    <a:pt x="204685" y="134112"/>
                  </a:lnTo>
                  <a:lnTo>
                    <a:pt x="203161" y="135636"/>
                  </a:lnTo>
                  <a:lnTo>
                    <a:pt x="200025" y="137160"/>
                  </a:lnTo>
                  <a:lnTo>
                    <a:pt x="198501" y="138684"/>
                  </a:lnTo>
                  <a:lnTo>
                    <a:pt x="193916" y="138684"/>
                  </a:lnTo>
                  <a:lnTo>
                    <a:pt x="190881" y="135636"/>
                  </a:lnTo>
                  <a:lnTo>
                    <a:pt x="187820" y="134112"/>
                  </a:lnTo>
                  <a:lnTo>
                    <a:pt x="187820" y="124968"/>
                  </a:lnTo>
                  <a:lnTo>
                    <a:pt x="189357" y="123444"/>
                  </a:lnTo>
                  <a:lnTo>
                    <a:pt x="192392" y="121920"/>
                  </a:lnTo>
                  <a:lnTo>
                    <a:pt x="193916" y="120396"/>
                  </a:lnTo>
                  <a:lnTo>
                    <a:pt x="198501" y="120396"/>
                  </a:lnTo>
                  <a:lnTo>
                    <a:pt x="201536" y="121920"/>
                  </a:lnTo>
                  <a:lnTo>
                    <a:pt x="203161" y="123444"/>
                  </a:lnTo>
                  <a:lnTo>
                    <a:pt x="204685" y="124968"/>
                  </a:lnTo>
                  <a:lnTo>
                    <a:pt x="204685" y="110223"/>
                  </a:lnTo>
                  <a:lnTo>
                    <a:pt x="201536" y="108115"/>
                  </a:lnTo>
                  <a:lnTo>
                    <a:pt x="190881" y="108115"/>
                  </a:lnTo>
                  <a:lnTo>
                    <a:pt x="186296" y="109639"/>
                  </a:lnTo>
                  <a:lnTo>
                    <a:pt x="181724" y="114300"/>
                  </a:lnTo>
                  <a:lnTo>
                    <a:pt x="177152" y="118872"/>
                  </a:lnTo>
                  <a:lnTo>
                    <a:pt x="175628" y="123444"/>
                  </a:lnTo>
                  <a:lnTo>
                    <a:pt x="175628" y="135636"/>
                  </a:lnTo>
                  <a:lnTo>
                    <a:pt x="177152" y="140208"/>
                  </a:lnTo>
                  <a:lnTo>
                    <a:pt x="181724" y="144780"/>
                  </a:lnTo>
                  <a:lnTo>
                    <a:pt x="190881" y="150876"/>
                  </a:lnTo>
                  <a:lnTo>
                    <a:pt x="201536" y="150876"/>
                  </a:lnTo>
                  <a:lnTo>
                    <a:pt x="206209" y="147828"/>
                  </a:lnTo>
                  <a:lnTo>
                    <a:pt x="210781" y="144780"/>
                  </a:lnTo>
                  <a:lnTo>
                    <a:pt x="215353" y="140208"/>
                  </a:lnTo>
                  <a:lnTo>
                    <a:pt x="215861" y="138684"/>
                  </a:lnTo>
                  <a:lnTo>
                    <a:pt x="216877" y="135636"/>
                  </a:lnTo>
                  <a:lnTo>
                    <a:pt x="216877" y="12344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/>
          <p:nvPr/>
        </p:nvSpPr>
        <p:spPr>
          <a:xfrm>
            <a:off x="660552" y="536896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232"/>
                </a:lnTo>
                <a:lnTo>
                  <a:pt x="6108" y="10756"/>
                </a:lnTo>
                <a:lnTo>
                  <a:pt x="3048" y="15328"/>
                </a:lnTo>
                <a:lnTo>
                  <a:pt x="3048" y="18376"/>
                </a:lnTo>
                <a:lnTo>
                  <a:pt x="1523" y="21424"/>
                </a:lnTo>
                <a:lnTo>
                  <a:pt x="0" y="25996"/>
                </a:lnTo>
                <a:lnTo>
                  <a:pt x="0" y="32092"/>
                </a:lnTo>
                <a:lnTo>
                  <a:pt x="1523" y="36664"/>
                </a:lnTo>
                <a:lnTo>
                  <a:pt x="3048" y="39712"/>
                </a:lnTo>
                <a:lnTo>
                  <a:pt x="3048" y="42760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92"/>
                </a:lnTo>
                <a:lnTo>
                  <a:pt x="58013" y="29044"/>
                </a:lnTo>
                <a:lnTo>
                  <a:pt x="58013" y="25996"/>
                </a:lnTo>
                <a:lnTo>
                  <a:pt x="56489" y="21424"/>
                </a:lnTo>
                <a:lnTo>
                  <a:pt x="53441" y="15328"/>
                </a:lnTo>
                <a:lnTo>
                  <a:pt x="51917" y="10756"/>
                </a:lnTo>
                <a:lnTo>
                  <a:pt x="48869" y="9232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49922" y="5315623"/>
            <a:ext cx="716280" cy="163830"/>
          </a:xfrm>
          <a:custGeom>
            <a:avLst/>
            <a:gdLst/>
            <a:ahLst/>
            <a:cxnLst/>
            <a:rect l="l" t="t" r="r" b="b"/>
            <a:pathLst>
              <a:path w="716280" h="163829">
                <a:moveTo>
                  <a:pt x="58000" y="105244"/>
                </a:moveTo>
                <a:lnTo>
                  <a:pt x="44284" y="67144"/>
                </a:lnTo>
                <a:lnTo>
                  <a:pt x="46824" y="57670"/>
                </a:lnTo>
                <a:lnTo>
                  <a:pt x="49809" y="47637"/>
                </a:lnTo>
                <a:lnTo>
                  <a:pt x="53060" y="37058"/>
                </a:lnTo>
                <a:lnTo>
                  <a:pt x="56476" y="25908"/>
                </a:lnTo>
                <a:lnTo>
                  <a:pt x="56476" y="7620"/>
                </a:lnTo>
                <a:lnTo>
                  <a:pt x="38188" y="7620"/>
                </a:lnTo>
                <a:lnTo>
                  <a:pt x="38188" y="108292"/>
                </a:lnTo>
                <a:lnTo>
                  <a:pt x="35140" y="111340"/>
                </a:lnTo>
                <a:lnTo>
                  <a:pt x="21336" y="111340"/>
                </a:lnTo>
                <a:lnTo>
                  <a:pt x="21336" y="25908"/>
                </a:lnTo>
                <a:lnTo>
                  <a:pt x="35140" y="25908"/>
                </a:lnTo>
                <a:lnTo>
                  <a:pt x="32613" y="36220"/>
                </a:lnTo>
                <a:lnTo>
                  <a:pt x="29806" y="46685"/>
                </a:lnTo>
                <a:lnTo>
                  <a:pt x="26987" y="57454"/>
                </a:lnTo>
                <a:lnTo>
                  <a:pt x="24472" y="68668"/>
                </a:lnTo>
                <a:lnTo>
                  <a:pt x="30467" y="77533"/>
                </a:lnTo>
                <a:lnTo>
                  <a:pt x="34759" y="85813"/>
                </a:lnTo>
                <a:lnTo>
                  <a:pt x="37325" y="93535"/>
                </a:lnTo>
                <a:lnTo>
                  <a:pt x="37973" y="98894"/>
                </a:lnTo>
                <a:lnTo>
                  <a:pt x="38061" y="99707"/>
                </a:lnTo>
                <a:lnTo>
                  <a:pt x="38188" y="108292"/>
                </a:lnTo>
                <a:lnTo>
                  <a:pt x="38188" y="7620"/>
                </a:lnTo>
                <a:lnTo>
                  <a:pt x="0" y="7620"/>
                </a:lnTo>
                <a:lnTo>
                  <a:pt x="0" y="161734"/>
                </a:lnTo>
                <a:lnTo>
                  <a:pt x="21336" y="161734"/>
                </a:lnTo>
                <a:lnTo>
                  <a:pt x="21336" y="115912"/>
                </a:lnTo>
                <a:lnTo>
                  <a:pt x="22847" y="122008"/>
                </a:lnTo>
                <a:lnTo>
                  <a:pt x="22847" y="128206"/>
                </a:lnTo>
                <a:lnTo>
                  <a:pt x="24244" y="132143"/>
                </a:lnTo>
                <a:lnTo>
                  <a:pt x="24358" y="132473"/>
                </a:lnTo>
                <a:lnTo>
                  <a:pt x="24472" y="132778"/>
                </a:lnTo>
                <a:lnTo>
                  <a:pt x="33896" y="132473"/>
                </a:lnTo>
                <a:lnTo>
                  <a:pt x="41617" y="131432"/>
                </a:lnTo>
                <a:lnTo>
                  <a:pt x="47612" y="129527"/>
                </a:lnTo>
                <a:lnTo>
                  <a:pt x="51904" y="126580"/>
                </a:lnTo>
                <a:lnTo>
                  <a:pt x="56476" y="120484"/>
                </a:lnTo>
                <a:lnTo>
                  <a:pt x="57619" y="115912"/>
                </a:lnTo>
                <a:lnTo>
                  <a:pt x="58000" y="114388"/>
                </a:lnTo>
                <a:lnTo>
                  <a:pt x="58000" y="111340"/>
                </a:lnTo>
                <a:lnTo>
                  <a:pt x="58000" y="105244"/>
                </a:lnTo>
                <a:close/>
              </a:path>
              <a:path w="716280" h="163829">
                <a:moveTo>
                  <a:pt x="157251" y="22860"/>
                </a:moveTo>
                <a:lnTo>
                  <a:pt x="119151" y="22860"/>
                </a:lnTo>
                <a:lnTo>
                  <a:pt x="116103" y="16764"/>
                </a:lnTo>
                <a:lnTo>
                  <a:pt x="114579" y="9144"/>
                </a:lnTo>
                <a:lnTo>
                  <a:pt x="111429" y="0"/>
                </a:lnTo>
                <a:lnTo>
                  <a:pt x="88569" y="4572"/>
                </a:lnTo>
                <a:lnTo>
                  <a:pt x="91617" y="16764"/>
                </a:lnTo>
                <a:lnTo>
                  <a:pt x="94665" y="22860"/>
                </a:lnTo>
                <a:lnTo>
                  <a:pt x="58000" y="22860"/>
                </a:lnTo>
                <a:lnTo>
                  <a:pt x="58000" y="45720"/>
                </a:lnTo>
                <a:lnTo>
                  <a:pt x="73342" y="45720"/>
                </a:lnTo>
                <a:lnTo>
                  <a:pt x="73139" y="57454"/>
                </a:lnTo>
                <a:lnTo>
                  <a:pt x="73025" y="62572"/>
                </a:lnTo>
                <a:lnTo>
                  <a:pt x="72377" y="75336"/>
                </a:lnTo>
                <a:lnTo>
                  <a:pt x="71475" y="85432"/>
                </a:lnTo>
                <a:lnTo>
                  <a:pt x="71399" y="86321"/>
                </a:lnTo>
                <a:lnTo>
                  <a:pt x="61048" y="123532"/>
                </a:lnTo>
                <a:lnTo>
                  <a:pt x="58204" y="130187"/>
                </a:lnTo>
                <a:lnTo>
                  <a:pt x="54381" y="136385"/>
                </a:lnTo>
                <a:lnTo>
                  <a:pt x="49682" y="142278"/>
                </a:lnTo>
                <a:lnTo>
                  <a:pt x="44284" y="148018"/>
                </a:lnTo>
                <a:lnTo>
                  <a:pt x="51904" y="152590"/>
                </a:lnTo>
                <a:lnTo>
                  <a:pt x="58000" y="157162"/>
                </a:lnTo>
                <a:lnTo>
                  <a:pt x="65620" y="161734"/>
                </a:lnTo>
                <a:lnTo>
                  <a:pt x="70446" y="155740"/>
                </a:lnTo>
                <a:lnTo>
                  <a:pt x="91046" y="112687"/>
                </a:lnTo>
                <a:lnTo>
                  <a:pt x="94564" y="86321"/>
                </a:lnTo>
                <a:lnTo>
                  <a:pt x="94665" y="85432"/>
                </a:lnTo>
                <a:lnTo>
                  <a:pt x="125247" y="85432"/>
                </a:lnTo>
                <a:lnTo>
                  <a:pt x="125183" y="100672"/>
                </a:lnTo>
                <a:lnTo>
                  <a:pt x="125069" y="108292"/>
                </a:lnTo>
                <a:lnTo>
                  <a:pt x="124955" y="111340"/>
                </a:lnTo>
                <a:lnTo>
                  <a:pt x="124879" y="112687"/>
                </a:lnTo>
                <a:lnTo>
                  <a:pt x="124790" y="114388"/>
                </a:lnTo>
                <a:lnTo>
                  <a:pt x="124701" y="115912"/>
                </a:lnTo>
                <a:lnTo>
                  <a:pt x="124599" y="117805"/>
                </a:lnTo>
                <a:lnTo>
                  <a:pt x="123723" y="123532"/>
                </a:lnTo>
                <a:lnTo>
                  <a:pt x="123723" y="128206"/>
                </a:lnTo>
                <a:lnTo>
                  <a:pt x="122199" y="131254"/>
                </a:lnTo>
                <a:lnTo>
                  <a:pt x="120675" y="132778"/>
                </a:lnTo>
                <a:lnTo>
                  <a:pt x="114579" y="135826"/>
                </a:lnTo>
                <a:lnTo>
                  <a:pt x="93141" y="135826"/>
                </a:lnTo>
                <a:lnTo>
                  <a:pt x="94678" y="142024"/>
                </a:lnTo>
                <a:lnTo>
                  <a:pt x="96113" y="149161"/>
                </a:lnTo>
                <a:lnTo>
                  <a:pt x="96189" y="149542"/>
                </a:lnTo>
                <a:lnTo>
                  <a:pt x="99161" y="158496"/>
                </a:lnTo>
                <a:lnTo>
                  <a:pt x="99237" y="158686"/>
                </a:lnTo>
                <a:lnTo>
                  <a:pt x="108597" y="158686"/>
                </a:lnTo>
                <a:lnTo>
                  <a:pt x="118567" y="158496"/>
                </a:lnTo>
                <a:lnTo>
                  <a:pt x="125260" y="158051"/>
                </a:lnTo>
                <a:lnTo>
                  <a:pt x="129819" y="157162"/>
                </a:lnTo>
                <a:lnTo>
                  <a:pt x="134099" y="155740"/>
                </a:lnTo>
                <a:lnTo>
                  <a:pt x="134239" y="155740"/>
                </a:lnTo>
                <a:lnTo>
                  <a:pt x="138963" y="152590"/>
                </a:lnTo>
                <a:lnTo>
                  <a:pt x="140487" y="149542"/>
                </a:lnTo>
                <a:lnTo>
                  <a:pt x="143535" y="146494"/>
                </a:lnTo>
                <a:lnTo>
                  <a:pt x="145059" y="143446"/>
                </a:lnTo>
                <a:lnTo>
                  <a:pt x="146583" y="137350"/>
                </a:lnTo>
                <a:lnTo>
                  <a:pt x="146646" y="135826"/>
                </a:lnTo>
                <a:lnTo>
                  <a:pt x="146710" y="134302"/>
                </a:lnTo>
                <a:lnTo>
                  <a:pt x="146812" y="132143"/>
                </a:lnTo>
                <a:lnTo>
                  <a:pt x="147256" y="126580"/>
                </a:lnTo>
                <a:lnTo>
                  <a:pt x="147345" y="125488"/>
                </a:lnTo>
                <a:lnTo>
                  <a:pt x="147815" y="117805"/>
                </a:lnTo>
                <a:lnTo>
                  <a:pt x="147929" y="114388"/>
                </a:lnTo>
                <a:lnTo>
                  <a:pt x="148031" y="109626"/>
                </a:lnTo>
                <a:lnTo>
                  <a:pt x="148158" y="105244"/>
                </a:lnTo>
                <a:lnTo>
                  <a:pt x="148805" y="86321"/>
                </a:lnTo>
                <a:lnTo>
                  <a:pt x="148831" y="85432"/>
                </a:lnTo>
                <a:lnTo>
                  <a:pt x="149631" y="62572"/>
                </a:lnTo>
                <a:lnTo>
                  <a:pt x="96189" y="62572"/>
                </a:lnTo>
                <a:lnTo>
                  <a:pt x="96189" y="45720"/>
                </a:lnTo>
                <a:lnTo>
                  <a:pt x="157251" y="45720"/>
                </a:lnTo>
                <a:lnTo>
                  <a:pt x="157251" y="22860"/>
                </a:lnTo>
                <a:close/>
              </a:path>
              <a:path w="716280" h="163829">
                <a:moveTo>
                  <a:pt x="218401" y="73240"/>
                </a:moveTo>
                <a:lnTo>
                  <a:pt x="209524" y="58318"/>
                </a:lnTo>
                <a:lnTo>
                  <a:pt x="201206" y="45542"/>
                </a:lnTo>
                <a:lnTo>
                  <a:pt x="193459" y="34798"/>
                </a:lnTo>
                <a:lnTo>
                  <a:pt x="186296" y="25908"/>
                </a:lnTo>
                <a:lnTo>
                  <a:pt x="166293" y="38227"/>
                </a:lnTo>
                <a:lnTo>
                  <a:pt x="166573" y="38227"/>
                </a:lnTo>
                <a:lnTo>
                  <a:pt x="172745" y="47244"/>
                </a:lnTo>
                <a:lnTo>
                  <a:pt x="180009" y="58534"/>
                </a:lnTo>
                <a:lnTo>
                  <a:pt x="188125" y="71831"/>
                </a:lnTo>
                <a:lnTo>
                  <a:pt x="196964" y="86956"/>
                </a:lnTo>
                <a:lnTo>
                  <a:pt x="218401" y="73240"/>
                </a:lnTo>
                <a:close/>
              </a:path>
              <a:path w="716280" h="163829">
                <a:moveTo>
                  <a:pt x="320700" y="39624"/>
                </a:moveTo>
                <a:lnTo>
                  <a:pt x="299364" y="25908"/>
                </a:lnTo>
                <a:lnTo>
                  <a:pt x="291896" y="38227"/>
                </a:lnTo>
                <a:lnTo>
                  <a:pt x="283464" y="50114"/>
                </a:lnTo>
                <a:lnTo>
                  <a:pt x="274193" y="61747"/>
                </a:lnTo>
                <a:lnTo>
                  <a:pt x="264223" y="73240"/>
                </a:lnTo>
                <a:lnTo>
                  <a:pt x="279450" y="82384"/>
                </a:lnTo>
                <a:lnTo>
                  <a:pt x="284022" y="86956"/>
                </a:lnTo>
                <a:lnTo>
                  <a:pt x="293001" y="77000"/>
                </a:lnTo>
                <a:lnTo>
                  <a:pt x="301828" y="65582"/>
                </a:lnTo>
                <a:lnTo>
                  <a:pt x="310908" y="53022"/>
                </a:lnTo>
                <a:lnTo>
                  <a:pt x="320700" y="39624"/>
                </a:lnTo>
                <a:close/>
              </a:path>
              <a:path w="716280" h="163829">
                <a:moveTo>
                  <a:pt x="325272" y="137350"/>
                </a:moveTo>
                <a:lnTo>
                  <a:pt x="298373" y="125031"/>
                </a:lnTo>
                <a:lnTo>
                  <a:pt x="277368" y="106591"/>
                </a:lnTo>
                <a:lnTo>
                  <a:pt x="269074" y="93052"/>
                </a:lnTo>
                <a:lnTo>
                  <a:pt x="262369" y="82143"/>
                </a:lnTo>
                <a:lnTo>
                  <a:pt x="253542" y="51816"/>
                </a:lnTo>
                <a:lnTo>
                  <a:pt x="254495" y="39624"/>
                </a:lnTo>
                <a:lnTo>
                  <a:pt x="255511" y="25908"/>
                </a:lnTo>
                <a:lnTo>
                  <a:pt x="255638" y="24193"/>
                </a:lnTo>
                <a:lnTo>
                  <a:pt x="256324" y="11747"/>
                </a:lnTo>
                <a:lnTo>
                  <a:pt x="256590" y="0"/>
                </a:lnTo>
                <a:lnTo>
                  <a:pt x="232117" y="0"/>
                </a:lnTo>
                <a:lnTo>
                  <a:pt x="231571" y="24193"/>
                </a:lnTo>
                <a:lnTo>
                  <a:pt x="231533" y="25908"/>
                </a:lnTo>
                <a:lnTo>
                  <a:pt x="229920" y="47244"/>
                </a:lnTo>
                <a:lnTo>
                  <a:pt x="222973" y="85432"/>
                </a:lnTo>
                <a:lnTo>
                  <a:pt x="186016" y="128346"/>
                </a:lnTo>
                <a:lnTo>
                  <a:pt x="163436" y="140398"/>
                </a:lnTo>
                <a:lnTo>
                  <a:pt x="168008" y="146735"/>
                </a:lnTo>
                <a:lnTo>
                  <a:pt x="172580" y="152209"/>
                </a:lnTo>
                <a:lnTo>
                  <a:pt x="177152" y="157124"/>
                </a:lnTo>
                <a:lnTo>
                  <a:pt x="181724" y="161734"/>
                </a:lnTo>
                <a:lnTo>
                  <a:pt x="203758" y="148005"/>
                </a:lnTo>
                <a:lnTo>
                  <a:pt x="221627" y="131965"/>
                </a:lnTo>
                <a:lnTo>
                  <a:pt x="235178" y="113652"/>
                </a:lnTo>
                <a:lnTo>
                  <a:pt x="244309" y="93052"/>
                </a:lnTo>
                <a:lnTo>
                  <a:pt x="254368" y="115163"/>
                </a:lnTo>
                <a:lnTo>
                  <a:pt x="268211" y="133489"/>
                </a:lnTo>
                <a:lnTo>
                  <a:pt x="285800" y="148437"/>
                </a:lnTo>
                <a:lnTo>
                  <a:pt x="306984" y="160210"/>
                </a:lnTo>
                <a:lnTo>
                  <a:pt x="310692" y="154495"/>
                </a:lnTo>
                <a:lnTo>
                  <a:pt x="314985" y="148780"/>
                </a:lnTo>
                <a:lnTo>
                  <a:pt x="319836" y="143065"/>
                </a:lnTo>
                <a:lnTo>
                  <a:pt x="325272" y="137350"/>
                </a:lnTo>
                <a:close/>
              </a:path>
              <a:path w="716280" h="163829">
                <a:moveTo>
                  <a:pt x="493293" y="94576"/>
                </a:moveTo>
                <a:lnTo>
                  <a:pt x="436803" y="94576"/>
                </a:lnTo>
                <a:lnTo>
                  <a:pt x="436803" y="111340"/>
                </a:lnTo>
                <a:lnTo>
                  <a:pt x="432231" y="117436"/>
                </a:lnTo>
                <a:lnTo>
                  <a:pt x="426046" y="122008"/>
                </a:lnTo>
                <a:lnTo>
                  <a:pt x="418414" y="126593"/>
                </a:lnTo>
                <a:lnTo>
                  <a:pt x="408686" y="124320"/>
                </a:lnTo>
                <a:lnTo>
                  <a:pt x="392061" y="120370"/>
                </a:lnTo>
                <a:lnTo>
                  <a:pt x="384898" y="118960"/>
                </a:lnTo>
                <a:lnTo>
                  <a:pt x="386422" y="115912"/>
                </a:lnTo>
                <a:lnTo>
                  <a:pt x="389470" y="114388"/>
                </a:lnTo>
                <a:lnTo>
                  <a:pt x="390994" y="111340"/>
                </a:lnTo>
                <a:lnTo>
                  <a:pt x="436803" y="111340"/>
                </a:lnTo>
                <a:lnTo>
                  <a:pt x="436803" y="94576"/>
                </a:lnTo>
                <a:lnTo>
                  <a:pt x="403186" y="94576"/>
                </a:lnTo>
                <a:lnTo>
                  <a:pt x="404710" y="90004"/>
                </a:lnTo>
                <a:lnTo>
                  <a:pt x="407758" y="86956"/>
                </a:lnTo>
                <a:lnTo>
                  <a:pt x="409282" y="82384"/>
                </a:lnTo>
                <a:lnTo>
                  <a:pt x="484149" y="82384"/>
                </a:lnTo>
                <a:lnTo>
                  <a:pt x="484149" y="67144"/>
                </a:lnTo>
                <a:lnTo>
                  <a:pt x="484149" y="51816"/>
                </a:lnTo>
                <a:lnTo>
                  <a:pt x="484149" y="35052"/>
                </a:lnTo>
                <a:lnTo>
                  <a:pt x="464248" y="35052"/>
                </a:lnTo>
                <a:lnTo>
                  <a:pt x="464248" y="51816"/>
                </a:lnTo>
                <a:lnTo>
                  <a:pt x="464248" y="67144"/>
                </a:lnTo>
                <a:lnTo>
                  <a:pt x="442912" y="67144"/>
                </a:lnTo>
                <a:lnTo>
                  <a:pt x="442912" y="51816"/>
                </a:lnTo>
                <a:lnTo>
                  <a:pt x="464248" y="51816"/>
                </a:lnTo>
                <a:lnTo>
                  <a:pt x="464248" y="35052"/>
                </a:lnTo>
                <a:lnTo>
                  <a:pt x="442912" y="35052"/>
                </a:lnTo>
                <a:lnTo>
                  <a:pt x="442912" y="24384"/>
                </a:lnTo>
                <a:lnTo>
                  <a:pt x="490245" y="24384"/>
                </a:lnTo>
                <a:lnTo>
                  <a:pt x="490245" y="6096"/>
                </a:lnTo>
                <a:lnTo>
                  <a:pt x="422998" y="6096"/>
                </a:lnTo>
                <a:lnTo>
                  <a:pt x="422998" y="24384"/>
                </a:lnTo>
                <a:lnTo>
                  <a:pt x="422998" y="35052"/>
                </a:lnTo>
                <a:lnTo>
                  <a:pt x="422998" y="51816"/>
                </a:lnTo>
                <a:lnTo>
                  <a:pt x="422998" y="67144"/>
                </a:lnTo>
                <a:lnTo>
                  <a:pt x="400138" y="67144"/>
                </a:lnTo>
                <a:lnTo>
                  <a:pt x="400138" y="51816"/>
                </a:lnTo>
                <a:lnTo>
                  <a:pt x="422998" y="51816"/>
                </a:lnTo>
                <a:lnTo>
                  <a:pt x="422998" y="35052"/>
                </a:lnTo>
                <a:lnTo>
                  <a:pt x="400138" y="35052"/>
                </a:lnTo>
                <a:lnTo>
                  <a:pt x="400138" y="24384"/>
                </a:lnTo>
                <a:lnTo>
                  <a:pt x="422998" y="24384"/>
                </a:lnTo>
                <a:lnTo>
                  <a:pt x="422998" y="6096"/>
                </a:lnTo>
                <a:lnTo>
                  <a:pt x="332892" y="6096"/>
                </a:lnTo>
                <a:lnTo>
                  <a:pt x="332892" y="24384"/>
                </a:lnTo>
                <a:lnTo>
                  <a:pt x="381749" y="24384"/>
                </a:lnTo>
                <a:lnTo>
                  <a:pt x="381749" y="35052"/>
                </a:lnTo>
                <a:lnTo>
                  <a:pt x="381749" y="51816"/>
                </a:lnTo>
                <a:lnTo>
                  <a:pt x="381749" y="67144"/>
                </a:lnTo>
                <a:lnTo>
                  <a:pt x="358889" y="67144"/>
                </a:lnTo>
                <a:lnTo>
                  <a:pt x="358889" y="51816"/>
                </a:lnTo>
                <a:lnTo>
                  <a:pt x="381749" y="51816"/>
                </a:lnTo>
                <a:lnTo>
                  <a:pt x="381749" y="35052"/>
                </a:lnTo>
                <a:lnTo>
                  <a:pt x="339077" y="35052"/>
                </a:lnTo>
                <a:lnTo>
                  <a:pt x="339077" y="82384"/>
                </a:lnTo>
                <a:lnTo>
                  <a:pt x="386422" y="82384"/>
                </a:lnTo>
                <a:lnTo>
                  <a:pt x="383374" y="86956"/>
                </a:lnTo>
                <a:lnTo>
                  <a:pt x="381749" y="90004"/>
                </a:lnTo>
                <a:lnTo>
                  <a:pt x="378714" y="94576"/>
                </a:lnTo>
                <a:lnTo>
                  <a:pt x="331368" y="94576"/>
                </a:lnTo>
                <a:lnTo>
                  <a:pt x="331368" y="111340"/>
                </a:lnTo>
                <a:lnTo>
                  <a:pt x="366522" y="111340"/>
                </a:lnTo>
                <a:lnTo>
                  <a:pt x="361950" y="115912"/>
                </a:lnTo>
                <a:lnTo>
                  <a:pt x="357378" y="122008"/>
                </a:lnTo>
                <a:lnTo>
                  <a:pt x="355053" y="124320"/>
                </a:lnTo>
                <a:lnTo>
                  <a:pt x="352856" y="126606"/>
                </a:lnTo>
                <a:lnTo>
                  <a:pt x="361315" y="128930"/>
                </a:lnTo>
                <a:lnTo>
                  <a:pt x="370763" y="131254"/>
                </a:lnTo>
                <a:lnTo>
                  <a:pt x="390994" y="135826"/>
                </a:lnTo>
                <a:lnTo>
                  <a:pt x="378929" y="138734"/>
                </a:lnTo>
                <a:lnTo>
                  <a:pt x="365747" y="140792"/>
                </a:lnTo>
                <a:lnTo>
                  <a:pt x="351421" y="142265"/>
                </a:lnTo>
                <a:lnTo>
                  <a:pt x="335940" y="143446"/>
                </a:lnTo>
                <a:lnTo>
                  <a:pt x="339077" y="149542"/>
                </a:lnTo>
                <a:lnTo>
                  <a:pt x="340614" y="157162"/>
                </a:lnTo>
                <a:lnTo>
                  <a:pt x="342125" y="163258"/>
                </a:lnTo>
                <a:lnTo>
                  <a:pt x="364782" y="160401"/>
                </a:lnTo>
                <a:lnTo>
                  <a:pt x="385038" y="156400"/>
                </a:lnTo>
                <a:lnTo>
                  <a:pt x="403288" y="151257"/>
                </a:lnTo>
                <a:lnTo>
                  <a:pt x="419950" y="144970"/>
                </a:lnTo>
                <a:lnTo>
                  <a:pt x="432854" y="148691"/>
                </a:lnTo>
                <a:lnTo>
                  <a:pt x="446328" y="152971"/>
                </a:lnTo>
                <a:lnTo>
                  <a:pt x="460362" y="157835"/>
                </a:lnTo>
                <a:lnTo>
                  <a:pt x="475005" y="163258"/>
                </a:lnTo>
                <a:lnTo>
                  <a:pt x="484149" y="144970"/>
                </a:lnTo>
                <a:lnTo>
                  <a:pt x="485673" y="141922"/>
                </a:lnTo>
                <a:lnTo>
                  <a:pt x="441375" y="131254"/>
                </a:lnTo>
                <a:lnTo>
                  <a:pt x="446824" y="126606"/>
                </a:lnTo>
                <a:lnTo>
                  <a:pt x="451853" y="121831"/>
                </a:lnTo>
                <a:lnTo>
                  <a:pt x="456590" y="116801"/>
                </a:lnTo>
                <a:lnTo>
                  <a:pt x="461187" y="111340"/>
                </a:lnTo>
                <a:lnTo>
                  <a:pt x="493293" y="111340"/>
                </a:lnTo>
                <a:lnTo>
                  <a:pt x="493293" y="94576"/>
                </a:lnTo>
                <a:close/>
              </a:path>
              <a:path w="716280" h="163829">
                <a:moveTo>
                  <a:pt x="539102" y="123532"/>
                </a:moveTo>
                <a:lnTo>
                  <a:pt x="517766" y="114388"/>
                </a:lnTo>
                <a:lnTo>
                  <a:pt x="514096" y="123532"/>
                </a:lnTo>
                <a:lnTo>
                  <a:pt x="509676" y="133489"/>
                </a:lnTo>
                <a:lnTo>
                  <a:pt x="504812" y="143192"/>
                </a:lnTo>
                <a:lnTo>
                  <a:pt x="499389" y="152590"/>
                </a:lnTo>
                <a:lnTo>
                  <a:pt x="517766" y="163258"/>
                </a:lnTo>
                <a:lnTo>
                  <a:pt x="524090" y="152146"/>
                </a:lnTo>
                <a:lnTo>
                  <a:pt x="529577" y="141719"/>
                </a:lnTo>
                <a:lnTo>
                  <a:pt x="534479" y="132143"/>
                </a:lnTo>
                <a:lnTo>
                  <a:pt x="539102" y="123532"/>
                </a:lnTo>
                <a:close/>
              </a:path>
              <a:path w="716280" h="163829">
                <a:moveTo>
                  <a:pt x="577303" y="152590"/>
                </a:moveTo>
                <a:lnTo>
                  <a:pt x="574751" y="145186"/>
                </a:lnTo>
                <a:lnTo>
                  <a:pt x="568515" y="127482"/>
                </a:lnTo>
                <a:lnTo>
                  <a:pt x="565111" y="117436"/>
                </a:lnTo>
                <a:lnTo>
                  <a:pt x="545211" y="123532"/>
                </a:lnTo>
                <a:lnTo>
                  <a:pt x="547509" y="130784"/>
                </a:lnTo>
                <a:lnTo>
                  <a:pt x="549960" y="138874"/>
                </a:lnTo>
                <a:lnTo>
                  <a:pt x="555866" y="158686"/>
                </a:lnTo>
                <a:lnTo>
                  <a:pt x="577303" y="152590"/>
                </a:lnTo>
                <a:close/>
              </a:path>
              <a:path w="716280" h="163829">
                <a:moveTo>
                  <a:pt x="618540" y="151066"/>
                </a:moveTo>
                <a:lnTo>
                  <a:pt x="614870" y="141935"/>
                </a:lnTo>
                <a:lnTo>
                  <a:pt x="610908" y="132918"/>
                </a:lnTo>
                <a:lnTo>
                  <a:pt x="606920" y="124193"/>
                </a:lnTo>
                <a:lnTo>
                  <a:pt x="603211" y="115912"/>
                </a:lnTo>
                <a:lnTo>
                  <a:pt x="583399" y="122008"/>
                </a:lnTo>
                <a:lnTo>
                  <a:pt x="586828" y="130975"/>
                </a:lnTo>
                <a:lnTo>
                  <a:pt x="593686" y="148259"/>
                </a:lnTo>
                <a:lnTo>
                  <a:pt x="597115" y="157162"/>
                </a:lnTo>
                <a:lnTo>
                  <a:pt x="618540" y="151066"/>
                </a:lnTo>
                <a:close/>
              </a:path>
              <a:path w="716280" h="163829">
                <a:moveTo>
                  <a:pt x="658266" y="13716"/>
                </a:moveTo>
                <a:lnTo>
                  <a:pt x="589495" y="13716"/>
                </a:lnTo>
                <a:lnTo>
                  <a:pt x="589495" y="0"/>
                </a:lnTo>
                <a:lnTo>
                  <a:pt x="566635" y="0"/>
                </a:lnTo>
                <a:lnTo>
                  <a:pt x="566635" y="47244"/>
                </a:lnTo>
                <a:lnTo>
                  <a:pt x="517766" y="47244"/>
                </a:lnTo>
                <a:lnTo>
                  <a:pt x="517766" y="109816"/>
                </a:lnTo>
                <a:lnTo>
                  <a:pt x="644448" y="109816"/>
                </a:lnTo>
                <a:lnTo>
                  <a:pt x="644448" y="90004"/>
                </a:lnTo>
                <a:lnTo>
                  <a:pt x="644448" y="67144"/>
                </a:lnTo>
                <a:lnTo>
                  <a:pt x="644448" y="47244"/>
                </a:lnTo>
                <a:lnTo>
                  <a:pt x="620064" y="47244"/>
                </a:lnTo>
                <a:lnTo>
                  <a:pt x="620064" y="67144"/>
                </a:lnTo>
                <a:lnTo>
                  <a:pt x="620064" y="90004"/>
                </a:lnTo>
                <a:lnTo>
                  <a:pt x="540639" y="90004"/>
                </a:lnTo>
                <a:lnTo>
                  <a:pt x="540639" y="67144"/>
                </a:lnTo>
                <a:lnTo>
                  <a:pt x="620064" y="67144"/>
                </a:lnTo>
                <a:lnTo>
                  <a:pt x="620064" y="47244"/>
                </a:lnTo>
                <a:lnTo>
                  <a:pt x="589495" y="47244"/>
                </a:lnTo>
                <a:lnTo>
                  <a:pt x="589495" y="35052"/>
                </a:lnTo>
                <a:lnTo>
                  <a:pt x="658266" y="35052"/>
                </a:lnTo>
                <a:lnTo>
                  <a:pt x="658266" y="13716"/>
                </a:lnTo>
                <a:close/>
              </a:path>
              <a:path w="716280" h="163829">
                <a:moveTo>
                  <a:pt x="659790" y="152590"/>
                </a:moveTo>
                <a:lnTo>
                  <a:pt x="656056" y="143179"/>
                </a:lnTo>
                <a:lnTo>
                  <a:pt x="651738" y="133299"/>
                </a:lnTo>
                <a:lnTo>
                  <a:pt x="646836" y="123151"/>
                </a:lnTo>
                <a:lnTo>
                  <a:pt x="641400" y="112864"/>
                </a:lnTo>
                <a:lnTo>
                  <a:pt x="621601" y="122008"/>
                </a:lnTo>
                <a:lnTo>
                  <a:pt x="626160" y="130619"/>
                </a:lnTo>
                <a:lnTo>
                  <a:pt x="630732" y="140195"/>
                </a:lnTo>
                <a:lnTo>
                  <a:pt x="635304" y="150622"/>
                </a:lnTo>
                <a:lnTo>
                  <a:pt x="639876" y="161734"/>
                </a:lnTo>
                <a:lnTo>
                  <a:pt x="659790" y="152590"/>
                </a:lnTo>
                <a:close/>
              </a:path>
              <a:path w="716280" h="163829">
                <a:moveTo>
                  <a:pt x="716267" y="128206"/>
                </a:moveTo>
                <a:lnTo>
                  <a:pt x="714743" y="125056"/>
                </a:lnTo>
                <a:lnTo>
                  <a:pt x="711695" y="122008"/>
                </a:lnTo>
                <a:lnTo>
                  <a:pt x="708647" y="120484"/>
                </a:lnTo>
                <a:lnTo>
                  <a:pt x="702564" y="120484"/>
                </a:lnTo>
                <a:lnTo>
                  <a:pt x="701027" y="122008"/>
                </a:lnTo>
                <a:lnTo>
                  <a:pt x="697979" y="123532"/>
                </a:lnTo>
                <a:lnTo>
                  <a:pt x="696366" y="126580"/>
                </a:lnTo>
                <a:lnTo>
                  <a:pt x="694842" y="128206"/>
                </a:lnTo>
                <a:lnTo>
                  <a:pt x="694842" y="134302"/>
                </a:lnTo>
                <a:lnTo>
                  <a:pt x="696366" y="137350"/>
                </a:lnTo>
                <a:lnTo>
                  <a:pt x="697979" y="138874"/>
                </a:lnTo>
                <a:lnTo>
                  <a:pt x="701027" y="140398"/>
                </a:lnTo>
                <a:lnTo>
                  <a:pt x="702564" y="141922"/>
                </a:lnTo>
                <a:lnTo>
                  <a:pt x="708647" y="141922"/>
                </a:lnTo>
                <a:lnTo>
                  <a:pt x="711695" y="140398"/>
                </a:lnTo>
                <a:lnTo>
                  <a:pt x="714743" y="137350"/>
                </a:lnTo>
                <a:lnTo>
                  <a:pt x="716267" y="134302"/>
                </a:lnTo>
                <a:lnTo>
                  <a:pt x="716267" y="128206"/>
                </a:lnTo>
                <a:close/>
              </a:path>
              <a:path w="716280" h="163829">
                <a:moveTo>
                  <a:pt x="716267" y="54864"/>
                </a:moveTo>
                <a:lnTo>
                  <a:pt x="714743" y="51816"/>
                </a:lnTo>
                <a:lnTo>
                  <a:pt x="713219" y="50292"/>
                </a:lnTo>
                <a:lnTo>
                  <a:pt x="711695" y="47244"/>
                </a:lnTo>
                <a:lnTo>
                  <a:pt x="701027" y="47244"/>
                </a:lnTo>
                <a:lnTo>
                  <a:pt x="697979" y="50292"/>
                </a:lnTo>
                <a:lnTo>
                  <a:pt x="696366" y="51816"/>
                </a:lnTo>
                <a:lnTo>
                  <a:pt x="694842" y="54864"/>
                </a:lnTo>
                <a:lnTo>
                  <a:pt x="694842" y="59436"/>
                </a:lnTo>
                <a:lnTo>
                  <a:pt x="696366" y="62572"/>
                </a:lnTo>
                <a:lnTo>
                  <a:pt x="697979" y="64096"/>
                </a:lnTo>
                <a:lnTo>
                  <a:pt x="701027" y="67144"/>
                </a:lnTo>
                <a:lnTo>
                  <a:pt x="711695" y="67144"/>
                </a:lnTo>
                <a:lnTo>
                  <a:pt x="713219" y="64096"/>
                </a:lnTo>
                <a:lnTo>
                  <a:pt x="716267" y="62572"/>
                </a:lnTo>
                <a:lnTo>
                  <a:pt x="716267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3" name="object 5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83829" y="5314099"/>
            <a:ext cx="1056805" cy="164782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862833" y="5314099"/>
            <a:ext cx="1220254" cy="164782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4202239" y="5314099"/>
            <a:ext cx="1560830" cy="165100"/>
            <a:chOff x="4202239" y="5314099"/>
            <a:chExt cx="1560830" cy="165100"/>
          </a:xfrm>
        </p:grpSpPr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02239" y="5314099"/>
              <a:ext cx="1171384" cy="16325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376672" y="5382768"/>
              <a:ext cx="165100" cy="17145"/>
            </a:xfrm>
            <a:custGeom>
              <a:avLst/>
              <a:gdLst/>
              <a:ahLst/>
              <a:cxnLst/>
              <a:rect l="l" t="t" r="r" b="b"/>
              <a:pathLst>
                <a:path w="165100" h="17145">
                  <a:moveTo>
                    <a:pt x="164591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4591" y="16763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5544693" y="5317147"/>
              <a:ext cx="218440" cy="161925"/>
            </a:xfrm>
            <a:custGeom>
              <a:avLst/>
              <a:gdLst/>
              <a:ahLst/>
              <a:cxnLst/>
              <a:rect l="l" t="t" r="r" b="b"/>
              <a:pathLst>
                <a:path w="218439" h="161925">
                  <a:moveTo>
                    <a:pt x="35052" y="97624"/>
                  </a:moveTo>
                  <a:lnTo>
                    <a:pt x="32004" y="96100"/>
                  </a:lnTo>
                  <a:lnTo>
                    <a:pt x="27432" y="94576"/>
                  </a:lnTo>
                  <a:lnTo>
                    <a:pt x="22860" y="91528"/>
                  </a:lnTo>
                  <a:lnTo>
                    <a:pt x="19164" y="108153"/>
                  </a:lnTo>
                  <a:lnTo>
                    <a:pt x="15049" y="123786"/>
                  </a:lnTo>
                  <a:lnTo>
                    <a:pt x="10642" y="138557"/>
                  </a:lnTo>
                  <a:lnTo>
                    <a:pt x="6096" y="152590"/>
                  </a:lnTo>
                  <a:lnTo>
                    <a:pt x="19812" y="158686"/>
                  </a:lnTo>
                  <a:lnTo>
                    <a:pt x="22402" y="147218"/>
                  </a:lnTo>
                  <a:lnTo>
                    <a:pt x="25717" y="133299"/>
                  </a:lnTo>
                  <a:lnTo>
                    <a:pt x="29883" y="116814"/>
                  </a:lnTo>
                  <a:lnTo>
                    <a:pt x="35052" y="97624"/>
                  </a:lnTo>
                  <a:close/>
                </a:path>
                <a:path w="218439" h="161925">
                  <a:moveTo>
                    <a:pt x="35052" y="67144"/>
                  </a:moveTo>
                  <a:lnTo>
                    <a:pt x="28422" y="61379"/>
                  </a:lnTo>
                  <a:lnTo>
                    <a:pt x="15760" y="49923"/>
                  </a:lnTo>
                  <a:lnTo>
                    <a:pt x="9144" y="44196"/>
                  </a:lnTo>
                  <a:lnTo>
                    <a:pt x="0" y="53340"/>
                  </a:lnTo>
                  <a:lnTo>
                    <a:pt x="5753" y="58242"/>
                  </a:lnTo>
                  <a:lnTo>
                    <a:pt x="11811" y="63868"/>
                  </a:lnTo>
                  <a:lnTo>
                    <a:pt x="18427" y="70358"/>
                  </a:lnTo>
                  <a:lnTo>
                    <a:pt x="25908" y="77812"/>
                  </a:lnTo>
                  <a:lnTo>
                    <a:pt x="28956" y="73240"/>
                  </a:lnTo>
                  <a:lnTo>
                    <a:pt x="35052" y="67144"/>
                  </a:lnTo>
                  <a:close/>
                </a:path>
                <a:path w="218439" h="161925">
                  <a:moveTo>
                    <a:pt x="41236" y="25908"/>
                  </a:moveTo>
                  <a:lnTo>
                    <a:pt x="33731" y="18478"/>
                  </a:lnTo>
                  <a:lnTo>
                    <a:pt x="27241" y="12192"/>
                  </a:lnTo>
                  <a:lnTo>
                    <a:pt x="21640" y="7048"/>
                  </a:lnTo>
                  <a:lnTo>
                    <a:pt x="16764" y="3048"/>
                  </a:lnTo>
                  <a:lnTo>
                    <a:pt x="7620" y="10668"/>
                  </a:lnTo>
                  <a:lnTo>
                    <a:pt x="13335" y="16408"/>
                  </a:lnTo>
                  <a:lnTo>
                    <a:pt x="19050" y="22288"/>
                  </a:lnTo>
                  <a:lnTo>
                    <a:pt x="24765" y="28460"/>
                  </a:lnTo>
                  <a:lnTo>
                    <a:pt x="30480" y="35052"/>
                  </a:lnTo>
                  <a:lnTo>
                    <a:pt x="36576" y="28956"/>
                  </a:lnTo>
                  <a:lnTo>
                    <a:pt x="41236" y="25908"/>
                  </a:lnTo>
                  <a:close/>
                </a:path>
                <a:path w="218439" h="161925">
                  <a:moveTo>
                    <a:pt x="105346" y="9144"/>
                  </a:moveTo>
                  <a:lnTo>
                    <a:pt x="44284" y="9144"/>
                  </a:lnTo>
                  <a:lnTo>
                    <a:pt x="44284" y="111340"/>
                  </a:lnTo>
                  <a:lnTo>
                    <a:pt x="56476" y="111340"/>
                  </a:lnTo>
                  <a:lnTo>
                    <a:pt x="56476" y="19812"/>
                  </a:lnTo>
                  <a:lnTo>
                    <a:pt x="94678" y="19812"/>
                  </a:lnTo>
                  <a:lnTo>
                    <a:pt x="94678" y="111340"/>
                  </a:lnTo>
                  <a:lnTo>
                    <a:pt x="105346" y="111340"/>
                  </a:lnTo>
                  <a:lnTo>
                    <a:pt x="105346" y="19812"/>
                  </a:lnTo>
                  <a:lnTo>
                    <a:pt x="105346" y="9144"/>
                  </a:lnTo>
                  <a:close/>
                </a:path>
                <a:path w="218439" h="161925">
                  <a:moveTo>
                    <a:pt x="114490" y="144970"/>
                  </a:moveTo>
                  <a:lnTo>
                    <a:pt x="76301" y="114388"/>
                  </a:lnTo>
                  <a:lnTo>
                    <a:pt x="78282" y="106705"/>
                  </a:lnTo>
                  <a:lnTo>
                    <a:pt x="79679" y="97624"/>
                  </a:lnTo>
                  <a:lnTo>
                    <a:pt x="79717" y="97447"/>
                  </a:lnTo>
                  <a:lnTo>
                    <a:pt x="80568" y="86753"/>
                  </a:lnTo>
                  <a:lnTo>
                    <a:pt x="80784" y="77812"/>
                  </a:lnTo>
                  <a:lnTo>
                    <a:pt x="80860" y="33528"/>
                  </a:lnTo>
                  <a:lnTo>
                    <a:pt x="70192" y="33528"/>
                  </a:lnTo>
                  <a:lnTo>
                    <a:pt x="70065" y="77812"/>
                  </a:lnTo>
                  <a:lnTo>
                    <a:pt x="69697" y="86753"/>
                  </a:lnTo>
                  <a:lnTo>
                    <a:pt x="55587" y="127889"/>
                  </a:lnTo>
                  <a:lnTo>
                    <a:pt x="27432" y="151066"/>
                  </a:lnTo>
                  <a:lnTo>
                    <a:pt x="33528" y="157162"/>
                  </a:lnTo>
                  <a:lnTo>
                    <a:pt x="66662" y="135128"/>
                  </a:lnTo>
                  <a:lnTo>
                    <a:pt x="73240" y="125056"/>
                  </a:lnTo>
                  <a:lnTo>
                    <a:pt x="82156" y="133070"/>
                  </a:lnTo>
                  <a:lnTo>
                    <a:pt x="98196" y="147878"/>
                  </a:lnTo>
                  <a:lnTo>
                    <a:pt x="105346" y="154114"/>
                  </a:lnTo>
                  <a:lnTo>
                    <a:pt x="114490" y="144970"/>
                  </a:lnTo>
                  <a:close/>
                </a:path>
                <a:path w="218439" h="161925">
                  <a:moveTo>
                    <a:pt x="131343" y="12192"/>
                  </a:moveTo>
                  <a:lnTo>
                    <a:pt x="120586" y="12192"/>
                  </a:lnTo>
                  <a:lnTo>
                    <a:pt x="120586" y="122008"/>
                  </a:lnTo>
                  <a:lnTo>
                    <a:pt x="131343" y="122008"/>
                  </a:lnTo>
                  <a:lnTo>
                    <a:pt x="131343" y="12192"/>
                  </a:lnTo>
                  <a:close/>
                </a:path>
                <a:path w="218439" h="161925">
                  <a:moveTo>
                    <a:pt x="157264" y="0"/>
                  </a:moveTo>
                  <a:lnTo>
                    <a:pt x="145059" y="0"/>
                  </a:lnTo>
                  <a:lnTo>
                    <a:pt x="145059" y="141922"/>
                  </a:lnTo>
                  <a:lnTo>
                    <a:pt x="142011" y="144970"/>
                  </a:lnTo>
                  <a:lnTo>
                    <a:pt x="125158" y="144970"/>
                  </a:lnTo>
                  <a:lnTo>
                    <a:pt x="119062" y="143446"/>
                  </a:lnTo>
                  <a:lnTo>
                    <a:pt x="119062" y="149542"/>
                  </a:lnTo>
                  <a:lnTo>
                    <a:pt x="120586" y="154114"/>
                  </a:lnTo>
                  <a:lnTo>
                    <a:pt x="120586" y="157162"/>
                  </a:lnTo>
                  <a:lnTo>
                    <a:pt x="138976" y="157162"/>
                  </a:lnTo>
                  <a:lnTo>
                    <a:pt x="157264" y="138874"/>
                  </a:lnTo>
                  <a:lnTo>
                    <a:pt x="157264" y="0"/>
                  </a:lnTo>
                  <a:close/>
                </a:path>
                <a:path w="218439" h="161925">
                  <a:moveTo>
                    <a:pt x="218313" y="131254"/>
                  </a:moveTo>
                  <a:lnTo>
                    <a:pt x="217551" y="128206"/>
                  </a:lnTo>
                  <a:lnTo>
                    <a:pt x="216789" y="125056"/>
                  </a:lnTo>
                  <a:lnTo>
                    <a:pt x="209169" y="117436"/>
                  </a:lnTo>
                  <a:lnTo>
                    <a:pt x="207645" y="116928"/>
                  </a:lnTo>
                  <a:lnTo>
                    <a:pt x="207645" y="134302"/>
                  </a:lnTo>
                  <a:lnTo>
                    <a:pt x="207645" y="138874"/>
                  </a:lnTo>
                  <a:lnTo>
                    <a:pt x="206121" y="141922"/>
                  </a:lnTo>
                  <a:lnTo>
                    <a:pt x="203073" y="144970"/>
                  </a:lnTo>
                  <a:lnTo>
                    <a:pt x="195453" y="144970"/>
                  </a:lnTo>
                  <a:lnTo>
                    <a:pt x="192405" y="143446"/>
                  </a:lnTo>
                  <a:lnTo>
                    <a:pt x="190881" y="141922"/>
                  </a:lnTo>
                  <a:lnTo>
                    <a:pt x="189357" y="138874"/>
                  </a:lnTo>
                  <a:lnTo>
                    <a:pt x="189357" y="134302"/>
                  </a:lnTo>
                  <a:lnTo>
                    <a:pt x="190881" y="131254"/>
                  </a:lnTo>
                  <a:lnTo>
                    <a:pt x="193929" y="128206"/>
                  </a:lnTo>
                  <a:lnTo>
                    <a:pt x="203073" y="128206"/>
                  </a:lnTo>
                  <a:lnTo>
                    <a:pt x="206121" y="131254"/>
                  </a:lnTo>
                  <a:lnTo>
                    <a:pt x="207645" y="134302"/>
                  </a:lnTo>
                  <a:lnTo>
                    <a:pt x="207645" y="116928"/>
                  </a:lnTo>
                  <a:lnTo>
                    <a:pt x="204597" y="115912"/>
                  </a:lnTo>
                  <a:lnTo>
                    <a:pt x="193929" y="115912"/>
                  </a:lnTo>
                  <a:lnTo>
                    <a:pt x="189357" y="117436"/>
                  </a:lnTo>
                  <a:lnTo>
                    <a:pt x="184785" y="122008"/>
                  </a:lnTo>
                  <a:lnTo>
                    <a:pt x="180213" y="125056"/>
                  </a:lnTo>
                  <a:lnTo>
                    <a:pt x="178689" y="129730"/>
                  </a:lnTo>
                  <a:lnTo>
                    <a:pt x="178689" y="141922"/>
                  </a:lnTo>
                  <a:lnTo>
                    <a:pt x="180213" y="148018"/>
                  </a:lnTo>
                  <a:lnTo>
                    <a:pt x="184785" y="151066"/>
                  </a:lnTo>
                  <a:lnTo>
                    <a:pt x="187833" y="155638"/>
                  </a:lnTo>
                  <a:lnTo>
                    <a:pt x="192405" y="157162"/>
                  </a:lnTo>
                  <a:lnTo>
                    <a:pt x="204597" y="157162"/>
                  </a:lnTo>
                  <a:lnTo>
                    <a:pt x="209169" y="155638"/>
                  </a:lnTo>
                  <a:lnTo>
                    <a:pt x="216789" y="148018"/>
                  </a:lnTo>
                  <a:lnTo>
                    <a:pt x="217551" y="144970"/>
                  </a:lnTo>
                  <a:lnTo>
                    <a:pt x="218313" y="141922"/>
                  </a:lnTo>
                  <a:lnTo>
                    <a:pt x="218313" y="1312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7" name="object 67"/>
          <p:cNvGrpSpPr/>
          <p:nvPr/>
        </p:nvGrpSpPr>
        <p:grpSpPr>
          <a:xfrm>
            <a:off x="7073455" y="10426737"/>
            <a:ext cx="192405" cy="74930"/>
            <a:chOff x="7073455" y="10426737"/>
            <a:chExt cx="192405" cy="74930"/>
          </a:xfrm>
        </p:grpSpPr>
        <p:pic>
          <p:nvPicPr>
            <p:cNvPr id="68" name="object 6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73455" y="10426737"/>
              <a:ext cx="122110" cy="7476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1475232"/>
            <a:ext cx="6844665" cy="2776220"/>
            <a:chOff x="371856" y="1475232"/>
            <a:chExt cx="6844665" cy="277622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1856" y="1475232"/>
              <a:ext cx="6844283" cy="5410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2016252"/>
              <a:ext cx="195072" cy="14234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6496" y="2016252"/>
              <a:ext cx="199643" cy="1423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6" y="3439668"/>
              <a:ext cx="249936" cy="4754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7060" y="3439668"/>
              <a:ext cx="259079" cy="4754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856" y="3915156"/>
              <a:ext cx="6844283" cy="3357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9689" y="1674114"/>
              <a:ext cx="6460490" cy="2364105"/>
            </a:xfrm>
            <a:custGeom>
              <a:avLst/>
              <a:gdLst/>
              <a:ahLst/>
              <a:cxnLst/>
              <a:rect l="l" t="t" r="r" b="b"/>
              <a:pathLst>
                <a:path w="6460490" h="2364104">
                  <a:moveTo>
                    <a:pt x="6167199" y="23"/>
                  </a:moveTo>
                  <a:lnTo>
                    <a:pt x="300888" y="0"/>
                  </a:lnTo>
                  <a:lnTo>
                    <a:pt x="286410" y="190"/>
                  </a:lnTo>
                  <a:lnTo>
                    <a:pt x="279028" y="642"/>
                  </a:lnTo>
                  <a:lnTo>
                    <a:pt x="271932" y="1524"/>
                  </a:lnTo>
                  <a:lnTo>
                    <a:pt x="264784" y="1785"/>
                  </a:lnTo>
                  <a:lnTo>
                    <a:pt x="257376" y="2476"/>
                  </a:lnTo>
                  <a:lnTo>
                    <a:pt x="242887" y="4572"/>
                  </a:lnTo>
                  <a:lnTo>
                    <a:pt x="235775" y="6619"/>
                  </a:lnTo>
                  <a:lnTo>
                    <a:pt x="220941" y="10144"/>
                  </a:lnTo>
                  <a:lnTo>
                    <a:pt x="213829" y="12192"/>
                  </a:lnTo>
                  <a:lnTo>
                    <a:pt x="200118" y="16954"/>
                  </a:lnTo>
                  <a:lnTo>
                    <a:pt x="193257" y="19692"/>
                  </a:lnTo>
                  <a:lnTo>
                    <a:pt x="186397" y="22860"/>
                  </a:lnTo>
                  <a:lnTo>
                    <a:pt x="179512" y="25423"/>
                  </a:lnTo>
                  <a:lnTo>
                    <a:pt x="172794" y="28435"/>
                  </a:lnTo>
                  <a:lnTo>
                    <a:pt x="166379" y="31732"/>
                  </a:lnTo>
                  <a:lnTo>
                    <a:pt x="160401" y="35153"/>
                  </a:lnTo>
                  <a:lnTo>
                    <a:pt x="146864" y="42202"/>
                  </a:lnTo>
                  <a:lnTo>
                    <a:pt x="140432" y="46083"/>
                  </a:lnTo>
                  <a:lnTo>
                    <a:pt x="134404" y="50393"/>
                  </a:lnTo>
                  <a:lnTo>
                    <a:pt x="128445" y="54084"/>
                  </a:lnTo>
                  <a:lnTo>
                    <a:pt x="115966" y="62609"/>
                  </a:lnTo>
                  <a:lnTo>
                    <a:pt x="110007" y="67157"/>
                  </a:lnTo>
                  <a:lnTo>
                    <a:pt x="104530" y="71967"/>
                  </a:lnTo>
                  <a:lnTo>
                    <a:pt x="94116" y="82159"/>
                  </a:lnTo>
                  <a:lnTo>
                    <a:pt x="88582" y="86969"/>
                  </a:lnTo>
                  <a:lnTo>
                    <a:pt x="83772" y="92698"/>
                  </a:lnTo>
                  <a:lnTo>
                    <a:pt x="73580" y="104189"/>
                  </a:lnTo>
                  <a:lnTo>
                    <a:pt x="64222" y="115633"/>
                  </a:lnTo>
                  <a:lnTo>
                    <a:pt x="55697" y="127063"/>
                  </a:lnTo>
                  <a:lnTo>
                    <a:pt x="47680" y="139398"/>
                  </a:lnTo>
                  <a:lnTo>
                    <a:pt x="40138" y="152066"/>
                  </a:lnTo>
                  <a:lnTo>
                    <a:pt x="36677" y="158686"/>
                  </a:lnTo>
                  <a:lnTo>
                    <a:pt x="33241" y="164722"/>
                  </a:lnTo>
                  <a:lnTo>
                    <a:pt x="22948" y="184696"/>
                  </a:lnTo>
                  <a:lnTo>
                    <a:pt x="13804" y="212128"/>
                  </a:lnTo>
                  <a:lnTo>
                    <a:pt x="8238" y="234277"/>
                  </a:lnTo>
                  <a:lnTo>
                    <a:pt x="6184" y="241173"/>
                  </a:lnTo>
                  <a:lnTo>
                    <a:pt x="1612" y="270129"/>
                  </a:lnTo>
                  <a:lnTo>
                    <a:pt x="1360" y="277893"/>
                  </a:lnTo>
                  <a:lnTo>
                    <a:pt x="252" y="292888"/>
                  </a:lnTo>
                  <a:lnTo>
                    <a:pt x="0" y="300710"/>
                  </a:lnTo>
                  <a:lnTo>
                    <a:pt x="0" y="2064931"/>
                  </a:lnTo>
                  <a:lnTo>
                    <a:pt x="252" y="2072027"/>
                  </a:lnTo>
                  <a:lnTo>
                    <a:pt x="1360" y="2086790"/>
                  </a:lnTo>
                  <a:lnTo>
                    <a:pt x="1612" y="2093887"/>
                  </a:lnTo>
                  <a:lnTo>
                    <a:pt x="6184" y="2122932"/>
                  </a:lnTo>
                  <a:lnTo>
                    <a:pt x="8238" y="2130028"/>
                  </a:lnTo>
                  <a:lnTo>
                    <a:pt x="11758" y="2144791"/>
                  </a:lnTo>
                  <a:lnTo>
                    <a:pt x="13804" y="2151888"/>
                  </a:lnTo>
                  <a:lnTo>
                    <a:pt x="22948" y="2179421"/>
                  </a:lnTo>
                  <a:lnTo>
                    <a:pt x="29808" y="2192947"/>
                  </a:lnTo>
                  <a:lnTo>
                    <a:pt x="36677" y="2205329"/>
                  </a:lnTo>
                  <a:lnTo>
                    <a:pt x="43765" y="2218855"/>
                  </a:lnTo>
                  <a:lnTo>
                    <a:pt x="47680" y="2225260"/>
                  </a:lnTo>
                  <a:lnTo>
                    <a:pt x="52006" y="2231237"/>
                  </a:lnTo>
                  <a:lnTo>
                    <a:pt x="55697" y="2237242"/>
                  </a:lnTo>
                  <a:lnTo>
                    <a:pt x="64222" y="2249755"/>
                  </a:lnTo>
                  <a:lnTo>
                    <a:pt x="68770" y="2255710"/>
                  </a:lnTo>
                  <a:lnTo>
                    <a:pt x="73580" y="2261187"/>
                  </a:lnTo>
                  <a:lnTo>
                    <a:pt x="83772" y="2271569"/>
                  </a:lnTo>
                  <a:lnTo>
                    <a:pt x="88582" y="2277046"/>
                  </a:lnTo>
                  <a:lnTo>
                    <a:pt x="94116" y="2281856"/>
                  </a:lnTo>
                  <a:lnTo>
                    <a:pt x="104530" y="2292048"/>
                  </a:lnTo>
                  <a:lnTo>
                    <a:pt x="110007" y="2296858"/>
                  </a:lnTo>
                  <a:lnTo>
                    <a:pt x="115966" y="2301465"/>
                  </a:lnTo>
                  <a:lnTo>
                    <a:pt x="122205" y="2305900"/>
                  </a:lnTo>
                  <a:lnTo>
                    <a:pt x="134404" y="2313724"/>
                  </a:lnTo>
                  <a:lnTo>
                    <a:pt x="140432" y="2318034"/>
                  </a:lnTo>
                  <a:lnTo>
                    <a:pt x="146864" y="2321915"/>
                  </a:lnTo>
                  <a:lnTo>
                    <a:pt x="160401" y="2328964"/>
                  </a:lnTo>
                  <a:lnTo>
                    <a:pt x="166379" y="2332393"/>
                  </a:lnTo>
                  <a:lnTo>
                    <a:pt x="186397" y="2342680"/>
                  </a:lnTo>
                  <a:lnTo>
                    <a:pt x="213829" y="2351824"/>
                  </a:lnTo>
                  <a:lnTo>
                    <a:pt x="220941" y="2353871"/>
                  </a:lnTo>
                  <a:lnTo>
                    <a:pt x="235775" y="2357396"/>
                  </a:lnTo>
                  <a:lnTo>
                    <a:pt x="242887" y="2359444"/>
                  </a:lnTo>
                  <a:lnTo>
                    <a:pt x="271932" y="2364016"/>
                  </a:lnTo>
                  <a:lnTo>
                    <a:pt x="6189916" y="2364016"/>
                  </a:lnTo>
                  <a:lnTo>
                    <a:pt x="6218974" y="2359444"/>
                  </a:lnTo>
                  <a:lnTo>
                    <a:pt x="6225840" y="2357396"/>
                  </a:lnTo>
                  <a:lnTo>
                    <a:pt x="6239621" y="2353871"/>
                  </a:lnTo>
                  <a:lnTo>
                    <a:pt x="6254234" y="2349538"/>
                  </a:lnTo>
                  <a:lnTo>
                    <a:pt x="6275451" y="2342680"/>
                  </a:lnTo>
                  <a:lnTo>
                    <a:pt x="6281479" y="2339251"/>
                  </a:lnTo>
                  <a:lnTo>
                    <a:pt x="6308071" y="2325511"/>
                  </a:lnTo>
                  <a:lnTo>
                    <a:pt x="6344602" y="2301465"/>
                  </a:lnTo>
                  <a:lnTo>
                    <a:pt x="6377200" y="2271569"/>
                  </a:lnTo>
                  <a:lnTo>
                    <a:pt x="6409842" y="2231237"/>
                  </a:lnTo>
                  <a:lnTo>
                    <a:pt x="6431851" y="2192947"/>
                  </a:lnTo>
                  <a:lnTo>
                    <a:pt x="6437376" y="2179421"/>
                  </a:lnTo>
                  <a:lnTo>
                    <a:pt x="6440543" y="2172547"/>
                  </a:lnTo>
                  <a:lnTo>
                    <a:pt x="6454140" y="2122932"/>
                  </a:lnTo>
                  <a:lnTo>
                    <a:pt x="6460134" y="2079409"/>
                  </a:lnTo>
                  <a:lnTo>
                    <a:pt x="6460337" y="300710"/>
                  </a:lnTo>
                  <a:lnTo>
                    <a:pt x="6460134" y="285381"/>
                  </a:lnTo>
                  <a:lnTo>
                    <a:pt x="6454140" y="241173"/>
                  </a:lnTo>
                  <a:lnTo>
                    <a:pt x="6449425" y="219881"/>
                  </a:lnTo>
                  <a:lnTo>
                    <a:pt x="6448044" y="212128"/>
                  </a:lnTo>
                  <a:lnTo>
                    <a:pt x="6443281" y="198412"/>
                  </a:lnTo>
                  <a:lnTo>
                    <a:pt x="6440543" y="191554"/>
                  </a:lnTo>
                  <a:lnTo>
                    <a:pt x="6437376" y="184696"/>
                  </a:lnTo>
                  <a:lnTo>
                    <a:pt x="6434828" y="177860"/>
                  </a:lnTo>
                  <a:lnTo>
                    <a:pt x="6431851" y="171157"/>
                  </a:lnTo>
                  <a:lnTo>
                    <a:pt x="6428589" y="164722"/>
                  </a:lnTo>
                  <a:lnTo>
                    <a:pt x="6421515" y="152066"/>
                  </a:lnTo>
                  <a:lnTo>
                    <a:pt x="6413568" y="139398"/>
                  </a:lnTo>
                  <a:lnTo>
                    <a:pt x="6409842" y="132778"/>
                  </a:lnTo>
                  <a:lnTo>
                    <a:pt x="6377200" y="92698"/>
                  </a:lnTo>
                  <a:lnTo>
                    <a:pt x="6344602" y="62609"/>
                  </a:lnTo>
                  <a:lnTo>
                    <a:pt x="6308071" y="38606"/>
                  </a:lnTo>
                  <a:lnTo>
                    <a:pt x="6268569" y="19692"/>
                  </a:lnTo>
                  <a:lnTo>
                    <a:pt x="6225840" y="6619"/>
                  </a:lnTo>
                  <a:lnTo>
                    <a:pt x="6218974" y="4572"/>
                  </a:lnTo>
                  <a:lnTo>
                    <a:pt x="6211228" y="3452"/>
                  </a:lnTo>
                  <a:lnTo>
                    <a:pt x="6196855" y="1785"/>
                  </a:lnTo>
                  <a:lnTo>
                    <a:pt x="6189916" y="1524"/>
                  </a:lnTo>
                  <a:lnTo>
                    <a:pt x="6182153" y="642"/>
                  </a:lnTo>
                  <a:lnTo>
                    <a:pt x="6174676" y="190"/>
                  </a:lnTo>
                  <a:lnTo>
                    <a:pt x="6167199" y="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9689" y="1674114"/>
              <a:ext cx="6460490" cy="2364105"/>
            </a:xfrm>
            <a:custGeom>
              <a:avLst/>
              <a:gdLst/>
              <a:ahLst/>
              <a:cxnLst/>
              <a:rect l="l" t="t" r="r" b="b"/>
              <a:pathLst>
                <a:path w="6460490" h="2364104">
                  <a:moveTo>
                    <a:pt x="0" y="2064931"/>
                  </a:moveTo>
                  <a:lnTo>
                    <a:pt x="0" y="300710"/>
                  </a:lnTo>
                  <a:lnTo>
                    <a:pt x="252" y="292888"/>
                  </a:lnTo>
                  <a:lnTo>
                    <a:pt x="806" y="285381"/>
                  </a:lnTo>
                  <a:lnTo>
                    <a:pt x="1360" y="277893"/>
                  </a:lnTo>
                  <a:lnTo>
                    <a:pt x="1612" y="270129"/>
                  </a:lnTo>
                  <a:lnTo>
                    <a:pt x="2757" y="263032"/>
                  </a:lnTo>
                  <a:lnTo>
                    <a:pt x="3903" y="255650"/>
                  </a:lnTo>
                  <a:lnTo>
                    <a:pt x="5047" y="248269"/>
                  </a:lnTo>
                  <a:lnTo>
                    <a:pt x="6184" y="241173"/>
                  </a:lnTo>
                  <a:lnTo>
                    <a:pt x="8238" y="234277"/>
                  </a:lnTo>
                  <a:lnTo>
                    <a:pt x="9999" y="227222"/>
                  </a:lnTo>
                  <a:lnTo>
                    <a:pt x="11758" y="219881"/>
                  </a:lnTo>
                  <a:lnTo>
                    <a:pt x="13804" y="212128"/>
                  </a:lnTo>
                  <a:lnTo>
                    <a:pt x="16092" y="205270"/>
                  </a:lnTo>
                  <a:lnTo>
                    <a:pt x="18381" y="198412"/>
                  </a:lnTo>
                  <a:lnTo>
                    <a:pt x="20668" y="191554"/>
                  </a:lnTo>
                  <a:lnTo>
                    <a:pt x="36677" y="158686"/>
                  </a:lnTo>
                  <a:lnTo>
                    <a:pt x="40138" y="152066"/>
                  </a:lnTo>
                  <a:lnTo>
                    <a:pt x="43765" y="145732"/>
                  </a:lnTo>
                  <a:lnTo>
                    <a:pt x="47680" y="139398"/>
                  </a:lnTo>
                  <a:lnTo>
                    <a:pt x="52006" y="132778"/>
                  </a:lnTo>
                  <a:lnTo>
                    <a:pt x="55697" y="127063"/>
                  </a:lnTo>
                  <a:lnTo>
                    <a:pt x="78676" y="98444"/>
                  </a:lnTo>
                  <a:lnTo>
                    <a:pt x="83772" y="92698"/>
                  </a:lnTo>
                  <a:lnTo>
                    <a:pt x="88582" y="86969"/>
                  </a:lnTo>
                  <a:lnTo>
                    <a:pt x="94116" y="82159"/>
                  </a:lnTo>
                  <a:lnTo>
                    <a:pt x="99333" y="77063"/>
                  </a:lnTo>
                  <a:lnTo>
                    <a:pt x="134404" y="50393"/>
                  </a:lnTo>
                  <a:lnTo>
                    <a:pt x="140432" y="46083"/>
                  </a:lnTo>
                  <a:lnTo>
                    <a:pt x="146864" y="42202"/>
                  </a:lnTo>
                  <a:lnTo>
                    <a:pt x="153565" y="38606"/>
                  </a:lnTo>
                  <a:lnTo>
                    <a:pt x="160401" y="35153"/>
                  </a:lnTo>
                  <a:lnTo>
                    <a:pt x="166379" y="31732"/>
                  </a:lnTo>
                  <a:lnTo>
                    <a:pt x="172794" y="28435"/>
                  </a:lnTo>
                  <a:lnTo>
                    <a:pt x="179512" y="25423"/>
                  </a:lnTo>
                  <a:lnTo>
                    <a:pt x="186397" y="22860"/>
                  </a:lnTo>
                  <a:lnTo>
                    <a:pt x="193257" y="19692"/>
                  </a:lnTo>
                  <a:lnTo>
                    <a:pt x="228358" y="8382"/>
                  </a:lnTo>
                  <a:lnTo>
                    <a:pt x="235775" y="6619"/>
                  </a:lnTo>
                  <a:lnTo>
                    <a:pt x="271932" y="1524"/>
                  </a:lnTo>
                  <a:lnTo>
                    <a:pt x="279028" y="642"/>
                  </a:lnTo>
                  <a:lnTo>
                    <a:pt x="286410" y="190"/>
                  </a:lnTo>
                  <a:lnTo>
                    <a:pt x="293792" y="23"/>
                  </a:lnTo>
                  <a:lnTo>
                    <a:pt x="300888" y="0"/>
                  </a:lnTo>
                  <a:lnTo>
                    <a:pt x="6159436" y="0"/>
                  </a:lnTo>
                  <a:lnTo>
                    <a:pt x="6167199" y="23"/>
                  </a:lnTo>
                  <a:lnTo>
                    <a:pt x="6174676" y="190"/>
                  </a:lnTo>
                  <a:lnTo>
                    <a:pt x="6182153" y="642"/>
                  </a:lnTo>
                  <a:lnTo>
                    <a:pt x="6189916" y="1524"/>
                  </a:lnTo>
                  <a:lnTo>
                    <a:pt x="6196855" y="1785"/>
                  </a:lnTo>
                  <a:lnTo>
                    <a:pt x="6203907" y="2476"/>
                  </a:lnTo>
                  <a:lnTo>
                    <a:pt x="6211228" y="3452"/>
                  </a:lnTo>
                  <a:lnTo>
                    <a:pt x="6218974" y="4572"/>
                  </a:lnTo>
                  <a:lnTo>
                    <a:pt x="6225840" y="6619"/>
                  </a:lnTo>
                  <a:lnTo>
                    <a:pt x="6232729" y="8381"/>
                  </a:lnTo>
                  <a:lnTo>
                    <a:pt x="6275451" y="22860"/>
                  </a:lnTo>
                  <a:lnTo>
                    <a:pt x="6281479" y="25423"/>
                  </a:lnTo>
                  <a:lnTo>
                    <a:pt x="6320784" y="46083"/>
                  </a:lnTo>
                  <a:lnTo>
                    <a:pt x="6327457" y="50393"/>
                  </a:lnTo>
                  <a:lnTo>
                    <a:pt x="6333172" y="54084"/>
                  </a:lnTo>
                  <a:lnTo>
                    <a:pt x="6366857" y="82159"/>
                  </a:lnTo>
                  <a:lnTo>
                    <a:pt x="6396131" y="115633"/>
                  </a:lnTo>
                  <a:lnTo>
                    <a:pt x="6405272" y="127063"/>
                  </a:lnTo>
                  <a:lnTo>
                    <a:pt x="6409842" y="132778"/>
                  </a:lnTo>
                  <a:lnTo>
                    <a:pt x="6413568" y="139398"/>
                  </a:lnTo>
                  <a:lnTo>
                    <a:pt x="6417551" y="145732"/>
                  </a:lnTo>
                  <a:lnTo>
                    <a:pt x="6421515" y="152066"/>
                  </a:lnTo>
                  <a:lnTo>
                    <a:pt x="6425184" y="158686"/>
                  </a:lnTo>
                  <a:lnTo>
                    <a:pt x="6428589" y="164722"/>
                  </a:lnTo>
                  <a:lnTo>
                    <a:pt x="6431851" y="171157"/>
                  </a:lnTo>
                  <a:lnTo>
                    <a:pt x="6434828" y="177860"/>
                  </a:lnTo>
                  <a:lnTo>
                    <a:pt x="6437376" y="184696"/>
                  </a:lnTo>
                  <a:lnTo>
                    <a:pt x="6440543" y="191554"/>
                  </a:lnTo>
                  <a:lnTo>
                    <a:pt x="6443281" y="198412"/>
                  </a:lnTo>
                  <a:lnTo>
                    <a:pt x="6445734" y="205270"/>
                  </a:lnTo>
                  <a:lnTo>
                    <a:pt x="6448044" y="212128"/>
                  </a:lnTo>
                  <a:lnTo>
                    <a:pt x="6449425" y="219881"/>
                  </a:lnTo>
                  <a:lnTo>
                    <a:pt x="6451092" y="227222"/>
                  </a:lnTo>
                  <a:lnTo>
                    <a:pt x="6452758" y="234277"/>
                  </a:lnTo>
                  <a:lnTo>
                    <a:pt x="6454140" y="241173"/>
                  </a:lnTo>
                  <a:lnTo>
                    <a:pt x="6455283" y="248269"/>
                  </a:lnTo>
                  <a:lnTo>
                    <a:pt x="6456426" y="255651"/>
                  </a:lnTo>
                  <a:lnTo>
                    <a:pt x="6457569" y="263032"/>
                  </a:lnTo>
                  <a:lnTo>
                    <a:pt x="6460337" y="300710"/>
                  </a:lnTo>
                  <a:lnTo>
                    <a:pt x="6460337" y="2064931"/>
                  </a:lnTo>
                  <a:lnTo>
                    <a:pt x="6457569" y="2101034"/>
                  </a:lnTo>
                  <a:lnTo>
                    <a:pt x="6456425" y="2108442"/>
                  </a:lnTo>
                  <a:lnTo>
                    <a:pt x="6455282" y="2115834"/>
                  </a:lnTo>
                  <a:lnTo>
                    <a:pt x="6454140" y="2122932"/>
                  </a:lnTo>
                  <a:lnTo>
                    <a:pt x="6452758" y="2130028"/>
                  </a:lnTo>
                  <a:lnTo>
                    <a:pt x="6451092" y="2137409"/>
                  </a:lnTo>
                  <a:lnTo>
                    <a:pt x="6449425" y="2144791"/>
                  </a:lnTo>
                  <a:lnTo>
                    <a:pt x="6437376" y="2179421"/>
                  </a:lnTo>
                  <a:lnTo>
                    <a:pt x="6434828" y="2186255"/>
                  </a:lnTo>
                  <a:lnTo>
                    <a:pt x="6431851" y="2192947"/>
                  </a:lnTo>
                  <a:lnTo>
                    <a:pt x="6428589" y="2199352"/>
                  </a:lnTo>
                  <a:lnTo>
                    <a:pt x="6425184" y="2205329"/>
                  </a:lnTo>
                  <a:lnTo>
                    <a:pt x="6421515" y="2212163"/>
                  </a:lnTo>
                  <a:lnTo>
                    <a:pt x="6417551" y="2218855"/>
                  </a:lnTo>
                  <a:lnTo>
                    <a:pt x="6413568" y="2225260"/>
                  </a:lnTo>
                  <a:lnTo>
                    <a:pt x="6409842" y="2231237"/>
                  </a:lnTo>
                  <a:lnTo>
                    <a:pt x="6405272" y="2237242"/>
                  </a:lnTo>
                  <a:lnTo>
                    <a:pt x="6400703" y="2243507"/>
                  </a:lnTo>
                  <a:lnTo>
                    <a:pt x="6371742" y="2277046"/>
                  </a:lnTo>
                  <a:lnTo>
                    <a:pt x="6338887" y="2305900"/>
                  </a:lnTo>
                  <a:lnTo>
                    <a:pt x="6301447" y="2328964"/>
                  </a:lnTo>
                  <a:lnTo>
                    <a:pt x="6294612" y="2332393"/>
                  </a:lnTo>
                  <a:lnTo>
                    <a:pt x="6287911" y="2335822"/>
                  </a:lnTo>
                  <a:lnTo>
                    <a:pt x="6281479" y="2339251"/>
                  </a:lnTo>
                  <a:lnTo>
                    <a:pt x="6275451" y="2342680"/>
                  </a:lnTo>
                  <a:lnTo>
                    <a:pt x="6268569" y="2344966"/>
                  </a:lnTo>
                  <a:lnTo>
                    <a:pt x="6261544" y="2347252"/>
                  </a:lnTo>
                  <a:lnTo>
                    <a:pt x="6254234" y="2349538"/>
                  </a:lnTo>
                  <a:lnTo>
                    <a:pt x="6246495" y="2351824"/>
                  </a:lnTo>
                  <a:lnTo>
                    <a:pt x="6239621" y="2353871"/>
                  </a:lnTo>
                  <a:lnTo>
                    <a:pt x="6232729" y="2355634"/>
                  </a:lnTo>
                  <a:lnTo>
                    <a:pt x="6225840" y="2357396"/>
                  </a:lnTo>
                  <a:lnTo>
                    <a:pt x="6218974" y="2359444"/>
                  </a:lnTo>
                  <a:lnTo>
                    <a:pt x="6211228" y="2360587"/>
                  </a:lnTo>
                  <a:lnTo>
                    <a:pt x="6203907" y="2361730"/>
                  </a:lnTo>
                  <a:lnTo>
                    <a:pt x="6196855" y="2362873"/>
                  </a:lnTo>
                  <a:lnTo>
                    <a:pt x="6189916" y="2364016"/>
                  </a:lnTo>
                  <a:lnTo>
                    <a:pt x="6182153" y="2364016"/>
                  </a:lnTo>
                  <a:lnTo>
                    <a:pt x="271932" y="2364016"/>
                  </a:lnTo>
                  <a:lnTo>
                    <a:pt x="264784" y="2362873"/>
                  </a:lnTo>
                  <a:lnTo>
                    <a:pt x="257376" y="2361730"/>
                  </a:lnTo>
                  <a:lnTo>
                    <a:pt x="249985" y="2360587"/>
                  </a:lnTo>
                  <a:lnTo>
                    <a:pt x="242887" y="2359444"/>
                  </a:lnTo>
                  <a:lnTo>
                    <a:pt x="235775" y="2357396"/>
                  </a:lnTo>
                  <a:lnTo>
                    <a:pt x="228358" y="2355634"/>
                  </a:lnTo>
                  <a:lnTo>
                    <a:pt x="220941" y="2353871"/>
                  </a:lnTo>
                  <a:lnTo>
                    <a:pt x="213829" y="2351824"/>
                  </a:lnTo>
                  <a:lnTo>
                    <a:pt x="206977" y="2349538"/>
                  </a:lnTo>
                  <a:lnTo>
                    <a:pt x="200118" y="2347252"/>
                  </a:lnTo>
                  <a:lnTo>
                    <a:pt x="160401" y="2328964"/>
                  </a:lnTo>
                  <a:lnTo>
                    <a:pt x="153565" y="2325511"/>
                  </a:lnTo>
                  <a:lnTo>
                    <a:pt x="146864" y="2321915"/>
                  </a:lnTo>
                  <a:lnTo>
                    <a:pt x="140432" y="2318034"/>
                  </a:lnTo>
                  <a:lnTo>
                    <a:pt x="134404" y="2313724"/>
                  </a:lnTo>
                  <a:lnTo>
                    <a:pt x="128445" y="2310031"/>
                  </a:lnTo>
                  <a:lnTo>
                    <a:pt x="99333" y="2286952"/>
                  </a:lnTo>
                  <a:lnTo>
                    <a:pt x="94116" y="2281856"/>
                  </a:lnTo>
                  <a:lnTo>
                    <a:pt x="88582" y="2277046"/>
                  </a:lnTo>
                  <a:lnTo>
                    <a:pt x="83772" y="2271569"/>
                  </a:lnTo>
                  <a:lnTo>
                    <a:pt x="78676" y="2266378"/>
                  </a:lnTo>
                  <a:lnTo>
                    <a:pt x="52006" y="2231237"/>
                  </a:lnTo>
                  <a:lnTo>
                    <a:pt x="47680" y="2225260"/>
                  </a:lnTo>
                  <a:lnTo>
                    <a:pt x="43765" y="2218855"/>
                  </a:lnTo>
                  <a:lnTo>
                    <a:pt x="40138" y="2212163"/>
                  </a:lnTo>
                  <a:lnTo>
                    <a:pt x="36677" y="2205329"/>
                  </a:lnTo>
                  <a:lnTo>
                    <a:pt x="33241" y="2199352"/>
                  </a:lnTo>
                  <a:lnTo>
                    <a:pt x="18381" y="2165654"/>
                  </a:lnTo>
                  <a:lnTo>
                    <a:pt x="16092" y="2158761"/>
                  </a:lnTo>
                  <a:lnTo>
                    <a:pt x="13804" y="2151888"/>
                  </a:lnTo>
                  <a:lnTo>
                    <a:pt x="11758" y="2144791"/>
                  </a:lnTo>
                  <a:lnTo>
                    <a:pt x="9999" y="2137410"/>
                  </a:lnTo>
                  <a:lnTo>
                    <a:pt x="8238" y="2130028"/>
                  </a:lnTo>
                  <a:lnTo>
                    <a:pt x="6184" y="2122932"/>
                  </a:lnTo>
                  <a:lnTo>
                    <a:pt x="5047" y="2115834"/>
                  </a:lnTo>
                  <a:lnTo>
                    <a:pt x="3903" y="2108442"/>
                  </a:lnTo>
                  <a:lnTo>
                    <a:pt x="2757" y="2101034"/>
                  </a:lnTo>
                  <a:lnTo>
                    <a:pt x="1612" y="2093887"/>
                  </a:lnTo>
                  <a:lnTo>
                    <a:pt x="1360" y="2086790"/>
                  </a:lnTo>
                  <a:lnTo>
                    <a:pt x="806" y="2079409"/>
                  </a:lnTo>
                  <a:lnTo>
                    <a:pt x="252" y="2072027"/>
                  </a:lnTo>
                  <a:lnTo>
                    <a:pt x="0" y="2064931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553212" y="697992"/>
            <a:ext cx="3342640" cy="589915"/>
            <a:chOff x="553212" y="697992"/>
            <a:chExt cx="3342640" cy="589915"/>
          </a:xfrm>
        </p:grpSpPr>
        <p:sp>
          <p:nvSpPr>
            <p:cNvPr id="12" name="object 12"/>
            <p:cNvSpPr/>
            <p:nvPr/>
          </p:nvSpPr>
          <p:spPr>
            <a:xfrm>
              <a:off x="553212" y="1237488"/>
              <a:ext cx="3342640" cy="50800"/>
            </a:xfrm>
            <a:custGeom>
              <a:avLst/>
              <a:gdLst/>
              <a:ahLst/>
              <a:cxnLst/>
              <a:rect l="l" t="t" r="r" b="b"/>
              <a:pathLst>
                <a:path w="3342640" h="50800">
                  <a:moveTo>
                    <a:pt x="3342132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3342132" y="50292"/>
                  </a:lnTo>
                  <a:lnTo>
                    <a:pt x="3342132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124" y="697992"/>
              <a:ext cx="388620" cy="5151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85862" y="772197"/>
              <a:ext cx="432434" cy="377190"/>
            </a:xfrm>
            <a:custGeom>
              <a:avLst/>
              <a:gdLst/>
              <a:ahLst/>
              <a:cxnLst/>
              <a:rect l="l" t="t" r="r" b="b"/>
              <a:pathLst>
                <a:path w="432434" h="377190">
                  <a:moveTo>
                    <a:pt x="383387" y="151066"/>
                  </a:moveTo>
                  <a:lnTo>
                    <a:pt x="48958" y="151066"/>
                  </a:lnTo>
                  <a:lnTo>
                    <a:pt x="48958" y="215163"/>
                  </a:lnTo>
                  <a:lnTo>
                    <a:pt x="383387" y="215163"/>
                  </a:lnTo>
                  <a:lnTo>
                    <a:pt x="383387" y="151066"/>
                  </a:lnTo>
                  <a:close/>
                </a:path>
                <a:path w="432434" h="377190">
                  <a:moveTo>
                    <a:pt x="403186" y="0"/>
                  </a:moveTo>
                  <a:lnTo>
                    <a:pt x="27520" y="0"/>
                  </a:lnTo>
                  <a:lnTo>
                    <a:pt x="27520" y="65620"/>
                  </a:lnTo>
                  <a:lnTo>
                    <a:pt x="403186" y="65620"/>
                  </a:lnTo>
                  <a:lnTo>
                    <a:pt x="403186" y="0"/>
                  </a:lnTo>
                  <a:close/>
                </a:path>
                <a:path w="432434" h="377190">
                  <a:moveTo>
                    <a:pt x="432244" y="309753"/>
                  </a:moveTo>
                  <a:lnTo>
                    <a:pt x="0" y="309753"/>
                  </a:lnTo>
                  <a:lnTo>
                    <a:pt x="0" y="376897"/>
                  </a:lnTo>
                  <a:lnTo>
                    <a:pt x="432244" y="376897"/>
                  </a:lnTo>
                  <a:lnTo>
                    <a:pt x="432244" y="309753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41055" y="1048423"/>
              <a:ext cx="135928" cy="1282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102269" y="733996"/>
              <a:ext cx="1774825" cy="444500"/>
            </a:xfrm>
            <a:custGeom>
              <a:avLst/>
              <a:gdLst/>
              <a:ahLst/>
              <a:cxnLst/>
              <a:rect l="l" t="t" r="r" b="b"/>
              <a:pathLst>
                <a:path w="1774825" h="444500">
                  <a:moveTo>
                    <a:pt x="157251" y="289941"/>
                  </a:moveTo>
                  <a:lnTo>
                    <a:pt x="154940" y="263639"/>
                  </a:lnTo>
                  <a:lnTo>
                    <a:pt x="147904" y="237324"/>
                  </a:lnTo>
                  <a:lnTo>
                    <a:pt x="136029" y="211010"/>
                  </a:lnTo>
                  <a:lnTo>
                    <a:pt x="119151" y="184696"/>
                  </a:lnTo>
                  <a:lnTo>
                    <a:pt x="127165" y="158902"/>
                  </a:lnTo>
                  <a:lnTo>
                    <a:pt x="135343" y="131838"/>
                  </a:lnTo>
                  <a:lnTo>
                    <a:pt x="143789" y="103339"/>
                  </a:lnTo>
                  <a:lnTo>
                    <a:pt x="152679" y="73253"/>
                  </a:lnTo>
                  <a:lnTo>
                    <a:pt x="152679" y="21336"/>
                  </a:lnTo>
                  <a:lnTo>
                    <a:pt x="102285" y="21336"/>
                  </a:lnTo>
                  <a:lnTo>
                    <a:pt x="102285" y="276225"/>
                  </a:lnTo>
                  <a:lnTo>
                    <a:pt x="100571" y="288480"/>
                  </a:lnTo>
                  <a:lnTo>
                    <a:pt x="95427" y="297611"/>
                  </a:lnTo>
                  <a:lnTo>
                    <a:pt x="86855" y="303314"/>
                  </a:lnTo>
                  <a:lnTo>
                    <a:pt x="74853" y="305282"/>
                  </a:lnTo>
                  <a:lnTo>
                    <a:pt x="68668" y="305282"/>
                  </a:lnTo>
                  <a:lnTo>
                    <a:pt x="62572" y="303758"/>
                  </a:lnTo>
                  <a:lnTo>
                    <a:pt x="54952" y="303758"/>
                  </a:lnTo>
                  <a:lnTo>
                    <a:pt x="54952" y="73253"/>
                  </a:lnTo>
                  <a:lnTo>
                    <a:pt x="94678" y="73253"/>
                  </a:lnTo>
                  <a:lnTo>
                    <a:pt x="87528" y="101028"/>
                  </a:lnTo>
                  <a:lnTo>
                    <a:pt x="79794" y="129362"/>
                  </a:lnTo>
                  <a:lnTo>
                    <a:pt x="71475" y="158254"/>
                  </a:lnTo>
                  <a:lnTo>
                    <a:pt x="62572" y="187744"/>
                  </a:lnTo>
                  <a:lnTo>
                    <a:pt x="79743" y="212293"/>
                  </a:lnTo>
                  <a:lnTo>
                    <a:pt x="92176" y="235419"/>
                  </a:lnTo>
                  <a:lnTo>
                    <a:pt x="99733" y="256832"/>
                  </a:lnTo>
                  <a:lnTo>
                    <a:pt x="102285" y="276225"/>
                  </a:lnTo>
                  <a:lnTo>
                    <a:pt x="102285" y="21336"/>
                  </a:lnTo>
                  <a:lnTo>
                    <a:pt x="0" y="21336"/>
                  </a:lnTo>
                  <a:lnTo>
                    <a:pt x="0" y="441109"/>
                  </a:lnTo>
                  <a:lnTo>
                    <a:pt x="54952" y="441109"/>
                  </a:lnTo>
                  <a:lnTo>
                    <a:pt x="54952" y="315950"/>
                  </a:lnTo>
                  <a:lnTo>
                    <a:pt x="58089" y="328295"/>
                  </a:lnTo>
                  <a:lnTo>
                    <a:pt x="60667" y="340334"/>
                  </a:lnTo>
                  <a:lnTo>
                    <a:pt x="62661" y="352386"/>
                  </a:lnTo>
                  <a:lnTo>
                    <a:pt x="64096" y="364718"/>
                  </a:lnTo>
                  <a:lnTo>
                    <a:pt x="90182" y="363347"/>
                  </a:lnTo>
                  <a:lnTo>
                    <a:pt x="127482" y="353148"/>
                  </a:lnTo>
                  <a:lnTo>
                    <a:pt x="152666" y="320890"/>
                  </a:lnTo>
                  <a:lnTo>
                    <a:pt x="156171" y="305282"/>
                  </a:lnTo>
                  <a:lnTo>
                    <a:pt x="157251" y="289941"/>
                  </a:lnTo>
                  <a:close/>
                </a:path>
                <a:path w="1774825" h="444500">
                  <a:moveTo>
                    <a:pt x="426046" y="65633"/>
                  </a:moveTo>
                  <a:lnTo>
                    <a:pt x="322224" y="65633"/>
                  </a:lnTo>
                  <a:lnTo>
                    <a:pt x="317855" y="50457"/>
                  </a:lnTo>
                  <a:lnTo>
                    <a:pt x="313651" y="34531"/>
                  </a:lnTo>
                  <a:lnTo>
                    <a:pt x="309143" y="17767"/>
                  </a:lnTo>
                  <a:lnTo>
                    <a:pt x="303936" y="0"/>
                  </a:lnTo>
                  <a:lnTo>
                    <a:pt x="238213" y="10668"/>
                  </a:lnTo>
                  <a:lnTo>
                    <a:pt x="242760" y="24409"/>
                  </a:lnTo>
                  <a:lnTo>
                    <a:pt x="247167" y="38150"/>
                  </a:lnTo>
                  <a:lnTo>
                    <a:pt x="251320" y="51904"/>
                  </a:lnTo>
                  <a:lnTo>
                    <a:pt x="255066" y="65633"/>
                  </a:lnTo>
                  <a:lnTo>
                    <a:pt x="157251" y="65633"/>
                  </a:lnTo>
                  <a:lnTo>
                    <a:pt x="157251" y="125158"/>
                  </a:lnTo>
                  <a:lnTo>
                    <a:pt x="196964" y="125158"/>
                  </a:lnTo>
                  <a:lnTo>
                    <a:pt x="196723" y="158254"/>
                  </a:lnTo>
                  <a:lnTo>
                    <a:pt x="196646" y="168922"/>
                  </a:lnTo>
                  <a:lnTo>
                    <a:pt x="193852" y="235419"/>
                  </a:lnTo>
                  <a:lnTo>
                    <a:pt x="186842" y="281292"/>
                  </a:lnTo>
                  <a:lnTo>
                    <a:pt x="174790" y="320230"/>
                  </a:lnTo>
                  <a:lnTo>
                    <a:pt x="156718" y="356565"/>
                  </a:lnTo>
                  <a:lnTo>
                    <a:pt x="133819" y="389255"/>
                  </a:lnTo>
                  <a:lnTo>
                    <a:pt x="120675" y="404431"/>
                  </a:lnTo>
                  <a:lnTo>
                    <a:pt x="135267" y="412991"/>
                  </a:lnTo>
                  <a:lnTo>
                    <a:pt x="149440" y="422541"/>
                  </a:lnTo>
                  <a:lnTo>
                    <a:pt x="163360" y="432981"/>
                  </a:lnTo>
                  <a:lnTo>
                    <a:pt x="177152" y="444157"/>
                  </a:lnTo>
                  <a:lnTo>
                    <a:pt x="191452" y="427215"/>
                  </a:lnTo>
                  <a:lnTo>
                    <a:pt x="216662" y="387667"/>
                  </a:lnTo>
                  <a:lnTo>
                    <a:pt x="237871" y="339280"/>
                  </a:lnTo>
                  <a:lnTo>
                    <a:pt x="252272" y="272872"/>
                  </a:lnTo>
                  <a:lnTo>
                    <a:pt x="256603" y="231940"/>
                  </a:lnTo>
                  <a:lnTo>
                    <a:pt x="340512" y="231940"/>
                  </a:lnTo>
                  <a:lnTo>
                    <a:pt x="339598" y="269417"/>
                  </a:lnTo>
                  <a:lnTo>
                    <a:pt x="339204" y="288480"/>
                  </a:lnTo>
                  <a:lnTo>
                    <a:pt x="339115" y="292989"/>
                  </a:lnTo>
                  <a:lnTo>
                    <a:pt x="339013" y="297611"/>
                  </a:lnTo>
                  <a:lnTo>
                    <a:pt x="338518" y="315950"/>
                  </a:lnTo>
                  <a:lnTo>
                    <a:pt x="338404" y="320230"/>
                  </a:lnTo>
                  <a:lnTo>
                    <a:pt x="338366" y="321487"/>
                  </a:lnTo>
                  <a:lnTo>
                    <a:pt x="337578" y="333768"/>
                  </a:lnTo>
                  <a:lnTo>
                    <a:pt x="337464" y="335762"/>
                  </a:lnTo>
                  <a:lnTo>
                    <a:pt x="336003" y="346075"/>
                  </a:lnTo>
                  <a:lnTo>
                    <a:pt x="306374" y="370713"/>
                  </a:lnTo>
                  <a:lnTo>
                    <a:pt x="303631" y="370713"/>
                  </a:lnTo>
                  <a:lnTo>
                    <a:pt x="297840" y="370903"/>
                  </a:lnTo>
                  <a:lnTo>
                    <a:pt x="292074" y="370903"/>
                  </a:lnTo>
                  <a:lnTo>
                    <a:pt x="280797" y="370713"/>
                  </a:lnTo>
                  <a:lnTo>
                    <a:pt x="268376" y="370268"/>
                  </a:lnTo>
                  <a:lnTo>
                    <a:pt x="253542" y="369379"/>
                  </a:lnTo>
                  <a:lnTo>
                    <a:pt x="256971" y="384556"/>
                  </a:lnTo>
                  <a:lnTo>
                    <a:pt x="260400" y="400443"/>
                  </a:lnTo>
                  <a:lnTo>
                    <a:pt x="263740" y="416814"/>
                  </a:lnTo>
                  <a:lnTo>
                    <a:pt x="267195" y="434695"/>
                  </a:lnTo>
                  <a:lnTo>
                    <a:pt x="267258" y="435013"/>
                  </a:lnTo>
                  <a:lnTo>
                    <a:pt x="322033" y="433628"/>
                  </a:lnTo>
                  <a:lnTo>
                    <a:pt x="362483" y="425958"/>
                  </a:lnTo>
                  <a:lnTo>
                    <a:pt x="391363" y="395287"/>
                  </a:lnTo>
                  <a:lnTo>
                    <a:pt x="397535" y="370903"/>
                  </a:lnTo>
                  <a:lnTo>
                    <a:pt x="398437" y="361708"/>
                  </a:lnTo>
                  <a:lnTo>
                    <a:pt x="399719" y="346075"/>
                  </a:lnTo>
                  <a:lnTo>
                    <a:pt x="399821" y="344906"/>
                  </a:lnTo>
                  <a:lnTo>
                    <a:pt x="399935" y="343382"/>
                  </a:lnTo>
                  <a:lnTo>
                    <a:pt x="401104" y="321487"/>
                  </a:lnTo>
                  <a:lnTo>
                    <a:pt x="401154" y="320230"/>
                  </a:lnTo>
                  <a:lnTo>
                    <a:pt x="401370" y="308660"/>
                  </a:lnTo>
                  <a:lnTo>
                    <a:pt x="401472" y="303314"/>
                  </a:lnTo>
                  <a:lnTo>
                    <a:pt x="401574" y="297611"/>
                  </a:lnTo>
                  <a:lnTo>
                    <a:pt x="401662" y="292989"/>
                  </a:lnTo>
                  <a:lnTo>
                    <a:pt x="403974" y="231940"/>
                  </a:lnTo>
                  <a:lnTo>
                    <a:pt x="406234" y="172504"/>
                  </a:lnTo>
                  <a:lnTo>
                    <a:pt x="259638" y="172504"/>
                  </a:lnTo>
                  <a:lnTo>
                    <a:pt x="259638" y="125158"/>
                  </a:lnTo>
                  <a:lnTo>
                    <a:pt x="426046" y="125158"/>
                  </a:lnTo>
                  <a:lnTo>
                    <a:pt x="426046" y="65633"/>
                  </a:lnTo>
                  <a:close/>
                </a:path>
                <a:path w="1774825" h="444500">
                  <a:moveTo>
                    <a:pt x="557403" y="62585"/>
                  </a:moveTo>
                  <a:lnTo>
                    <a:pt x="541655" y="49453"/>
                  </a:lnTo>
                  <a:lnTo>
                    <a:pt x="524192" y="35306"/>
                  </a:lnTo>
                  <a:lnTo>
                    <a:pt x="505015" y="20281"/>
                  </a:lnTo>
                  <a:lnTo>
                    <a:pt x="484149" y="4572"/>
                  </a:lnTo>
                  <a:lnTo>
                    <a:pt x="447484" y="44297"/>
                  </a:lnTo>
                  <a:lnTo>
                    <a:pt x="467233" y="60286"/>
                  </a:lnTo>
                  <a:lnTo>
                    <a:pt x="485432" y="76123"/>
                  </a:lnTo>
                  <a:lnTo>
                    <a:pt x="502196" y="91706"/>
                  </a:lnTo>
                  <a:lnTo>
                    <a:pt x="517677" y="106870"/>
                  </a:lnTo>
                  <a:lnTo>
                    <a:pt x="557403" y="62585"/>
                  </a:lnTo>
                  <a:close/>
                </a:path>
                <a:path w="1774825" h="444500">
                  <a:moveTo>
                    <a:pt x="575779" y="160210"/>
                  </a:moveTo>
                  <a:lnTo>
                    <a:pt x="568591" y="150495"/>
                  </a:lnTo>
                  <a:lnTo>
                    <a:pt x="551903" y="127635"/>
                  </a:lnTo>
                  <a:lnTo>
                    <a:pt x="542150" y="114490"/>
                  </a:lnTo>
                  <a:lnTo>
                    <a:pt x="516877" y="134505"/>
                  </a:lnTo>
                  <a:lnTo>
                    <a:pt x="491337" y="153365"/>
                  </a:lnTo>
                  <a:lnTo>
                    <a:pt x="465251" y="171119"/>
                  </a:lnTo>
                  <a:lnTo>
                    <a:pt x="438340" y="187744"/>
                  </a:lnTo>
                  <a:lnTo>
                    <a:pt x="474903" y="239649"/>
                  </a:lnTo>
                  <a:lnTo>
                    <a:pt x="499262" y="220789"/>
                  </a:lnTo>
                  <a:lnTo>
                    <a:pt x="575779" y="160210"/>
                  </a:lnTo>
                  <a:close/>
                </a:path>
                <a:path w="1774825" h="444500">
                  <a:moveTo>
                    <a:pt x="868959" y="33528"/>
                  </a:moveTo>
                  <a:lnTo>
                    <a:pt x="675030" y="33528"/>
                  </a:lnTo>
                  <a:lnTo>
                    <a:pt x="678218" y="26911"/>
                  </a:lnTo>
                  <a:lnTo>
                    <a:pt x="684022" y="14249"/>
                  </a:lnTo>
                  <a:lnTo>
                    <a:pt x="687222" y="7620"/>
                  </a:lnTo>
                  <a:lnTo>
                    <a:pt x="630732" y="0"/>
                  </a:lnTo>
                  <a:lnTo>
                    <a:pt x="616927" y="28587"/>
                  </a:lnTo>
                  <a:lnTo>
                    <a:pt x="600392" y="56870"/>
                  </a:lnTo>
                  <a:lnTo>
                    <a:pt x="580682" y="84582"/>
                  </a:lnTo>
                  <a:lnTo>
                    <a:pt x="557403" y="111442"/>
                  </a:lnTo>
                  <a:lnTo>
                    <a:pt x="569760" y="120573"/>
                  </a:lnTo>
                  <a:lnTo>
                    <a:pt x="593280" y="138239"/>
                  </a:lnTo>
                  <a:lnTo>
                    <a:pt x="604735" y="146494"/>
                  </a:lnTo>
                  <a:lnTo>
                    <a:pt x="616191" y="131330"/>
                  </a:lnTo>
                  <a:lnTo>
                    <a:pt x="627481" y="115443"/>
                  </a:lnTo>
                  <a:lnTo>
                    <a:pt x="638467" y="98666"/>
                  </a:lnTo>
                  <a:lnTo>
                    <a:pt x="649020" y="80873"/>
                  </a:lnTo>
                  <a:lnTo>
                    <a:pt x="807897" y="80873"/>
                  </a:lnTo>
                  <a:lnTo>
                    <a:pt x="778852" y="123634"/>
                  </a:lnTo>
                  <a:lnTo>
                    <a:pt x="829233" y="144970"/>
                  </a:lnTo>
                  <a:lnTo>
                    <a:pt x="868959" y="82397"/>
                  </a:lnTo>
                  <a:lnTo>
                    <a:pt x="868959" y="80873"/>
                  </a:lnTo>
                  <a:lnTo>
                    <a:pt x="868959" y="33528"/>
                  </a:lnTo>
                  <a:close/>
                </a:path>
                <a:path w="1774825" h="444500">
                  <a:moveTo>
                    <a:pt x="881253" y="372427"/>
                  </a:moveTo>
                  <a:lnTo>
                    <a:pt x="836955" y="372427"/>
                  </a:lnTo>
                  <a:lnTo>
                    <a:pt x="836955" y="299085"/>
                  </a:lnTo>
                  <a:lnTo>
                    <a:pt x="836955" y="247269"/>
                  </a:lnTo>
                  <a:lnTo>
                    <a:pt x="777328" y="247269"/>
                  </a:lnTo>
                  <a:lnTo>
                    <a:pt x="777328" y="299085"/>
                  </a:lnTo>
                  <a:lnTo>
                    <a:pt x="777328" y="372427"/>
                  </a:lnTo>
                  <a:lnTo>
                    <a:pt x="736079" y="372427"/>
                  </a:lnTo>
                  <a:lnTo>
                    <a:pt x="736079" y="299085"/>
                  </a:lnTo>
                  <a:lnTo>
                    <a:pt x="777328" y="299085"/>
                  </a:lnTo>
                  <a:lnTo>
                    <a:pt x="777328" y="247269"/>
                  </a:lnTo>
                  <a:lnTo>
                    <a:pt x="678078" y="247269"/>
                  </a:lnTo>
                  <a:lnTo>
                    <a:pt x="678078" y="299085"/>
                  </a:lnTo>
                  <a:lnTo>
                    <a:pt x="678078" y="372427"/>
                  </a:lnTo>
                  <a:lnTo>
                    <a:pt x="638365" y="372427"/>
                  </a:lnTo>
                  <a:lnTo>
                    <a:pt x="638365" y="299085"/>
                  </a:lnTo>
                  <a:lnTo>
                    <a:pt x="678078" y="299085"/>
                  </a:lnTo>
                  <a:lnTo>
                    <a:pt x="678078" y="247269"/>
                  </a:lnTo>
                  <a:lnTo>
                    <a:pt x="581875" y="247269"/>
                  </a:lnTo>
                  <a:lnTo>
                    <a:pt x="581875" y="299085"/>
                  </a:lnTo>
                  <a:lnTo>
                    <a:pt x="581875" y="372427"/>
                  </a:lnTo>
                  <a:lnTo>
                    <a:pt x="540626" y="372427"/>
                  </a:lnTo>
                  <a:lnTo>
                    <a:pt x="540626" y="299085"/>
                  </a:lnTo>
                  <a:lnTo>
                    <a:pt x="581875" y="299085"/>
                  </a:lnTo>
                  <a:lnTo>
                    <a:pt x="581875" y="247269"/>
                  </a:lnTo>
                  <a:lnTo>
                    <a:pt x="481101" y="247269"/>
                  </a:lnTo>
                  <a:lnTo>
                    <a:pt x="481101" y="372427"/>
                  </a:lnTo>
                  <a:lnTo>
                    <a:pt x="436803" y="372427"/>
                  </a:lnTo>
                  <a:lnTo>
                    <a:pt x="436803" y="427291"/>
                  </a:lnTo>
                  <a:lnTo>
                    <a:pt x="881253" y="427291"/>
                  </a:lnTo>
                  <a:lnTo>
                    <a:pt x="881253" y="372427"/>
                  </a:lnTo>
                  <a:close/>
                </a:path>
                <a:path w="1774825" h="444500">
                  <a:moveTo>
                    <a:pt x="881253" y="192316"/>
                  </a:moveTo>
                  <a:lnTo>
                    <a:pt x="836256" y="185204"/>
                  </a:lnTo>
                  <a:lnTo>
                    <a:pt x="797572" y="170929"/>
                  </a:lnTo>
                  <a:lnTo>
                    <a:pt x="765200" y="149796"/>
                  </a:lnTo>
                  <a:lnTo>
                    <a:pt x="739127" y="122110"/>
                  </a:lnTo>
                  <a:lnTo>
                    <a:pt x="740181" y="114490"/>
                  </a:lnTo>
                  <a:lnTo>
                    <a:pt x="741121" y="106870"/>
                  </a:lnTo>
                  <a:lnTo>
                    <a:pt x="741222" y="106070"/>
                  </a:lnTo>
                  <a:lnTo>
                    <a:pt x="741857" y="98666"/>
                  </a:lnTo>
                  <a:lnTo>
                    <a:pt x="741908" y="98044"/>
                  </a:lnTo>
                  <a:lnTo>
                    <a:pt x="742111" y="91706"/>
                  </a:lnTo>
                  <a:lnTo>
                    <a:pt x="742175" y="90017"/>
                  </a:lnTo>
                  <a:lnTo>
                    <a:pt x="685698" y="90017"/>
                  </a:lnTo>
                  <a:lnTo>
                    <a:pt x="677278" y="129540"/>
                  </a:lnTo>
                  <a:lnTo>
                    <a:pt x="677176" y="130073"/>
                  </a:lnTo>
                  <a:lnTo>
                    <a:pt x="651903" y="160832"/>
                  </a:lnTo>
                  <a:lnTo>
                    <a:pt x="610311" y="182143"/>
                  </a:lnTo>
                  <a:lnTo>
                    <a:pt x="552831" y="193840"/>
                  </a:lnTo>
                  <a:lnTo>
                    <a:pt x="558571" y="205587"/>
                  </a:lnTo>
                  <a:lnTo>
                    <a:pt x="564489" y="218046"/>
                  </a:lnTo>
                  <a:lnTo>
                    <a:pt x="570687" y="231394"/>
                  </a:lnTo>
                  <a:lnTo>
                    <a:pt x="577303" y="245745"/>
                  </a:lnTo>
                  <a:lnTo>
                    <a:pt x="624801" y="236931"/>
                  </a:lnTo>
                  <a:lnTo>
                    <a:pt x="664311" y="222084"/>
                  </a:lnTo>
                  <a:lnTo>
                    <a:pt x="695820" y="201523"/>
                  </a:lnTo>
                  <a:lnTo>
                    <a:pt x="719328" y="175552"/>
                  </a:lnTo>
                  <a:lnTo>
                    <a:pt x="743369" y="202412"/>
                  </a:lnTo>
                  <a:lnTo>
                    <a:pt x="774128" y="223418"/>
                  </a:lnTo>
                  <a:lnTo>
                    <a:pt x="811466" y="238429"/>
                  </a:lnTo>
                  <a:lnTo>
                    <a:pt x="855243" y="247269"/>
                  </a:lnTo>
                  <a:lnTo>
                    <a:pt x="860996" y="235216"/>
                  </a:lnTo>
                  <a:lnTo>
                    <a:pt x="867041" y="222084"/>
                  </a:lnTo>
                  <a:lnTo>
                    <a:pt x="873709" y="207759"/>
                  </a:lnTo>
                  <a:lnTo>
                    <a:pt x="881253" y="192316"/>
                  </a:lnTo>
                  <a:close/>
                </a:path>
                <a:path w="1774825" h="444500">
                  <a:moveTo>
                    <a:pt x="1064501" y="289941"/>
                  </a:moveTo>
                  <a:lnTo>
                    <a:pt x="1061961" y="263639"/>
                  </a:lnTo>
                  <a:lnTo>
                    <a:pt x="1054544" y="237324"/>
                  </a:lnTo>
                  <a:lnTo>
                    <a:pt x="1042555" y="211010"/>
                  </a:lnTo>
                  <a:lnTo>
                    <a:pt x="1026312" y="184696"/>
                  </a:lnTo>
                  <a:lnTo>
                    <a:pt x="1033691" y="158902"/>
                  </a:lnTo>
                  <a:lnTo>
                    <a:pt x="1041933" y="131838"/>
                  </a:lnTo>
                  <a:lnTo>
                    <a:pt x="1050772" y="103339"/>
                  </a:lnTo>
                  <a:lnTo>
                    <a:pt x="1059929" y="73253"/>
                  </a:lnTo>
                  <a:lnTo>
                    <a:pt x="1059929" y="21336"/>
                  </a:lnTo>
                  <a:lnTo>
                    <a:pt x="1007922" y="21336"/>
                  </a:lnTo>
                  <a:lnTo>
                    <a:pt x="1007922" y="276225"/>
                  </a:lnTo>
                  <a:lnTo>
                    <a:pt x="1006208" y="288480"/>
                  </a:lnTo>
                  <a:lnTo>
                    <a:pt x="1001064" y="297611"/>
                  </a:lnTo>
                  <a:lnTo>
                    <a:pt x="992492" y="303314"/>
                  </a:lnTo>
                  <a:lnTo>
                    <a:pt x="980490" y="305282"/>
                  </a:lnTo>
                  <a:lnTo>
                    <a:pt x="975918" y="305282"/>
                  </a:lnTo>
                  <a:lnTo>
                    <a:pt x="968209" y="303758"/>
                  </a:lnTo>
                  <a:lnTo>
                    <a:pt x="962113" y="303758"/>
                  </a:lnTo>
                  <a:lnTo>
                    <a:pt x="962113" y="73253"/>
                  </a:lnTo>
                  <a:lnTo>
                    <a:pt x="1000315" y="73253"/>
                  </a:lnTo>
                  <a:lnTo>
                    <a:pt x="994041" y="101028"/>
                  </a:lnTo>
                  <a:lnTo>
                    <a:pt x="986777" y="129362"/>
                  </a:lnTo>
                  <a:lnTo>
                    <a:pt x="978649" y="158254"/>
                  </a:lnTo>
                  <a:lnTo>
                    <a:pt x="969822" y="187744"/>
                  </a:lnTo>
                  <a:lnTo>
                    <a:pt x="986701" y="212293"/>
                  </a:lnTo>
                  <a:lnTo>
                    <a:pt x="998588" y="235419"/>
                  </a:lnTo>
                  <a:lnTo>
                    <a:pt x="1005611" y="256832"/>
                  </a:lnTo>
                  <a:lnTo>
                    <a:pt x="1007922" y="276225"/>
                  </a:lnTo>
                  <a:lnTo>
                    <a:pt x="1007922" y="21336"/>
                  </a:lnTo>
                  <a:lnTo>
                    <a:pt x="907148" y="21336"/>
                  </a:lnTo>
                  <a:lnTo>
                    <a:pt x="907148" y="441109"/>
                  </a:lnTo>
                  <a:lnTo>
                    <a:pt x="962113" y="441109"/>
                  </a:lnTo>
                  <a:lnTo>
                    <a:pt x="962113" y="315950"/>
                  </a:lnTo>
                  <a:lnTo>
                    <a:pt x="964374" y="328295"/>
                  </a:lnTo>
                  <a:lnTo>
                    <a:pt x="966495" y="340334"/>
                  </a:lnTo>
                  <a:lnTo>
                    <a:pt x="968362" y="352386"/>
                  </a:lnTo>
                  <a:lnTo>
                    <a:pt x="969822" y="364718"/>
                  </a:lnTo>
                  <a:lnTo>
                    <a:pt x="996099" y="363347"/>
                  </a:lnTo>
                  <a:lnTo>
                    <a:pt x="1034415" y="353148"/>
                  </a:lnTo>
                  <a:lnTo>
                    <a:pt x="1059878" y="320890"/>
                  </a:lnTo>
                  <a:lnTo>
                    <a:pt x="1061046" y="315950"/>
                  </a:lnTo>
                  <a:lnTo>
                    <a:pt x="1063332" y="306298"/>
                  </a:lnTo>
                  <a:lnTo>
                    <a:pt x="1063409" y="305282"/>
                  </a:lnTo>
                  <a:lnTo>
                    <a:pt x="1064501" y="289941"/>
                  </a:lnTo>
                  <a:close/>
                </a:path>
                <a:path w="1774825" h="444500">
                  <a:moveTo>
                    <a:pt x="1331772" y="65633"/>
                  </a:moveTo>
                  <a:lnTo>
                    <a:pt x="1227861" y="65633"/>
                  </a:lnTo>
                  <a:lnTo>
                    <a:pt x="1224165" y="50457"/>
                  </a:lnTo>
                  <a:lnTo>
                    <a:pt x="1220050" y="34531"/>
                  </a:lnTo>
                  <a:lnTo>
                    <a:pt x="1215644" y="17767"/>
                  </a:lnTo>
                  <a:lnTo>
                    <a:pt x="1211084" y="0"/>
                  </a:lnTo>
                  <a:lnTo>
                    <a:pt x="1145374" y="10668"/>
                  </a:lnTo>
                  <a:lnTo>
                    <a:pt x="1149756" y="24409"/>
                  </a:lnTo>
                  <a:lnTo>
                    <a:pt x="1157897" y="51904"/>
                  </a:lnTo>
                  <a:lnTo>
                    <a:pt x="1162227" y="65633"/>
                  </a:lnTo>
                  <a:lnTo>
                    <a:pt x="1062977" y="65633"/>
                  </a:lnTo>
                  <a:lnTo>
                    <a:pt x="1062977" y="125158"/>
                  </a:lnTo>
                  <a:lnTo>
                    <a:pt x="1104226" y="125158"/>
                  </a:lnTo>
                  <a:lnTo>
                    <a:pt x="1102995" y="168922"/>
                  </a:lnTo>
                  <a:lnTo>
                    <a:pt x="1100124" y="235419"/>
                  </a:lnTo>
                  <a:lnTo>
                    <a:pt x="1094003" y="281292"/>
                  </a:lnTo>
                  <a:lnTo>
                    <a:pt x="1081951" y="320230"/>
                  </a:lnTo>
                  <a:lnTo>
                    <a:pt x="1063904" y="356565"/>
                  </a:lnTo>
                  <a:lnTo>
                    <a:pt x="1040993" y="389255"/>
                  </a:lnTo>
                  <a:lnTo>
                    <a:pt x="1027836" y="404431"/>
                  </a:lnTo>
                  <a:lnTo>
                    <a:pt x="1041565" y="412991"/>
                  </a:lnTo>
                  <a:lnTo>
                    <a:pt x="1055306" y="422541"/>
                  </a:lnTo>
                  <a:lnTo>
                    <a:pt x="1069047" y="432981"/>
                  </a:lnTo>
                  <a:lnTo>
                    <a:pt x="1082789" y="444157"/>
                  </a:lnTo>
                  <a:lnTo>
                    <a:pt x="1097114" y="427215"/>
                  </a:lnTo>
                  <a:lnTo>
                    <a:pt x="1122946" y="387667"/>
                  </a:lnTo>
                  <a:lnTo>
                    <a:pt x="1145044" y="339280"/>
                  </a:lnTo>
                  <a:lnTo>
                    <a:pt x="1158786" y="272872"/>
                  </a:lnTo>
                  <a:lnTo>
                    <a:pt x="1162227" y="231940"/>
                  </a:lnTo>
                  <a:lnTo>
                    <a:pt x="1246251" y="231940"/>
                  </a:lnTo>
                  <a:lnTo>
                    <a:pt x="1246212" y="237324"/>
                  </a:lnTo>
                  <a:lnTo>
                    <a:pt x="1246085" y="256832"/>
                  </a:lnTo>
                  <a:lnTo>
                    <a:pt x="1246009" y="269417"/>
                  </a:lnTo>
                  <a:lnTo>
                    <a:pt x="1245666" y="288480"/>
                  </a:lnTo>
                  <a:lnTo>
                    <a:pt x="1244942" y="321487"/>
                  </a:lnTo>
                  <a:lnTo>
                    <a:pt x="1244828" y="328295"/>
                  </a:lnTo>
                  <a:lnTo>
                    <a:pt x="1228788" y="367652"/>
                  </a:lnTo>
                  <a:lnTo>
                    <a:pt x="1213535" y="370713"/>
                  </a:lnTo>
                  <a:lnTo>
                    <a:pt x="1210792" y="370713"/>
                  </a:lnTo>
                  <a:lnTo>
                    <a:pt x="1205001" y="370903"/>
                  </a:lnTo>
                  <a:lnTo>
                    <a:pt x="1198448" y="370903"/>
                  </a:lnTo>
                  <a:lnTo>
                    <a:pt x="1186662" y="370713"/>
                  </a:lnTo>
                  <a:lnTo>
                    <a:pt x="1174051" y="370268"/>
                  </a:lnTo>
                  <a:lnTo>
                    <a:pt x="1159179" y="369379"/>
                  </a:lnTo>
                  <a:lnTo>
                    <a:pt x="1162837" y="384556"/>
                  </a:lnTo>
                  <a:lnTo>
                    <a:pt x="1166799" y="400443"/>
                  </a:lnTo>
                  <a:lnTo>
                    <a:pt x="1170660" y="416814"/>
                  </a:lnTo>
                  <a:lnTo>
                    <a:pt x="1174356" y="434695"/>
                  </a:lnTo>
                  <a:lnTo>
                    <a:pt x="1174419" y="435013"/>
                  </a:lnTo>
                  <a:lnTo>
                    <a:pt x="1204544" y="434695"/>
                  </a:lnTo>
                  <a:lnTo>
                    <a:pt x="1247025" y="431723"/>
                  </a:lnTo>
                  <a:lnTo>
                    <a:pt x="1283779" y="416814"/>
                  </a:lnTo>
                  <a:lnTo>
                    <a:pt x="1302727" y="375475"/>
                  </a:lnTo>
                  <a:lnTo>
                    <a:pt x="1303388" y="370903"/>
                  </a:lnTo>
                  <a:lnTo>
                    <a:pt x="1304747" y="361708"/>
                  </a:lnTo>
                  <a:lnTo>
                    <a:pt x="1307592" y="321487"/>
                  </a:lnTo>
                  <a:lnTo>
                    <a:pt x="1310220" y="237324"/>
                  </a:lnTo>
                  <a:lnTo>
                    <a:pt x="1310271" y="235419"/>
                  </a:lnTo>
                  <a:lnTo>
                    <a:pt x="1310360" y="231940"/>
                  </a:lnTo>
                  <a:lnTo>
                    <a:pt x="1311871" y="172504"/>
                  </a:lnTo>
                  <a:lnTo>
                    <a:pt x="1165288" y="172504"/>
                  </a:lnTo>
                  <a:lnTo>
                    <a:pt x="1166164" y="160997"/>
                  </a:lnTo>
                  <a:lnTo>
                    <a:pt x="1166622" y="149364"/>
                  </a:lnTo>
                  <a:lnTo>
                    <a:pt x="1166787" y="137477"/>
                  </a:lnTo>
                  <a:lnTo>
                    <a:pt x="1166812" y="125158"/>
                  </a:lnTo>
                  <a:lnTo>
                    <a:pt x="1331772" y="125158"/>
                  </a:lnTo>
                  <a:lnTo>
                    <a:pt x="1331772" y="65633"/>
                  </a:lnTo>
                  <a:close/>
                </a:path>
                <a:path w="1774825" h="444500">
                  <a:moveTo>
                    <a:pt x="1432547" y="279273"/>
                  </a:moveTo>
                  <a:lnTo>
                    <a:pt x="1407071" y="283324"/>
                  </a:lnTo>
                  <a:lnTo>
                    <a:pt x="1383461" y="286512"/>
                  </a:lnTo>
                  <a:lnTo>
                    <a:pt x="1342440" y="291465"/>
                  </a:lnTo>
                  <a:lnTo>
                    <a:pt x="1348536" y="347954"/>
                  </a:lnTo>
                  <a:lnTo>
                    <a:pt x="1389392" y="340525"/>
                  </a:lnTo>
                  <a:lnTo>
                    <a:pt x="1410817" y="337032"/>
                  </a:lnTo>
                  <a:lnTo>
                    <a:pt x="1432547" y="334238"/>
                  </a:lnTo>
                  <a:lnTo>
                    <a:pt x="1432547" y="279273"/>
                  </a:lnTo>
                  <a:close/>
                </a:path>
                <a:path w="1774825" h="444500">
                  <a:moveTo>
                    <a:pt x="1774596" y="195364"/>
                  </a:moveTo>
                  <a:lnTo>
                    <a:pt x="1730298" y="195364"/>
                  </a:lnTo>
                  <a:lnTo>
                    <a:pt x="1730298" y="241173"/>
                  </a:lnTo>
                  <a:lnTo>
                    <a:pt x="1730298" y="292989"/>
                  </a:lnTo>
                  <a:lnTo>
                    <a:pt x="1730298" y="337286"/>
                  </a:lnTo>
                  <a:lnTo>
                    <a:pt x="1730298" y="387667"/>
                  </a:lnTo>
                  <a:lnTo>
                    <a:pt x="1727263" y="390715"/>
                  </a:lnTo>
                  <a:lnTo>
                    <a:pt x="1707451" y="390715"/>
                  </a:lnTo>
                  <a:lnTo>
                    <a:pt x="1707451" y="337286"/>
                  </a:lnTo>
                  <a:lnTo>
                    <a:pt x="1730298" y="337286"/>
                  </a:lnTo>
                  <a:lnTo>
                    <a:pt x="1730298" y="292989"/>
                  </a:lnTo>
                  <a:lnTo>
                    <a:pt x="1707451" y="292989"/>
                  </a:lnTo>
                  <a:lnTo>
                    <a:pt x="1707451" y="241173"/>
                  </a:lnTo>
                  <a:lnTo>
                    <a:pt x="1730298" y="241173"/>
                  </a:lnTo>
                  <a:lnTo>
                    <a:pt x="1730298" y="195364"/>
                  </a:lnTo>
                  <a:lnTo>
                    <a:pt x="1675345" y="195364"/>
                  </a:lnTo>
                  <a:lnTo>
                    <a:pt x="1675345" y="241173"/>
                  </a:lnTo>
                  <a:lnTo>
                    <a:pt x="1675345" y="292989"/>
                  </a:lnTo>
                  <a:lnTo>
                    <a:pt x="1654009" y="292989"/>
                  </a:lnTo>
                  <a:lnTo>
                    <a:pt x="1654009" y="241173"/>
                  </a:lnTo>
                  <a:lnTo>
                    <a:pt x="1675345" y="241173"/>
                  </a:lnTo>
                  <a:lnTo>
                    <a:pt x="1675345" y="195364"/>
                  </a:lnTo>
                  <a:lnTo>
                    <a:pt x="1620380" y="195364"/>
                  </a:lnTo>
                  <a:lnTo>
                    <a:pt x="1620380" y="241173"/>
                  </a:lnTo>
                  <a:lnTo>
                    <a:pt x="1620380" y="292989"/>
                  </a:lnTo>
                  <a:lnTo>
                    <a:pt x="1600581" y="292989"/>
                  </a:lnTo>
                  <a:lnTo>
                    <a:pt x="1600581" y="242697"/>
                  </a:lnTo>
                  <a:lnTo>
                    <a:pt x="1600581" y="241173"/>
                  </a:lnTo>
                  <a:lnTo>
                    <a:pt x="1620380" y="241173"/>
                  </a:lnTo>
                  <a:lnTo>
                    <a:pt x="1620380" y="195364"/>
                  </a:lnTo>
                  <a:lnTo>
                    <a:pt x="1573047" y="195364"/>
                  </a:lnTo>
                  <a:lnTo>
                    <a:pt x="1573047" y="167932"/>
                  </a:lnTo>
                  <a:lnTo>
                    <a:pt x="1770024" y="167932"/>
                  </a:lnTo>
                  <a:lnTo>
                    <a:pt x="1770024" y="120586"/>
                  </a:lnTo>
                  <a:lnTo>
                    <a:pt x="1770024" y="90017"/>
                  </a:lnTo>
                  <a:lnTo>
                    <a:pt x="1770024" y="42773"/>
                  </a:lnTo>
                  <a:lnTo>
                    <a:pt x="1716582" y="42773"/>
                  </a:lnTo>
                  <a:lnTo>
                    <a:pt x="1716582" y="90017"/>
                  </a:lnTo>
                  <a:lnTo>
                    <a:pt x="1716582" y="120586"/>
                  </a:lnTo>
                  <a:lnTo>
                    <a:pt x="1573047" y="120586"/>
                  </a:lnTo>
                  <a:lnTo>
                    <a:pt x="1573047" y="90017"/>
                  </a:lnTo>
                  <a:lnTo>
                    <a:pt x="1716582" y="90017"/>
                  </a:lnTo>
                  <a:lnTo>
                    <a:pt x="1716582" y="42773"/>
                  </a:lnTo>
                  <a:lnTo>
                    <a:pt x="1679917" y="42773"/>
                  </a:lnTo>
                  <a:lnTo>
                    <a:pt x="1676196" y="33058"/>
                  </a:lnTo>
                  <a:lnTo>
                    <a:pt x="1671916" y="22491"/>
                  </a:lnTo>
                  <a:lnTo>
                    <a:pt x="1667052" y="11391"/>
                  </a:lnTo>
                  <a:lnTo>
                    <a:pt x="1661629" y="0"/>
                  </a:lnTo>
                  <a:lnTo>
                    <a:pt x="1597520" y="15240"/>
                  </a:lnTo>
                  <a:lnTo>
                    <a:pt x="1600047" y="22110"/>
                  </a:lnTo>
                  <a:lnTo>
                    <a:pt x="1605661" y="35864"/>
                  </a:lnTo>
                  <a:lnTo>
                    <a:pt x="1608201" y="42773"/>
                  </a:lnTo>
                  <a:lnTo>
                    <a:pt x="1519618" y="42773"/>
                  </a:lnTo>
                  <a:lnTo>
                    <a:pt x="1519618" y="175552"/>
                  </a:lnTo>
                  <a:lnTo>
                    <a:pt x="1519047" y="207556"/>
                  </a:lnTo>
                  <a:lnTo>
                    <a:pt x="1519034" y="208191"/>
                  </a:lnTo>
                  <a:lnTo>
                    <a:pt x="1517319" y="237705"/>
                  </a:lnTo>
                  <a:lnTo>
                    <a:pt x="1514538" y="263613"/>
                  </a:lnTo>
                  <a:lnTo>
                    <a:pt x="1514462" y="264363"/>
                  </a:lnTo>
                  <a:lnTo>
                    <a:pt x="1506664" y="304457"/>
                  </a:lnTo>
                  <a:lnTo>
                    <a:pt x="1490560" y="351002"/>
                  </a:lnTo>
                  <a:lnTo>
                    <a:pt x="1492580" y="325818"/>
                  </a:lnTo>
                  <a:lnTo>
                    <a:pt x="1494180" y="293611"/>
                  </a:lnTo>
                  <a:lnTo>
                    <a:pt x="1495463" y="254889"/>
                  </a:lnTo>
                  <a:lnTo>
                    <a:pt x="1496631" y="208191"/>
                  </a:lnTo>
                  <a:lnTo>
                    <a:pt x="1496656" y="207556"/>
                  </a:lnTo>
                  <a:lnTo>
                    <a:pt x="1479892" y="207556"/>
                  </a:lnTo>
                  <a:lnTo>
                    <a:pt x="1490560" y="24384"/>
                  </a:lnTo>
                  <a:lnTo>
                    <a:pt x="1351584" y="24384"/>
                  </a:lnTo>
                  <a:lnTo>
                    <a:pt x="1351584" y="71729"/>
                  </a:lnTo>
                  <a:lnTo>
                    <a:pt x="1441691" y="71729"/>
                  </a:lnTo>
                  <a:lnTo>
                    <a:pt x="1431023" y="207556"/>
                  </a:lnTo>
                  <a:lnTo>
                    <a:pt x="1398930" y="207556"/>
                  </a:lnTo>
                  <a:lnTo>
                    <a:pt x="1409598" y="91541"/>
                  </a:lnTo>
                  <a:lnTo>
                    <a:pt x="1362252" y="91541"/>
                  </a:lnTo>
                  <a:lnTo>
                    <a:pt x="1348587" y="254228"/>
                  </a:lnTo>
                  <a:lnTo>
                    <a:pt x="1348536" y="254889"/>
                  </a:lnTo>
                  <a:lnTo>
                    <a:pt x="1444739" y="254889"/>
                  </a:lnTo>
                  <a:lnTo>
                    <a:pt x="1443774" y="283324"/>
                  </a:lnTo>
                  <a:lnTo>
                    <a:pt x="1443672" y="286512"/>
                  </a:lnTo>
                  <a:lnTo>
                    <a:pt x="1442440" y="317842"/>
                  </a:lnTo>
                  <a:lnTo>
                    <a:pt x="1441348" y="340525"/>
                  </a:lnTo>
                  <a:lnTo>
                    <a:pt x="1441310" y="341579"/>
                  </a:lnTo>
                  <a:lnTo>
                    <a:pt x="1440167" y="360146"/>
                  </a:lnTo>
                  <a:lnTo>
                    <a:pt x="1437906" y="369087"/>
                  </a:lnTo>
                  <a:lnTo>
                    <a:pt x="1433499" y="375285"/>
                  </a:lnTo>
                  <a:lnTo>
                    <a:pt x="1426921" y="378980"/>
                  </a:lnTo>
                  <a:lnTo>
                    <a:pt x="1426413" y="378980"/>
                  </a:lnTo>
                  <a:lnTo>
                    <a:pt x="1418844" y="380047"/>
                  </a:lnTo>
                  <a:lnTo>
                    <a:pt x="1410487" y="380644"/>
                  </a:lnTo>
                  <a:lnTo>
                    <a:pt x="1399311" y="380238"/>
                  </a:lnTo>
                  <a:lnTo>
                    <a:pt x="1385265" y="378980"/>
                  </a:lnTo>
                  <a:lnTo>
                    <a:pt x="1368348" y="376999"/>
                  </a:lnTo>
                  <a:lnTo>
                    <a:pt x="1370647" y="390131"/>
                  </a:lnTo>
                  <a:lnTo>
                    <a:pt x="1372971" y="404266"/>
                  </a:lnTo>
                  <a:lnTo>
                    <a:pt x="1375283" y="419265"/>
                  </a:lnTo>
                  <a:lnTo>
                    <a:pt x="1377594" y="435013"/>
                  </a:lnTo>
                  <a:lnTo>
                    <a:pt x="1404886" y="436537"/>
                  </a:lnTo>
                  <a:lnTo>
                    <a:pt x="1406817" y="436537"/>
                  </a:lnTo>
                  <a:lnTo>
                    <a:pt x="1425638" y="436727"/>
                  </a:lnTo>
                  <a:lnTo>
                    <a:pt x="1441094" y="436092"/>
                  </a:lnTo>
                  <a:lnTo>
                    <a:pt x="1477403" y="414921"/>
                  </a:lnTo>
                  <a:lnTo>
                    <a:pt x="1488097" y="380644"/>
                  </a:lnTo>
                  <a:lnTo>
                    <a:pt x="1489036" y="375475"/>
                  </a:lnTo>
                  <a:lnTo>
                    <a:pt x="1497050" y="384390"/>
                  </a:lnTo>
                  <a:lnTo>
                    <a:pt x="1513103" y="401624"/>
                  </a:lnTo>
                  <a:lnTo>
                    <a:pt x="1521129" y="410527"/>
                  </a:lnTo>
                  <a:lnTo>
                    <a:pt x="1530819" y="386803"/>
                  </a:lnTo>
                  <a:lnTo>
                    <a:pt x="1534553" y="375475"/>
                  </a:lnTo>
                  <a:lnTo>
                    <a:pt x="1539227" y="361340"/>
                  </a:lnTo>
                  <a:lnTo>
                    <a:pt x="1541881" y="351002"/>
                  </a:lnTo>
                  <a:lnTo>
                    <a:pt x="1546186" y="334238"/>
                  </a:lnTo>
                  <a:lnTo>
                    <a:pt x="1551609" y="305282"/>
                  </a:lnTo>
                  <a:lnTo>
                    <a:pt x="1553921" y="292138"/>
                  </a:lnTo>
                  <a:lnTo>
                    <a:pt x="1556080" y="278142"/>
                  </a:lnTo>
                  <a:lnTo>
                    <a:pt x="1557820" y="264363"/>
                  </a:lnTo>
                  <a:lnTo>
                    <a:pt x="1557921" y="263613"/>
                  </a:lnTo>
                  <a:lnTo>
                    <a:pt x="1559331" y="248793"/>
                  </a:lnTo>
                  <a:lnTo>
                    <a:pt x="1559331" y="242697"/>
                  </a:lnTo>
                  <a:lnTo>
                    <a:pt x="1560855" y="242697"/>
                  </a:lnTo>
                  <a:lnTo>
                    <a:pt x="1560855" y="438061"/>
                  </a:lnTo>
                  <a:lnTo>
                    <a:pt x="1600581" y="438061"/>
                  </a:lnTo>
                  <a:lnTo>
                    <a:pt x="1600581" y="337286"/>
                  </a:lnTo>
                  <a:lnTo>
                    <a:pt x="1620380" y="337286"/>
                  </a:lnTo>
                  <a:lnTo>
                    <a:pt x="1620380" y="424243"/>
                  </a:lnTo>
                  <a:lnTo>
                    <a:pt x="1654009" y="424243"/>
                  </a:lnTo>
                  <a:lnTo>
                    <a:pt x="1654009" y="337286"/>
                  </a:lnTo>
                  <a:lnTo>
                    <a:pt x="1675345" y="337286"/>
                  </a:lnTo>
                  <a:lnTo>
                    <a:pt x="1675345" y="418147"/>
                  </a:lnTo>
                  <a:lnTo>
                    <a:pt x="1698307" y="418147"/>
                  </a:lnTo>
                  <a:lnTo>
                    <a:pt x="1699831" y="425767"/>
                  </a:lnTo>
                  <a:lnTo>
                    <a:pt x="1701342" y="435013"/>
                  </a:lnTo>
                  <a:lnTo>
                    <a:pt x="1701342" y="442633"/>
                  </a:lnTo>
                  <a:lnTo>
                    <a:pt x="1719935" y="441477"/>
                  </a:lnTo>
                  <a:lnTo>
                    <a:pt x="1761731" y="431101"/>
                  </a:lnTo>
                  <a:lnTo>
                    <a:pt x="1774596" y="393763"/>
                  </a:lnTo>
                  <a:lnTo>
                    <a:pt x="1774596" y="390715"/>
                  </a:lnTo>
                  <a:lnTo>
                    <a:pt x="1774596" y="337286"/>
                  </a:lnTo>
                  <a:lnTo>
                    <a:pt x="1774596" y="292989"/>
                  </a:lnTo>
                  <a:lnTo>
                    <a:pt x="1774596" y="241173"/>
                  </a:lnTo>
                  <a:lnTo>
                    <a:pt x="1774596" y="195364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28896" y="885063"/>
            <a:ext cx="1915185" cy="268605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756754" y="1869478"/>
            <a:ext cx="6068060" cy="1978025"/>
            <a:chOff x="756754" y="1869478"/>
            <a:chExt cx="6068060" cy="1978025"/>
          </a:xfrm>
        </p:grpSpPr>
        <p:sp>
          <p:nvSpPr>
            <p:cNvPr id="19" name="object 19"/>
            <p:cNvSpPr/>
            <p:nvPr/>
          </p:nvSpPr>
          <p:spPr>
            <a:xfrm>
              <a:off x="756754" y="1869478"/>
              <a:ext cx="6068060" cy="1978025"/>
            </a:xfrm>
            <a:custGeom>
              <a:avLst/>
              <a:gdLst/>
              <a:ahLst/>
              <a:cxnLst/>
              <a:rect l="l" t="t" r="r" b="b"/>
              <a:pathLst>
                <a:path w="6068059" h="1978025">
                  <a:moveTo>
                    <a:pt x="5846254" y="0"/>
                  </a:moveTo>
                  <a:lnTo>
                    <a:pt x="236702" y="0"/>
                  </a:lnTo>
                  <a:lnTo>
                    <a:pt x="221462" y="0"/>
                  </a:lnTo>
                  <a:lnTo>
                    <a:pt x="213842" y="1524"/>
                  </a:lnTo>
                  <a:lnTo>
                    <a:pt x="206120" y="1524"/>
                  </a:lnTo>
                  <a:lnTo>
                    <a:pt x="175640" y="7620"/>
                  </a:lnTo>
                  <a:lnTo>
                    <a:pt x="168020" y="10668"/>
                  </a:lnTo>
                  <a:lnTo>
                    <a:pt x="160312" y="12192"/>
                  </a:lnTo>
                  <a:lnTo>
                    <a:pt x="152692" y="15240"/>
                  </a:lnTo>
                  <a:lnTo>
                    <a:pt x="146596" y="18288"/>
                  </a:lnTo>
                  <a:lnTo>
                    <a:pt x="131356" y="24383"/>
                  </a:lnTo>
                  <a:lnTo>
                    <a:pt x="125260" y="27431"/>
                  </a:lnTo>
                  <a:lnTo>
                    <a:pt x="117640" y="32003"/>
                  </a:lnTo>
                  <a:lnTo>
                    <a:pt x="111442" y="35140"/>
                  </a:lnTo>
                  <a:lnTo>
                    <a:pt x="105346" y="39712"/>
                  </a:lnTo>
                  <a:lnTo>
                    <a:pt x="97739" y="44284"/>
                  </a:lnTo>
                  <a:lnTo>
                    <a:pt x="79438" y="58000"/>
                  </a:lnTo>
                  <a:lnTo>
                    <a:pt x="74866" y="64096"/>
                  </a:lnTo>
                  <a:lnTo>
                    <a:pt x="68681" y="68668"/>
                  </a:lnTo>
                  <a:lnTo>
                    <a:pt x="62585" y="74764"/>
                  </a:lnTo>
                  <a:lnTo>
                    <a:pt x="35153" y="111442"/>
                  </a:lnTo>
                  <a:lnTo>
                    <a:pt x="30581" y="119062"/>
                  </a:lnTo>
                  <a:lnTo>
                    <a:pt x="27533" y="125158"/>
                  </a:lnTo>
                  <a:lnTo>
                    <a:pt x="24383" y="132778"/>
                  </a:lnTo>
                  <a:lnTo>
                    <a:pt x="19811" y="138874"/>
                  </a:lnTo>
                  <a:lnTo>
                    <a:pt x="13715" y="154114"/>
                  </a:lnTo>
                  <a:lnTo>
                    <a:pt x="12191" y="160210"/>
                  </a:lnTo>
                  <a:lnTo>
                    <a:pt x="9143" y="167919"/>
                  </a:lnTo>
                  <a:lnTo>
                    <a:pt x="0" y="213639"/>
                  </a:lnTo>
                  <a:lnTo>
                    <a:pt x="0" y="1764220"/>
                  </a:lnTo>
                  <a:lnTo>
                    <a:pt x="7632" y="1802409"/>
                  </a:lnTo>
                  <a:lnTo>
                    <a:pt x="9143" y="1808505"/>
                  </a:lnTo>
                  <a:lnTo>
                    <a:pt x="12191" y="1816125"/>
                  </a:lnTo>
                  <a:lnTo>
                    <a:pt x="13715" y="1823745"/>
                  </a:lnTo>
                  <a:lnTo>
                    <a:pt x="19811" y="1839087"/>
                  </a:lnTo>
                  <a:lnTo>
                    <a:pt x="24383" y="1845182"/>
                  </a:lnTo>
                  <a:lnTo>
                    <a:pt x="27533" y="1852802"/>
                  </a:lnTo>
                  <a:lnTo>
                    <a:pt x="30581" y="1858899"/>
                  </a:lnTo>
                  <a:lnTo>
                    <a:pt x="35153" y="1864995"/>
                  </a:lnTo>
                  <a:lnTo>
                    <a:pt x="39725" y="1872615"/>
                  </a:lnTo>
                  <a:lnTo>
                    <a:pt x="62585" y="1903095"/>
                  </a:lnTo>
                  <a:lnTo>
                    <a:pt x="68681" y="1907755"/>
                  </a:lnTo>
                  <a:lnTo>
                    <a:pt x="85547" y="1924519"/>
                  </a:lnTo>
                  <a:lnTo>
                    <a:pt x="97739" y="1933663"/>
                  </a:lnTo>
                  <a:lnTo>
                    <a:pt x="105346" y="1938235"/>
                  </a:lnTo>
                  <a:lnTo>
                    <a:pt x="111442" y="1941283"/>
                  </a:lnTo>
                  <a:lnTo>
                    <a:pt x="117640" y="1945855"/>
                  </a:lnTo>
                  <a:lnTo>
                    <a:pt x="125260" y="1948903"/>
                  </a:lnTo>
                  <a:lnTo>
                    <a:pt x="131356" y="1953475"/>
                  </a:lnTo>
                  <a:lnTo>
                    <a:pt x="146596" y="1959571"/>
                  </a:lnTo>
                  <a:lnTo>
                    <a:pt x="152692" y="1962619"/>
                  </a:lnTo>
                  <a:lnTo>
                    <a:pt x="160312" y="1965667"/>
                  </a:lnTo>
                  <a:lnTo>
                    <a:pt x="168020" y="1967191"/>
                  </a:lnTo>
                  <a:lnTo>
                    <a:pt x="175640" y="1970239"/>
                  </a:lnTo>
                  <a:lnTo>
                    <a:pt x="206120" y="1976437"/>
                  </a:lnTo>
                  <a:lnTo>
                    <a:pt x="213842" y="1976437"/>
                  </a:lnTo>
                  <a:lnTo>
                    <a:pt x="221462" y="1977961"/>
                  </a:lnTo>
                  <a:lnTo>
                    <a:pt x="5846254" y="1977961"/>
                  </a:lnTo>
                  <a:lnTo>
                    <a:pt x="5853874" y="1976437"/>
                  </a:lnTo>
                  <a:lnTo>
                    <a:pt x="5861596" y="1976437"/>
                  </a:lnTo>
                  <a:lnTo>
                    <a:pt x="5892076" y="1970239"/>
                  </a:lnTo>
                  <a:lnTo>
                    <a:pt x="5899696" y="1967191"/>
                  </a:lnTo>
                  <a:lnTo>
                    <a:pt x="5905881" y="1965667"/>
                  </a:lnTo>
                  <a:lnTo>
                    <a:pt x="5928741" y="1956523"/>
                  </a:lnTo>
                  <a:lnTo>
                    <a:pt x="5934837" y="1953475"/>
                  </a:lnTo>
                  <a:lnTo>
                    <a:pt x="5942457" y="1948903"/>
                  </a:lnTo>
                  <a:lnTo>
                    <a:pt x="5948654" y="1945855"/>
                  </a:lnTo>
                  <a:lnTo>
                    <a:pt x="5956274" y="1941283"/>
                  </a:lnTo>
                  <a:lnTo>
                    <a:pt x="5962370" y="1938235"/>
                  </a:lnTo>
                  <a:lnTo>
                    <a:pt x="5980658" y="1924519"/>
                  </a:lnTo>
                  <a:lnTo>
                    <a:pt x="5986754" y="1918423"/>
                  </a:lnTo>
                  <a:lnTo>
                    <a:pt x="5992850" y="1913851"/>
                  </a:lnTo>
                  <a:lnTo>
                    <a:pt x="5997511" y="1907755"/>
                  </a:lnTo>
                  <a:lnTo>
                    <a:pt x="6003620" y="1903095"/>
                  </a:lnTo>
                  <a:lnTo>
                    <a:pt x="6008179" y="1896999"/>
                  </a:lnTo>
                  <a:lnTo>
                    <a:pt x="6014275" y="1890902"/>
                  </a:lnTo>
                  <a:lnTo>
                    <a:pt x="6027991" y="1872615"/>
                  </a:lnTo>
                  <a:lnTo>
                    <a:pt x="6032563" y="1864995"/>
                  </a:lnTo>
                  <a:lnTo>
                    <a:pt x="6035611" y="1858899"/>
                  </a:lnTo>
                  <a:lnTo>
                    <a:pt x="6040285" y="1852802"/>
                  </a:lnTo>
                  <a:lnTo>
                    <a:pt x="6043333" y="1845182"/>
                  </a:lnTo>
                  <a:lnTo>
                    <a:pt x="6046381" y="1839087"/>
                  </a:lnTo>
                  <a:lnTo>
                    <a:pt x="6055525" y="1816125"/>
                  </a:lnTo>
                  <a:lnTo>
                    <a:pt x="6057049" y="1808505"/>
                  </a:lnTo>
                  <a:lnTo>
                    <a:pt x="6060097" y="1802409"/>
                  </a:lnTo>
                  <a:lnTo>
                    <a:pt x="6066193" y="1771929"/>
                  </a:lnTo>
                  <a:lnTo>
                    <a:pt x="6066193" y="1764220"/>
                  </a:lnTo>
                  <a:lnTo>
                    <a:pt x="6067717" y="1755076"/>
                  </a:lnTo>
                  <a:lnTo>
                    <a:pt x="6067717" y="221259"/>
                  </a:lnTo>
                  <a:lnTo>
                    <a:pt x="6066193" y="213639"/>
                  </a:lnTo>
                  <a:lnTo>
                    <a:pt x="6066193" y="206019"/>
                  </a:lnTo>
                  <a:lnTo>
                    <a:pt x="6060097" y="175539"/>
                  </a:lnTo>
                  <a:lnTo>
                    <a:pt x="6057049" y="167919"/>
                  </a:lnTo>
                  <a:lnTo>
                    <a:pt x="6055525" y="160210"/>
                  </a:lnTo>
                  <a:lnTo>
                    <a:pt x="6052477" y="154114"/>
                  </a:lnTo>
                  <a:lnTo>
                    <a:pt x="6046381" y="138874"/>
                  </a:lnTo>
                  <a:lnTo>
                    <a:pt x="6043333" y="132778"/>
                  </a:lnTo>
                  <a:lnTo>
                    <a:pt x="6040285" y="125158"/>
                  </a:lnTo>
                  <a:lnTo>
                    <a:pt x="6035611" y="119062"/>
                  </a:lnTo>
                  <a:lnTo>
                    <a:pt x="6032563" y="111442"/>
                  </a:lnTo>
                  <a:lnTo>
                    <a:pt x="6014275" y="86956"/>
                  </a:lnTo>
                  <a:lnTo>
                    <a:pt x="6008179" y="80860"/>
                  </a:lnTo>
                  <a:lnTo>
                    <a:pt x="6003620" y="74764"/>
                  </a:lnTo>
                  <a:lnTo>
                    <a:pt x="5986754" y="58000"/>
                  </a:lnTo>
                  <a:lnTo>
                    <a:pt x="5956274" y="35140"/>
                  </a:lnTo>
                  <a:lnTo>
                    <a:pt x="5948654" y="32003"/>
                  </a:lnTo>
                  <a:lnTo>
                    <a:pt x="5942457" y="27431"/>
                  </a:lnTo>
                  <a:lnTo>
                    <a:pt x="5934837" y="24383"/>
                  </a:lnTo>
                  <a:lnTo>
                    <a:pt x="5928741" y="21336"/>
                  </a:lnTo>
                  <a:lnTo>
                    <a:pt x="5905881" y="12192"/>
                  </a:lnTo>
                  <a:lnTo>
                    <a:pt x="5899696" y="10668"/>
                  </a:lnTo>
                  <a:lnTo>
                    <a:pt x="5892076" y="7620"/>
                  </a:lnTo>
                  <a:lnTo>
                    <a:pt x="5861596" y="1524"/>
                  </a:lnTo>
                  <a:lnTo>
                    <a:pt x="5853874" y="1524"/>
                  </a:lnTo>
                  <a:lnTo>
                    <a:pt x="5846254" y="0"/>
                  </a:lnTo>
                  <a:close/>
                </a:path>
              </a:pathLst>
            </a:custGeom>
            <a:solidFill>
              <a:srgbClr val="EFF7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86612" y="2199132"/>
              <a:ext cx="988694" cy="1253490"/>
            </a:xfrm>
            <a:custGeom>
              <a:avLst/>
              <a:gdLst/>
              <a:ahLst/>
              <a:cxnLst/>
              <a:rect l="l" t="t" r="r" b="b"/>
              <a:pathLst>
                <a:path w="988694" h="1253489">
                  <a:moveTo>
                    <a:pt x="919441" y="0"/>
                  </a:moveTo>
                  <a:lnTo>
                    <a:pt x="77914" y="0"/>
                  </a:lnTo>
                  <a:lnTo>
                    <a:pt x="68770" y="0"/>
                  </a:lnTo>
                  <a:lnTo>
                    <a:pt x="62674" y="1524"/>
                  </a:lnTo>
                  <a:lnTo>
                    <a:pt x="58102" y="1524"/>
                  </a:lnTo>
                  <a:lnTo>
                    <a:pt x="53428" y="3048"/>
                  </a:lnTo>
                  <a:lnTo>
                    <a:pt x="47332" y="6096"/>
                  </a:lnTo>
                  <a:lnTo>
                    <a:pt x="42760" y="7620"/>
                  </a:lnTo>
                  <a:lnTo>
                    <a:pt x="38188" y="10668"/>
                  </a:lnTo>
                  <a:lnTo>
                    <a:pt x="35140" y="13716"/>
                  </a:lnTo>
                  <a:lnTo>
                    <a:pt x="30568" y="15240"/>
                  </a:lnTo>
                  <a:lnTo>
                    <a:pt x="22961" y="22860"/>
                  </a:lnTo>
                  <a:lnTo>
                    <a:pt x="18376" y="25907"/>
                  </a:lnTo>
                  <a:lnTo>
                    <a:pt x="9143" y="39725"/>
                  </a:lnTo>
                  <a:lnTo>
                    <a:pt x="7619" y="44297"/>
                  </a:lnTo>
                  <a:lnTo>
                    <a:pt x="4571" y="48869"/>
                  </a:lnTo>
                  <a:lnTo>
                    <a:pt x="1524" y="58013"/>
                  </a:lnTo>
                  <a:lnTo>
                    <a:pt x="0" y="64109"/>
                  </a:lnTo>
                  <a:lnTo>
                    <a:pt x="0" y="1188910"/>
                  </a:lnTo>
                  <a:lnTo>
                    <a:pt x="3047" y="1198054"/>
                  </a:lnTo>
                  <a:lnTo>
                    <a:pt x="4571" y="1204150"/>
                  </a:lnTo>
                  <a:lnTo>
                    <a:pt x="7619" y="1208722"/>
                  </a:lnTo>
                  <a:lnTo>
                    <a:pt x="9143" y="1213294"/>
                  </a:lnTo>
                  <a:lnTo>
                    <a:pt x="12280" y="1217866"/>
                  </a:lnTo>
                  <a:lnTo>
                    <a:pt x="15341" y="1220914"/>
                  </a:lnTo>
                  <a:lnTo>
                    <a:pt x="18376" y="1225486"/>
                  </a:lnTo>
                  <a:lnTo>
                    <a:pt x="22961" y="1228534"/>
                  </a:lnTo>
                  <a:lnTo>
                    <a:pt x="25996" y="1233106"/>
                  </a:lnTo>
                  <a:lnTo>
                    <a:pt x="35140" y="1239202"/>
                  </a:lnTo>
                  <a:lnTo>
                    <a:pt x="38188" y="1242352"/>
                  </a:lnTo>
                  <a:lnTo>
                    <a:pt x="42760" y="1243876"/>
                  </a:lnTo>
                  <a:lnTo>
                    <a:pt x="47332" y="1246924"/>
                  </a:lnTo>
                  <a:lnTo>
                    <a:pt x="53428" y="1248448"/>
                  </a:lnTo>
                  <a:lnTo>
                    <a:pt x="62674" y="1251496"/>
                  </a:lnTo>
                  <a:lnTo>
                    <a:pt x="68770" y="1251496"/>
                  </a:lnTo>
                  <a:lnTo>
                    <a:pt x="73342" y="1253020"/>
                  </a:lnTo>
                  <a:lnTo>
                    <a:pt x="914882" y="1253020"/>
                  </a:lnTo>
                  <a:lnTo>
                    <a:pt x="919441" y="1251496"/>
                  </a:lnTo>
                  <a:lnTo>
                    <a:pt x="925550" y="1251496"/>
                  </a:lnTo>
                  <a:lnTo>
                    <a:pt x="939266" y="1246924"/>
                  </a:lnTo>
                  <a:lnTo>
                    <a:pt x="943838" y="1243876"/>
                  </a:lnTo>
                  <a:lnTo>
                    <a:pt x="948410" y="1242352"/>
                  </a:lnTo>
                  <a:lnTo>
                    <a:pt x="962215" y="1233106"/>
                  </a:lnTo>
                  <a:lnTo>
                    <a:pt x="965263" y="1228534"/>
                  </a:lnTo>
                  <a:lnTo>
                    <a:pt x="969835" y="1225486"/>
                  </a:lnTo>
                  <a:lnTo>
                    <a:pt x="972883" y="1220914"/>
                  </a:lnTo>
                  <a:lnTo>
                    <a:pt x="975931" y="1217866"/>
                  </a:lnTo>
                  <a:lnTo>
                    <a:pt x="977455" y="1213294"/>
                  </a:lnTo>
                  <a:lnTo>
                    <a:pt x="980503" y="1208722"/>
                  </a:lnTo>
                  <a:lnTo>
                    <a:pt x="982027" y="1204150"/>
                  </a:lnTo>
                  <a:lnTo>
                    <a:pt x="985075" y="1198054"/>
                  </a:lnTo>
                  <a:lnTo>
                    <a:pt x="986599" y="1193482"/>
                  </a:lnTo>
                  <a:lnTo>
                    <a:pt x="986599" y="1188910"/>
                  </a:lnTo>
                  <a:lnTo>
                    <a:pt x="988123" y="1184338"/>
                  </a:lnTo>
                  <a:lnTo>
                    <a:pt x="988123" y="68681"/>
                  </a:lnTo>
                  <a:lnTo>
                    <a:pt x="986599" y="64109"/>
                  </a:lnTo>
                  <a:lnTo>
                    <a:pt x="986599" y="58013"/>
                  </a:lnTo>
                  <a:lnTo>
                    <a:pt x="985075" y="53441"/>
                  </a:lnTo>
                  <a:lnTo>
                    <a:pt x="982027" y="48869"/>
                  </a:lnTo>
                  <a:lnTo>
                    <a:pt x="980503" y="44297"/>
                  </a:lnTo>
                  <a:lnTo>
                    <a:pt x="977455" y="39725"/>
                  </a:lnTo>
                  <a:lnTo>
                    <a:pt x="975931" y="35051"/>
                  </a:lnTo>
                  <a:lnTo>
                    <a:pt x="969835" y="25907"/>
                  </a:lnTo>
                  <a:lnTo>
                    <a:pt x="965263" y="22860"/>
                  </a:lnTo>
                  <a:lnTo>
                    <a:pt x="957643" y="15240"/>
                  </a:lnTo>
                  <a:lnTo>
                    <a:pt x="952982" y="13716"/>
                  </a:lnTo>
                  <a:lnTo>
                    <a:pt x="943838" y="7620"/>
                  </a:lnTo>
                  <a:lnTo>
                    <a:pt x="939266" y="6096"/>
                  </a:lnTo>
                  <a:lnTo>
                    <a:pt x="934694" y="3048"/>
                  </a:lnTo>
                  <a:lnTo>
                    <a:pt x="930122" y="1524"/>
                  </a:lnTo>
                  <a:lnTo>
                    <a:pt x="925550" y="1524"/>
                  </a:lnTo>
                  <a:lnTo>
                    <a:pt x="919441" y="0"/>
                  </a:lnTo>
                  <a:close/>
                </a:path>
              </a:pathLst>
            </a:custGeom>
            <a:solidFill>
              <a:srgbClr val="D3A2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86612" y="2199132"/>
              <a:ext cx="988694" cy="1253490"/>
            </a:xfrm>
            <a:custGeom>
              <a:avLst/>
              <a:gdLst/>
              <a:ahLst/>
              <a:cxnLst/>
              <a:rect l="l" t="t" r="r" b="b"/>
              <a:pathLst>
                <a:path w="988694" h="1253489">
                  <a:moveTo>
                    <a:pt x="77914" y="0"/>
                  </a:moveTo>
                  <a:lnTo>
                    <a:pt x="910310" y="0"/>
                  </a:lnTo>
                  <a:lnTo>
                    <a:pt x="914882" y="0"/>
                  </a:lnTo>
                  <a:lnTo>
                    <a:pt x="919441" y="0"/>
                  </a:lnTo>
                  <a:lnTo>
                    <a:pt x="925550" y="1524"/>
                  </a:lnTo>
                  <a:lnTo>
                    <a:pt x="930122" y="1524"/>
                  </a:lnTo>
                  <a:lnTo>
                    <a:pt x="934694" y="3048"/>
                  </a:lnTo>
                  <a:lnTo>
                    <a:pt x="939266" y="6096"/>
                  </a:lnTo>
                  <a:lnTo>
                    <a:pt x="943838" y="7620"/>
                  </a:lnTo>
                  <a:lnTo>
                    <a:pt x="948410" y="10668"/>
                  </a:lnTo>
                  <a:lnTo>
                    <a:pt x="952982" y="13716"/>
                  </a:lnTo>
                  <a:lnTo>
                    <a:pt x="957643" y="15240"/>
                  </a:lnTo>
                  <a:lnTo>
                    <a:pt x="962215" y="19812"/>
                  </a:lnTo>
                  <a:lnTo>
                    <a:pt x="965263" y="22860"/>
                  </a:lnTo>
                  <a:lnTo>
                    <a:pt x="969835" y="25907"/>
                  </a:lnTo>
                  <a:lnTo>
                    <a:pt x="972883" y="30479"/>
                  </a:lnTo>
                  <a:lnTo>
                    <a:pt x="975931" y="35051"/>
                  </a:lnTo>
                  <a:lnTo>
                    <a:pt x="977455" y="39725"/>
                  </a:lnTo>
                  <a:lnTo>
                    <a:pt x="980503" y="44297"/>
                  </a:lnTo>
                  <a:lnTo>
                    <a:pt x="982027" y="48869"/>
                  </a:lnTo>
                  <a:lnTo>
                    <a:pt x="985075" y="53441"/>
                  </a:lnTo>
                  <a:lnTo>
                    <a:pt x="986599" y="58013"/>
                  </a:lnTo>
                  <a:lnTo>
                    <a:pt x="986599" y="64109"/>
                  </a:lnTo>
                  <a:lnTo>
                    <a:pt x="988123" y="68681"/>
                  </a:lnTo>
                  <a:lnTo>
                    <a:pt x="988123" y="73253"/>
                  </a:lnTo>
                  <a:lnTo>
                    <a:pt x="988123" y="79349"/>
                  </a:lnTo>
                  <a:lnTo>
                    <a:pt x="988123" y="1173581"/>
                  </a:lnTo>
                  <a:lnTo>
                    <a:pt x="988123" y="1178242"/>
                  </a:lnTo>
                  <a:lnTo>
                    <a:pt x="988123" y="1184338"/>
                  </a:lnTo>
                  <a:lnTo>
                    <a:pt x="986599" y="1188910"/>
                  </a:lnTo>
                  <a:lnTo>
                    <a:pt x="986599" y="1193482"/>
                  </a:lnTo>
                  <a:lnTo>
                    <a:pt x="985075" y="1198054"/>
                  </a:lnTo>
                  <a:lnTo>
                    <a:pt x="982027" y="1204150"/>
                  </a:lnTo>
                  <a:lnTo>
                    <a:pt x="980503" y="1208722"/>
                  </a:lnTo>
                  <a:lnTo>
                    <a:pt x="977455" y="1213294"/>
                  </a:lnTo>
                  <a:lnTo>
                    <a:pt x="975931" y="1217866"/>
                  </a:lnTo>
                  <a:lnTo>
                    <a:pt x="972883" y="1220914"/>
                  </a:lnTo>
                  <a:lnTo>
                    <a:pt x="969835" y="1225486"/>
                  </a:lnTo>
                  <a:lnTo>
                    <a:pt x="965263" y="1228534"/>
                  </a:lnTo>
                  <a:lnTo>
                    <a:pt x="962215" y="1233106"/>
                  </a:lnTo>
                  <a:lnTo>
                    <a:pt x="957643" y="1236154"/>
                  </a:lnTo>
                  <a:lnTo>
                    <a:pt x="952982" y="1239202"/>
                  </a:lnTo>
                  <a:lnTo>
                    <a:pt x="948410" y="1242352"/>
                  </a:lnTo>
                  <a:lnTo>
                    <a:pt x="943838" y="1243876"/>
                  </a:lnTo>
                  <a:lnTo>
                    <a:pt x="939266" y="1246924"/>
                  </a:lnTo>
                  <a:lnTo>
                    <a:pt x="934694" y="1248448"/>
                  </a:lnTo>
                  <a:lnTo>
                    <a:pt x="930122" y="1249972"/>
                  </a:lnTo>
                  <a:lnTo>
                    <a:pt x="925550" y="1251496"/>
                  </a:lnTo>
                  <a:lnTo>
                    <a:pt x="919441" y="1251496"/>
                  </a:lnTo>
                  <a:lnTo>
                    <a:pt x="914882" y="1253020"/>
                  </a:lnTo>
                  <a:lnTo>
                    <a:pt x="910310" y="1253020"/>
                  </a:lnTo>
                  <a:lnTo>
                    <a:pt x="77914" y="1253020"/>
                  </a:lnTo>
                  <a:lnTo>
                    <a:pt x="73342" y="1253020"/>
                  </a:lnTo>
                  <a:lnTo>
                    <a:pt x="68770" y="1251496"/>
                  </a:lnTo>
                  <a:lnTo>
                    <a:pt x="62674" y="1251496"/>
                  </a:lnTo>
                  <a:lnTo>
                    <a:pt x="58102" y="1249972"/>
                  </a:lnTo>
                  <a:lnTo>
                    <a:pt x="53428" y="1248448"/>
                  </a:lnTo>
                  <a:lnTo>
                    <a:pt x="47332" y="1246924"/>
                  </a:lnTo>
                  <a:lnTo>
                    <a:pt x="42760" y="1243876"/>
                  </a:lnTo>
                  <a:lnTo>
                    <a:pt x="38188" y="1242352"/>
                  </a:lnTo>
                  <a:lnTo>
                    <a:pt x="35140" y="1239202"/>
                  </a:lnTo>
                  <a:lnTo>
                    <a:pt x="30568" y="1236154"/>
                  </a:lnTo>
                  <a:lnTo>
                    <a:pt x="25996" y="1233106"/>
                  </a:lnTo>
                  <a:lnTo>
                    <a:pt x="22961" y="1228534"/>
                  </a:lnTo>
                  <a:lnTo>
                    <a:pt x="18376" y="1225486"/>
                  </a:lnTo>
                  <a:lnTo>
                    <a:pt x="15341" y="1220914"/>
                  </a:lnTo>
                  <a:lnTo>
                    <a:pt x="12280" y="1217866"/>
                  </a:lnTo>
                  <a:lnTo>
                    <a:pt x="9143" y="1213294"/>
                  </a:lnTo>
                  <a:lnTo>
                    <a:pt x="7619" y="1208722"/>
                  </a:lnTo>
                  <a:lnTo>
                    <a:pt x="4571" y="1204150"/>
                  </a:lnTo>
                  <a:lnTo>
                    <a:pt x="3047" y="1198054"/>
                  </a:lnTo>
                  <a:lnTo>
                    <a:pt x="1524" y="1193482"/>
                  </a:lnTo>
                  <a:lnTo>
                    <a:pt x="0" y="1188910"/>
                  </a:lnTo>
                  <a:lnTo>
                    <a:pt x="0" y="1184338"/>
                  </a:lnTo>
                  <a:lnTo>
                    <a:pt x="0" y="64109"/>
                  </a:lnTo>
                  <a:lnTo>
                    <a:pt x="1524" y="58013"/>
                  </a:lnTo>
                  <a:lnTo>
                    <a:pt x="3047" y="53441"/>
                  </a:lnTo>
                  <a:lnTo>
                    <a:pt x="4571" y="48869"/>
                  </a:lnTo>
                  <a:lnTo>
                    <a:pt x="7619" y="44297"/>
                  </a:lnTo>
                  <a:lnTo>
                    <a:pt x="9143" y="39725"/>
                  </a:lnTo>
                  <a:lnTo>
                    <a:pt x="12280" y="35051"/>
                  </a:lnTo>
                  <a:lnTo>
                    <a:pt x="15341" y="30479"/>
                  </a:lnTo>
                  <a:lnTo>
                    <a:pt x="18376" y="25907"/>
                  </a:lnTo>
                  <a:lnTo>
                    <a:pt x="22961" y="22860"/>
                  </a:lnTo>
                  <a:lnTo>
                    <a:pt x="25996" y="19812"/>
                  </a:lnTo>
                  <a:lnTo>
                    <a:pt x="30568" y="15240"/>
                  </a:lnTo>
                  <a:lnTo>
                    <a:pt x="35140" y="13716"/>
                  </a:lnTo>
                  <a:lnTo>
                    <a:pt x="38188" y="10668"/>
                  </a:lnTo>
                  <a:lnTo>
                    <a:pt x="42760" y="7620"/>
                  </a:lnTo>
                  <a:lnTo>
                    <a:pt x="47332" y="6096"/>
                  </a:lnTo>
                  <a:lnTo>
                    <a:pt x="53428" y="3048"/>
                  </a:lnTo>
                  <a:lnTo>
                    <a:pt x="58102" y="1524"/>
                  </a:lnTo>
                  <a:lnTo>
                    <a:pt x="62674" y="1524"/>
                  </a:lnTo>
                  <a:lnTo>
                    <a:pt x="68770" y="0"/>
                  </a:lnTo>
                  <a:lnTo>
                    <a:pt x="73342" y="0"/>
                  </a:lnTo>
                  <a:lnTo>
                    <a:pt x="77914" y="0"/>
                  </a:lnTo>
                  <a:close/>
                </a:path>
              </a:pathLst>
            </a:custGeom>
            <a:ln w="39712">
              <a:solidFill>
                <a:srgbClr val="8A5A2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8607" y="2739390"/>
              <a:ext cx="158864" cy="15868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7955" y="2463165"/>
              <a:ext cx="236702" cy="15716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998762" y="2264765"/>
              <a:ext cx="527050" cy="659765"/>
            </a:xfrm>
            <a:custGeom>
              <a:avLst/>
              <a:gdLst/>
              <a:ahLst/>
              <a:cxnLst/>
              <a:rect l="l" t="t" r="r" b="b"/>
              <a:pathLst>
                <a:path w="527050" h="659764">
                  <a:moveTo>
                    <a:pt x="526910" y="369277"/>
                  </a:moveTo>
                  <a:lnTo>
                    <a:pt x="525386" y="361657"/>
                  </a:lnTo>
                  <a:lnTo>
                    <a:pt x="523862" y="352513"/>
                  </a:lnTo>
                  <a:lnTo>
                    <a:pt x="519785" y="331368"/>
                  </a:lnTo>
                  <a:lnTo>
                    <a:pt x="518172" y="324967"/>
                  </a:lnTo>
                  <a:lnTo>
                    <a:pt x="512152" y="306755"/>
                  </a:lnTo>
                  <a:lnTo>
                    <a:pt x="509930" y="300482"/>
                  </a:lnTo>
                  <a:lnTo>
                    <a:pt x="507009" y="294513"/>
                  </a:lnTo>
                  <a:lnTo>
                    <a:pt x="500913" y="279273"/>
                  </a:lnTo>
                  <a:lnTo>
                    <a:pt x="496341" y="271653"/>
                  </a:lnTo>
                  <a:lnTo>
                    <a:pt x="486689" y="254520"/>
                  </a:lnTo>
                  <a:lnTo>
                    <a:pt x="478053" y="242697"/>
                  </a:lnTo>
                  <a:lnTo>
                    <a:pt x="473379" y="234975"/>
                  </a:lnTo>
                  <a:lnTo>
                    <a:pt x="467283" y="228879"/>
                  </a:lnTo>
                  <a:lnTo>
                    <a:pt x="463588" y="223431"/>
                  </a:lnTo>
                  <a:lnTo>
                    <a:pt x="436118" y="195999"/>
                  </a:lnTo>
                  <a:lnTo>
                    <a:pt x="430618" y="192303"/>
                  </a:lnTo>
                  <a:lnTo>
                    <a:pt x="425831" y="187528"/>
                  </a:lnTo>
                  <a:lnTo>
                    <a:pt x="500913" y="0"/>
                  </a:lnTo>
                  <a:lnTo>
                    <a:pt x="343649" y="105244"/>
                  </a:lnTo>
                  <a:lnTo>
                    <a:pt x="394779" y="166458"/>
                  </a:lnTo>
                  <a:lnTo>
                    <a:pt x="393661" y="165836"/>
                  </a:lnTo>
                  <a:lnTo>
                    <a:pt x="387946" y="163258"/>
                  </a:lnTo>
                  <a:lnTo>
                    <a:pt x="380238" y="158686"/>
                  </a:lnTo>
                  <a:lnTo>
                    <a:pt x="364985" y="152590"/>
                  </a:lnTo>
                  <a:lnTo>
                    <a:pt x="327545" y="139827"/>
                  </a:lnTo>
                  <a:lnTo>
                    <a:pt x="283273" y="132549"/>
                  </a:lnTo>
                  <a:lnTo>
                    <a:pt x="270179" y="131495"/>
                  </a:lnTo>
                  <a:lnTo>
                    <a:pt x="264210" y="131254"/>
                  </a:lnTo>
                  <a:lnTo>
                    <a:pt x="257352" y="131495"/>
                  </a:lnTo>
                  <a:lnTo>
                    <a:pt x="244195" y="132549"/>
                  </a:lnTo>
                  <a:lnTo>
                    <a:pt x="238213" y="132778"/>
                  </a:lnTo>
                  <a:lnTo>
                    <a:pt x="203060" y="138874"/>
                  </a:lnTo>
                  <a:lnTo>
                    <a:pt x="195440" y="140398"/>
                  </a:lnTo>
                  <a:lnTo>
                    <a:pt x="187820" y="143446"/>
                  </a:lnTo>
                  <a:lnTo>
                    <a:pt x="175044" y="147447"/>
                  </a:lnTo>
                  <a:lnTo>
                    <a:pt x="169164" y="149669"/>
                  </a:lnTo>
                  <a:lnTo>
                    <a:pt x="163436" y="152590"/>
                  </a:lnTo>
                  <a:lnTo>
                    <a:pt x="156781" y="154901"/>
                  </a:lnTo>
                  <a:lnTo>
                    <a:pt x="150583" y="157353"/>
                  </a:lnTo>
                  <a:lnTo>
                    <a:pt x="144691" y="160096"/>
                  </a:lnTo>
                  <a:lnTo>
                    <a:pt x="138963" y="163258"/>
                  </a:lnTo>
                  <a:lnTo>
                    <a:pt x="133261" y="165836"/>
                  </a:lnTo>
                  <a:lnTo>
                    <a:pt x="132956" y="166014"/>
                  </a:lnTo>
                  <a:lnTo>
                    <a:pt x="184785" y="105244"/>
                  </a:lnTo>
                  <a:lnTo>
                    <a:pt x="25895" y="0"/>
                  </a:lnTo>
                  <a:lnTo>
                    <a:pt x="101307" y="188353"/>
                  </a:lnTo>
                  <a:lnTo>
                    <a:pt x="90093" y="196875"/>
                  </a:lnTo>
                  <a:lnTo>
                    <a:pt x="73266" y="213664"/>
                  </a:lnTo>
                  <a:lnTo>
                    <a:pt x="44284" y="248793"/>
                  </a:lnTo>
                  <a:lnTo>
                    <a:pt x="27432" y="279273"/>
                  </a:lnTo>
                  <a:lnTo>
                    <a:pt x="22860" y="286893"/>
                  </a:lnTo>
                  <a:lnTo>
                    <a:pt x="5930" y="338061"/>
                  </a:lnTo>
                  <a:lnTo>
                    <a:pt x="1511" y="361657"/>
                  </a:lnTo>
                  <a:lnTo>
                    <a:pt x="1511" y="369277"/>
                  </a:lnTo>
                  <a:lnTo>
                    <a:pt x="622" y="376174"/>
                  </a:lnTo>
                  <a:lnTo>
                    <a:pt x="177" y="382905"/>
                  </a:lnTo>
                  <a:lnTo>
                    <a:pt x="0" y="389318"/>
                  </a:lnTo>
                  <a:lnTo>
                    <a:pt x="177" y="408813"/>
                  </a:lnTo>
                  <a:lnTo>
                    <a:pt x="622" y="415226"/>
                  </a:lnTo>
                  <a:lnTo>
                    <a:pt x="1511" y="421195"/>
                  </a:lnTo>
                  <a:lnTo>
                    <a:pt x="1765" y="427824"/>
                  </a:lnTo>
                  <a:lnTo>
                    <a:pt x="2463" y="434162"/>
                  </a:lnTo>
                  <a:lnTo>
                    <a:pt x="3429" y="440524"/>
                  </a:lnTo>
                  <a:lnTo>
                    <a:pt x="6083" y="454812"/>
                  </a:lnTo>
                  <a:lnTo>
                    <a:pt x="9131" y="463956"/>
                  </a:lnTo>
                  <a:lnTo>
                    <a:pt x="10655" y="471576"/>
                  </a:lnTo>
                  <a:lnTo>
                    <a:pt x="30568" y="520446"/>
                  </a:lnTo>
                  <a:lnTo>
                    <a:pt x="44284" y="541782"/>
                  </a:lnTo>
                  <a:lnTo>
                    <a:pt x="47942" y="547268"/>
                  </a:lnTo>
                  <a:lnTo>
                    <a:pt x="55854" y="557644"/>
                  </a:lnTo>
                  <a:lnTo>
                    <a:pt x="59524" y="563118"/>
                  </a:lnTo>
                  <a:lnTo>
                    <a:pt x="96189" y="599782"/>
                  </a:lnTo>
                  <a:lnTo>
                    <a:pt x="101663" y="603453"/>
                  </a:lnTo>
                  <a:lnTo>
                    <a:pt x="112039" y="611365"/>
                  </a:lnTo>
                  <a:lnTo>
                    <a:pt x="122415" y="618464"/>
                  </a:lnTo>
                  <a:lnTo>
                    <a:pt x="156781" y="636892"/>
                  </a:lnTo>
                  <a:lnTo>
                    <a:pt x="195440" y="650176"/>
                  </a:lnTo>
                  <a:lnTo>
                    <a:pt x="203060" y="653224"/>
                  </a:lnTo>
                  <a:lnTo>
                    <a:pt x="225247" y="656844"/>
                  </a:lnTo>
                  <a:lnTo>
                    <a:pt x="231584" y="657542"/>
                  </a:lnTo>
                  <a:lnTo>
                    <a:pt x="238213" y="657796"/>
                  </a:lnTo>
                  <a:lnTo>
                    <a:pt x="244195" y="658685"/>
                  </a:lnTo>
                  <a:lnTo>
                    <a:pt x="250634" y="659130"/>
                  </a:lnTo>
                  <a:lnTo>
                    <a:pt x="257352" y="659307"/>
                  </a:lnTo>
                  <a:lnTo>
                    <a:pt x="276593" y="659130"/>
                  </a:lnTo>
                  <a:lnTo>
                    <a:pt x="283273" y="658685"/>
                  </a:lnTo>
                  <a:lnTo>
                    <a:pt x="290106" y="657796"/>
                  </a:lnTo>
                  <a:lnTo>
                    <a:pt x="297840" y="657796"/>
                  </a:lnTo>
                  <a:lnTo>
                    <a:pt x="306984" y="656272"/>
                  </a:lnTo>
                  <a:lnTo>
                    <a:pt x="321221" y="653376"/>
                  </a:lnTo>
                  <a:lnTo>
                    <a:pt x="333883" y="650036"/>
                  </a:lnTo>
                  <a:lnTo>
                    <a:pt x="340512" y="648652"/>
                  </a:lnTo>
                  <a:lnTo>
                    <a:pt x="372605" y="636358"/>
                  </a:lnTo>
                  <a:lnTo>
                    <a:pt x="380238" y="631786"/>
                  </a:lnTo>
                  <a:lnTo>
                    <a:pt x="387946" y="628738"/>
                  </a:lnTo>
                  <a:lnTo>
                    <a:pt x="410806" y="615022"/>
                  </a:lnTo>
                  <a:lnTo>
                    <a:pt x="416902" y="610450"/>
                  </a:lnTo>
                  <a:lnTo>
                    <a:pt x="424522" y="604354"/>
                  </a:lnTo>
                  <a:lnTo>
                    <a:pt x="430618" y="599782"/>
                  </a:lnTo>
                  <a:lnTo>
                    <a:pt x="462711" y="569214"/>
                  </a:lnTo>
                  <a:lnTo>
                    <a:pt x="482625" y="541782"/>
                  </a:lnTo>
                  <a:lnTo>
                    <a:pt x="488721" y="535686"/>
                  </a:lnTo>
                  <a:lnTo>
                    <a:pt x="491769" y="528066"/>
                  </a:lnTo>
                  <a:lnTo>
                    <a:pt x="496341" y="520446"/>
                  </a:lnTo>
                  <a:lnTo>
                    <a:pt x="499503" y="514692"/>
                  </a:lnTo>
                  <a:lnTo>
                    <a:pt x="502246" y="508774"/>
                  </a:lnTo>
                  <a:lnTo>
                    <a:pt x="504698" y="502577"/>
                  </a:lnTo>
                  <a:lnTo>
                    <a:pt x="507009" y="495960"/>
                  </a:lnTo>
                  <a:lnTo>
                    <a:pt x="509930" y="490232"/>
                  </a:lnTo>
                  <a:lnTo>
                    <a:pt x="512152" y="484339"/>
                  </a:lnTo>
                  <a:lnTo>
                    <a:pt x="516153" y="471576"/>
                  </a:lnTo>
                  <a:lnTo>
                    <a:pt x="519201" y="463956"/>
                  </a:lnTo>
                  <a:lnTo>
                    <a:pt x="520725" y="454812"/>
                  </a:lnTo>
                  <a:lnTo>
                    <a:pt x="522351" y="447192"/>
                  </a:lnTo>
                  <a:lnTo>
                    <a:pt x="526910" y="421195"/>
                  </a:lnTo>
                  <a:lnTo>
                    <a:pt x="526910" y="395287"/>
                  </a:lnTo>
                  <a:lnTo>
                    <a:pt x="526910" y="369277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98749" y="2818739"/>
              <a:ext cx="527050" cy="290195"/>
            </a:xfrm>
            <a:custGeom>
              <a:avLst/>
              <a:gdLst/>
              <a:ahLst/>
              <a:cxnLst/>
              <a:rect l="l" t="t" r="r" b="b"/>
              <a:pathLst>
                <a:path w="527050" h="290194">
                  <a:moveTo>
                    <a:pt x="470357" y="0"/>
                  </a:moveTo>
                  <a:lnTo>
                    <a:pt x="65633" y="0"/>
                  </a:lnTo>
                  <a:lnTo>
                    <a:pt x="58013" y="0"/>
                  </a:lnTo>
                  <a:lnTo>
                    <a:pt x="53441" y="1524"/>
                  </a:lnTo>
                  <a:lnTo>
                    <a:pt x="48869" y="1524"/>
                  </a:lnTo>
                  <a:lnTo>
                    <a:pt x="44297" y="3048"/>
                  </a:lnTo>
                  <a:lnTo>
                    <a:pt x="41249" y="4572"/>
                  </a:lnTo>
                  <a:lnTo>
                    <a:pt x="36677" y="6096"/>
                  </a:lnTo>
                  <a:lnTo>
                    <a:pt x="33629" y="9144"/>
                  </a:lnTo>
                  <a:lnTo>
                    <a:pt x="29057" y="10668"/>
                  </a:lnTo>
                  <a:lnTo>
                    <a:pt x="10667" y="29044"/>
                  </a:lnTo>
                  <a:lnTo>
                    <a:pt x="9143" y="32092"/>
                  </a:lnTo>
                  <a:lnTo>
                    <a:pt x="6095" y="36664"/>
                  </a:lnTo>
                  <a:lnTo>
                    <a:pt x="4571" y="41236"/>
                  </a:lnTo>
                  <a:lnTo>
                    <a:pt x="3047" y="44284"/>
                  </a:lnTo>
                  <a:lnTo>
                    <a:pt x="1523" y="48856"/>
                  </a:lnTo>
                  <a:lnTo>
                    <a:pt x="1523" y="53428"/>
                  </a:lnTo>
                  <a:lnTo>
                    <a:pt x="0" y="56476"/>
                  </a:lnTo>
                  <a:lnTo>
                    <a:pt x="0" y="232028"/>
                  </a:lnTo>
                  <a:lnTo>
                    <a:pt x="1523" y="236600"/>
                  </a:lnTo>
                  <a:lnTo>
                    <a:pt x="1523" y="241173"/>
                  </a:lnTo>
                  <a:lnTo>
                    <a:pt x="3047" y="245745"/>
                  </a:lnTo>
                  <a:lnTo>
                    <a:pt x="4571" y="248793"/>
                  </a:lnTo>
                  <a:lnTo>
                    <a:pt x="6095" y="253365"/>
                  </a:lnTo>
                  <a:lnTo>
                    <a:pt x="9143" y="256413"/>
                  </a:lnTo>
                  <a:lnTo>
                    <a:pt x="10667" y="260984"/>
                  </a:lnTo>
                  <a:lnTo>
                    <a:pt x="29057" y="279273"/>
                  </a:lnTo>
                  <a:lnTo>
                    <a:pt x="33629" y="280797"/>
                  </a:lnTo>
                  <a:lnTo>
                    <a:pt x="36677" y="283845"/>
                  </a:lnTo>
                  <a:lnTo>
                    <a:pt x="41249" y="285369"/>
                  </a:lnTo>
                  <a:lnTo>
                    <a:pt x="44297" y="286893"/>
                  </a:lnTo>
                  <a:lnTo>
                    <a:pt x="48869" y="288505"/>
                  </a:lnTo>
                  <a:lnTo>
                    <a:pt x="53441" y="288505"/>
                  </a:lnTo>
                  <a:lnTo>
                    <a:pt x="58013" y="290029"/>
                  </a:lnTo>
                  <a:lnTo>
                    <a:pt x="470357" y="290029"/>
                  </a:lnTo>
                  <a:lnTo>
                    <a:pt x="474916" y="288505"/>
                  </a:lnTo>
                  <a:lnTo>
                    <a:pt x="479590" y="288505"/>
                  </a:lnTo>
                  <a:lnTo>
                    <a:pt x="482638" y="286893"/>
                  </a:lnTo>
                  <a:lnTo>
                    <a:pt x="487210" y="285369"/>
                  </a:lnTo>
                  <a:lnTo>
                    <a:pt x="490258" y="283845"/>
                  </a:lnTo>
                  <a:lnTo>
                    <a:pt x="494830" y="280797"/>
                  </a:lnTo>
                  <a:lnTo>
                    <a:pt x="497878" y="279273"/>
                  </a:lnTo>
                  <a:lnTo>
                    <a:pt x="502450" y="276225"/>
                  </a:lnTo>
                  <a:lnTo>
                    <a:pt x="514642" y="264032"/>
                  </a:lnTo>
                  <a:lnTo>
                    <a:pt x="516166" y="260984"/>
                  </a:lnTo>
                  <a:lnTo>
                    <a:pt x="519214" y="256413"/>
                  </a:lnTo>
                  <a:lnTo>
                    <a:pt x="520738" y="253365"/>
                  </a:lnTo>
                  <a:lnTo>
                    <a:pt x="522363" y="248793"/>
                  </a:lnTo>
                  <a:lnTo>
                    <a:pt x="523875" y="245745"/>
                  </a:lnTo>
                  <a:lnTo>
                    <a:pt x="526923" y="236600"/>
                  </a:lnTo>
                  <a:lnTo>
                    <a:pt x="526923" y="53428"/>
                  </a:lnTo>
                  <a:lnTo>
                    <a:pt x="523875" y="44284"/>
                  </a:lnTo>
                  <a:lnTo>
                    <a:pt x="522363" y="41236"/>
                  </a:lnTo>
                  <a:lnTo>
                    <a:pt x="519214" y="32092"/>
                  </a:lnTo>
                  <a:lnTo>
                    <a:pt x="516166" y="29044"/>
                  </a:lnTo>
                  <a:lnTo>
                    <a:pt x="514642" y="25996"/>
                  </a:lnTo>
                  <a:lnTo>
                    <a:pt x="502450" y="13716"/>
                  </a:lnTo>
                  <a:lnTo>
                    <a:pt x="497878" y="10668"/>
                  </a:lnTo>
                  <a:lnTo>
                    <a:pt x="494830" y="9144"/>
                  </a:lnTo>
                  <a:lnTo>
                    <a:pt x="490258" y="6096"/>
                  </a:lnTo>
                  <a:lnTo>
                    <a:pt x="487210" y="4572"/>
                  </a:lnTo>
                  <a:lnTo>
                    <a:pt x="482638" y="3048"/>
                  </a:lnTo>
                  <a:lnTo>
                    <a:pt x="479590" y="1524"/>
                  </a:lnTo>
                  <a:lnTo>
                    <a:pt x="474916" y="1524"/>
                  </a:lnTo>
                  <a:lnTo>
                    <a:pt x="470357" y="0"/>
                  </a:lnTo>
                  <a:close/>
                </a:path>
              </a:pathLst>
            </a:custGeom>
            <a:solidFill>
              <a:srgbClr val="2C3D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93720" y="2887980"/>
              <a:ext cx="140207" cy="1386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87369" y="2893504"/>
              <a:ext cx="522350" cy="12820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185373" y="2396020"/>
              <a:ext cx="528955" cy="528320"/>
            </a:xfrm>
            <a:custGeom>
              <a:avLst/>
              <a:gdLst/>
              <a:ahLst/>
              <a:cxnLst/>
              <a:rect l="l" t="t" r="r" b="b"/>
              <a:pathLst>
                <a:path w="528954" h="528319">
                  <a:moveTo>
                    <a:pt x="264223" y="0"/>
                  </a:moveTo>
                  <a:lnTo>
                    <a:pt x="257603" y="238"/>
                  </a:lnTo>
                  <a:lnTo>
                    <a:pt x="244935" y="1285"/>
                  </a:lnTo>
                  <a:lnTo>
                    <a:pt x="238315" y="1524"/>
                  </a:lnTo>
                  <a:lnTo>
                    <a:pt x="204698" y="7620"/>
                  </a:lnTo>
                  <a:lnTo>
                    <a:pt x="195554" y="9144"/>
                  </a:lnTo>
                  <a:lnTo>
                    <a:pt x="187934" y="12191"/>
                  </a:lnTo>
                  <a:lnTo>
                    <a:pt x="175653" y="16192"/>
                  </a:lnTo>
                  <a:lnTo>
                    <a:pt x="169403" y="18407"/>
                  </a:lnTo>
                  <a:lnTo>
                    <a:pt x="163449" y="21335"/>
                  </a:lnTo>
                  <a:lnTo>
                    <a:pt x="148208" y="27431"/>
                  </a:lnTo>
                  <a:lnTo>
                    <a:pt x="140500" y="32003"/>
                  </a:lnTo>
                  <a:lnTo>
                    <a:pt x="134785" y="34577"/>
                  </a:lnTo>
                  <a:lnTo>
                    <a:pt x="129070" y="37730"/>
                  </a:lnTo>
                  <a:lnTo>
                    <a:pt x="123355" y="41471"/>
                  </a:lnTo>
                  <a:lnTo>
                    <a:pt x="117640" y="45808"/>
                  </a:lnTo>
                  <a:lnTo>
                    <a:pt x="110020" y="50380"/>
                  </a:lnTo>
                  <a:lnTo>
                    <a:pt x="103924" y="54952"/>
                  </a:lnTo>
                  <a:lnTo>
                    <a:pt x="97828" y="61048"/>
                  </a:lnTo>
                  <a:lnTo>
                    <a:pt x="92316" y="64739"/>
                  </a:lnTo>
                  <a:lnTo>
                    <a:pt x="64841" y="92171"/>
                  </a:lnTo>
                  <a:lnTo>
                    <a:pt x="61150" y="97624"/>
                  </a:lnTo>
                  <a:lnTo>
                    <a:pt x="56802" y="102450"/>
                  </a:lnTo>
                  <a:lnTo>
                    <a:pt x="48645" y="112712"/>
                  </a:lnTo>
                  <a:lnTo>
                    <a:pt x="44297" y="117538"/>
                  </a:lnTo>
                  <a:lnTo>
                    <a:pt x="40892" y="123253"/>
                  </a:lnTo>
                  <a:lnTo>
                    <a:pt x="34653" y="134683"/>
                  </a:lnTo>
                  <a:lnTo>
                    <a:pt x="32105" y="140398"/>
                  </a:lnTo>
                  <a:lnTo>
                    <a:pt x="27533" y="148018"/>
                  </a:lnTo>
                  <a:lnTo>
                    <a:pt x="21437" y="163258"/>
                  </a:lnTo>
                  <a:lnTo>
                    <a:pt x="18294" y="169225"/>
                  </a:lnTo>
                  <a:lnTo>
                    <a:pt x="15722" y="175494"/>
                  </a:lnTo>
                  <a:lnTo>
                    <a:pt x="13722" y="181764"/>
                  </a:lnTo>
                  <a:lnTo>
                    <a:pt x="12293" y="187731"/>
                  </a:lnTo>
                  <a:lnTo>
                    <a:pt x="10255" y="193708"/>
                  </a:lnTo>
                  <a:lnTo>
                    <a:pt x="8629" y="200113"/>
                  </a:lnTo>
                  <a:lnTo>
                    <a:pt x="4571" y="221259"/>
                  </a:lnTo>
                  <a:lnTo>
                    <a:pt x="3048" y="230403"/>
                  </a:lnTo>
                  <a:lnTo>
                    <a:pt x="1524" y="238023"/>
                  </a:lnTo>
                  <a:lnTo>
                    <a:pt x="1285" y="244916"/>
                  </a:lnTo>
                  <a:lnTo>
                    <a:pt x="238" y="258054"/>
                  </a:lnTo>
                  <a:lnTo>
                    <a:pt x="0" y="264032"/>
                  </a:lnTo>
                  <a:lnTo>
                    <a:pt x="238" y="270867"/>
                  </a:lnTo>
                  <a:lnTo>
                    <a:pt x="1285" y="283964"/>
                  </a:lnTo>
                  <a:lnTo>
                    <a:pt x="1524" y="289940"/>
                  </a:lnTo>
                  <a:lnTo>
                    <a:pt x="9245" y="332701"/>
                  </a:lnTo>
                  <a:lnTo>
                    <a:pt x="12293" y="340321"/>
                  </a:lnTo>
                  <a:lnTo>
                    <a:pt x="13722" y="346917"/>
                  </a:lnTo>
                  <a:lnTo>
                    <a:pt x="15722" y="353085"/>
                  </a:lnTo>
                  <a:lnTo>
                    <a:pt x="18294" y="358967"/>
                  </a:lnTo>
                  <a:lnTo>
                    <a:pt x="21437" y="364705"/>
                  </a:lnTo>
                  <a:lnTo>
                    <a:pt x="23747" y="371317"/>
                  </a:lnTo>
                  <a:lnTo>
                    <a:pt x="26200" y="377520"/>
                  </a:lnTo>
                  <a:lnTo>
                    <a:pt x="28938" y="383436"/>
                  </a:lnTo>
                  <a:lnTo>
                    <a:pt x="32105" y="389191"/>
                  </a:lnTo>
                  <a:lnTo>
                    <a:pt x="35153" y="396811"/>
                  </a:lnTo>
                  <a:lnTo>
                    <a:pt x="65722" y="437959"/>
                  </a:lnTo>
                  <a:lnTo>
                    <a:pt x="97828" y="468528"/>
                  </a:lnTo>
                  <a:lnTo>
                    <a:pt x="103924" y="473100"/>
                  </a:lnTo>
                  <a:lnTo>
                    <a:pt x="110020" y="479196"/>
                  </a:lnTo>
                  <a:lnTo>
                    <a:pt x="140500" y="497484"/>
                  </a:lnTo>
                  <a:lnTo>
                    <a:pt x="148208" y="500532"/>
                  </a:lnTo>
                  <a:lnTo>
                    <a:pt x="155828" y="505104"/>
                  </a:lnTo>
                  <a:lnTo>
                    <a:pt x="187934" y="517398"/>
                  </a:lnTo>
                  <a:lnTo>
                    <a:pt x="195554" y="518922"/>
                  </a:lnTo>
                  <a:lnTo>
                    <a:pt x="204698" y="521970"/>
                  </a:lnTo>
                  <a:lnTo>
                    <a:pt x="212318" y="523494"/>
                  </a:lnTo>
                  <a:lnTo>
                    <a:pt x="219154" y="524613"/>
                  </a:lnTo>
                  <a:lnTo>
                    <a:pt x="232287" y="526280"/>
                  </a:lnTo>
                  <a:lnTo>
                    <a:pt x="238315" y="526541"/>
                  </a:lnTo>
                  <a:lnTo>
                    <a:pt x="244935" y="527423"/>
                  </a:lnTo>
                  <a:lnTo>
                    <a:pt x="251269" y="527875"/>
                  </a:lnTo>
                  <a:lnTo>
                    <a:pt x="257603" y="528042"/>
                  </a:lnTo>
                  <a:lnTo>
                    <a:pt x="277228" y="527875"/>
                  </a:lnTo>
                  <a:lnTo>
                    <a:pt x="283597" y="527423"/>
                  </a:lnTo>
                  <a:lnTo>
                    <a:pt x="290233" y="526541"/>
                  </a:lnTo>
                  <a:lnTo>
                    <a:pt x="296852" y="526280"/>
                  </a:lnTo>
                  <a:lnTo>
                    <a:pt x="303187" y="525589"/>
                  </a:lnTo>
                  <a:lnTo>
                    <a:pt x="309521" y="524613"/>
                  </a:lnTo>
                  <a:lnTo>
                    <a:pt x="323850" y="521970"/>
                  </a:lnTo>
                  <a:lnTo>
                    <a:pt x="332993" y="518922"/>
                  </a:lnTo>
                  <a:lnTo>
                    <a:pt x="340626" y="517398"/>
                  </a:lnTo>
                  <a:lnTo>
                    <a:pt x="389483" y="497484"/>
                  </a:lnTo>
                  <a:lnTo>
                    <a:pt x="403199" y="488340"/>
                  </a:lnTo>
                  <a:lnTo>
                    <a:pt x="410819" y="483768"/>
                  </a:lnTo>
                  <a:lnTo>
                    <a:pt x="416347" y="480101"/>
                  </a:lnTo>
                  <a:lnTo>
                    <a:pt x="426766" y="472195"/>
                  </a:lnTo>
                  <a:lnTo>
                    <a:pt x="432244" y="468528"/>
                  </a:lnTo>
                  <a:lnTo>
                    <a:pt x="468922" y="431863"/>
                  </a:lnTo>
                  <a:lnTo>
                    <a:pt x="472589" y="426386"/>
                  </a:lnTo>
                  <a:lnTo>
                    <a:pt x="480494" y="416004"/>
                  </a:lnTo>
                  <a:lnTo>
                    <a:pt x="484162" y="410527"/>
                  </a:lnTo>
                  <a:lnTo>
                    <a:pt x="488734" y="404431"/>
                  </a:lnTo>
                  <a:lnTo>
                    <a:pt x="493306" y="396811"/>
                  </a:lnTo>
                  <a:lnTo>
                    <a:pt x="496354" y="389191"/>
                  </a:lnTo>
                  <a:lnTo>
                    <a:pt x="503066" y="377520"/>
                  </a:lnTo>
                  <a:lnTo>
                    <a:pt x="506073" y="371317"/>
                  </a:lnTo>
                  <a:lnTo>
                    <a:pt x="513021" y="353085"/>
                  </a:lnTo>
                  <a:lnTo>
                    <a:pt x="514851" y="346917"/>
                  </a:lnTo>
                  <a:lnTo>
                    <a:pt x="516254" y="340321"/>
                  </a:lnTo>
                  <a:lnTo>
                    <a:pt x="518304" y="334368"/>
                  </a:lnTo>
                  <a:lnTo>
                    <a:pt x="521832" y="321891"/>
                  </a:lnTo>
                  <a:lnTo>
                    <a:pt x="523875" y="315937"/>
                  </a:lnTo>
                  <a:lnTo>
                    <a:pt x="525970" y="302906"/>
                  </a:lnTo>
                  <a:lnTo>
                    <a:pt x="526661" y="296562"/>
                  </a:lnTo>
                  <a:lnTo>
                    <a:pt x="526923" y="289940"/>
                  </a:lnTo>
                  <a:lnTo>
                    <a:pt x="527804" y="283964"/>
                  </a:lnTo>
                  <a:lnTo>
                    <a:pt x="528256" y="277558"/>
                  </a:lnTo>
                  <a:lnTo>
                    <a:pt x="528446" y="264032"/>
                  </a:lnTo>
                  <a:lnTo>
                    <a:pt x="528256" y="251637"/>
                  </a:lnTo>
                  <a:lnTo>
                    <a:pt x="527804" y="244916"/>
                  </a:lnTo>
                  <a:lnTo>
                    <a:pt x="526923" y="238023"/>
                  </a:lnTo>
                  <a:lnTo>
                    <a:pt x="526923" y="230403"/>
                  </a:lnTo>
                  <a:lnTo>
                    <a:pt x="525399" y="221259"/>
                  </a:lnTo>
                  <a:lnTo>
                    <a:pt x="523875" y="213639"/>
                  </a:lnTo>
                  <a:lnTo>
                    <a:pt x="521832" y="206805"/>
                  </a:lnTo>
                  <a:lnTo>
                    <a:pt x="518304" y="193708"/>
                  </a:lnTo>
                  <a:lnTo>
                    <a:pt x="516254" y="187731"/>
                  </a:lnTo>
                  <a:lnTo>
                    <a:pt x="514851" y="181764"/>
                  </a:lnTo>
                  <a:lnTo>
                    <a:pt x="513021" y="175494"/>
                  </a:lnTo>
                  <a:lnTo>
                    <a:pt x="508635" y="163258"/>
                  </a:lnTo>
                  <a:lnTo>
                    <a:pt x="506073" y="157543"/>
                  </a:lnTo>
                  <a:lnTo>
                    <a:pt x="503066" y="151828"/>
                  </a:lnTo>
                  <a:lnTo>
                    <a:pt x="496354" y="140398"/>
                  </a:lnTo>
                  <a:lnTo>
                    <a:pt x="493806" y="134683"/>
                  </a:lnTo>
                  <a:lnTo>
                    <a:pt x="468922" y="97624"/>
                  </a:lnTo>
                  <a:lnTo>
                    <a:pt x="438340" y="65620"/>
                  </a:lnTo>
                  <a:lnTo>
                    <a:pt x="410819" y="45808"/>
                  </a:lnTo>
                  <a:lnTo>
                    <a:pt x="405342" y="41471"/>
                  </a:lnTo>
                  <a:lnTo>
                    <a:pt x="400151" y="37730"/>
                  </a:lnTo>
                  <a:lnTo>
                    <a:pt x="394960" y="34577"/>
                  </a:lnTo>
                  <a:lnTo>
                    <a:pt x="389483" y="32003"/>
                  </a:lnTo>
                  <a:lnTo>
                    <a:pt x="383528" y="28836"/>
                  </a:lnTo>
                  <a:lnTo>
                    <a:pt x="377278" y="26098"/>
                  </a:lnTo>
                  <a:lnTo>
                    <a:pt x="364998" y="21335"/>
                  </a:lnTo>
                  <a:lnTo>
                    <a:pt x="359261" y="18407"/>
                  </a:lnTo>
                  <a:lnTo>
                    <a:pt x="353383" y="16192"/>
                  </a:lnTo>
                  <a:lnTo>
                    <a:pt x="340626" y="12191"/>
                  </a:lnTo>
                  <a:lnTo>
                    <a:pt x="332993" y="9144"/>
                  </a:lnTo>
                  <a:lnTo>
                    <a:pt x="290233" y="1524"/>
                  </a:lnTo>
                  <a:lnTo>
                    <a:pt x="283597" y="1285"/>
                  </a:lnTo>
                  <a:lnTo>
                    <a:pt x="270859" y="238"/>
                  </a:lnTo>
                  <a:lnTo>
                    <a:pt x="264223" y="0"/>
                  </a:lnTo>
                  <a:close/>
                </a:path>
              </a:pathLst>
            </a:custGeom>
            <a:solidFill>
              <a:srgbClr val="F4D03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22939" y="2560802"/>
              <a:ext cx="65633" cy="671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0634" y="2560802"/>
              <a:ext cx="67246" cy="6714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318254" y="2687485"/>
              <a:ext cx="264795" cy="105410"/>
            </a:xfrm>
            <a:custGeom>
              <a:avLst/>
              <a:gdLst/>
              <a:ahLst/>
              <a:cxnLst/>
              <a:rect l="l" t="t" r="r" b="b"/>
              <a:pathLst>
                <a:path w="264795" h="105410">
                  <a:moveTo>
                    <a:pt x="0" y="105346"/>
                  </a:moveTo>
                  <a:lnTo>
                    <a:pt x="264223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318254" y="2687485"/>
              <a:ext cx="264795" cy="105410"/>
            </a:xfrm>
            <a:custGeom>
              <a:avLst/>
              <a:gdLst/>
              <a:ahLst/>
              <a:cxnLst/>
              <a:rect l="l" t="t" r="r" b="b"/>
              <a:pathLst>
                <a:path w="264795" h="105410">
                  <a:moveTo>
                    <a:pt x="0" y="105346"/>
                  </a:moveTo>
                  <a:lnTo>
                    <a:pt x="264223" y="0"/>
                  </a:lnTo>
                </a:path>
              </a:pathLst>
            </a:custGeom>
            <a:ln w="5345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10811" y="3022092"/>
              <a:ext cx="167639" cy="16764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48073" y="3030855"/>
              <a:ext cx="458165" cy="1526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240756" y="2396020"/>
              <a:ext cx="725805" cy="727075"/>
            </a:xfrm>
            <a:custGeom>
              <a:avLst/>
              <a:gdLst/>
              <a:ahLst/>
              <a:cxnLst/>
              <a:rect l="l" t="t" r="r" b="b"/>
              <a:pathLst>
                <a:path w="725804" h="727075">
                  <a:moveTo>
                    <a:pt x="568159" y="0"/>
                  </a:moveTo>
                  <a:lnTo>
                    <a:pt x="158775" y="0"/>
                  </a:lnTo>
                  <a:lnTo>
                    <a:pt x="151012" y="261"/>
                  </a:lnTo>
                  <a:lnTo>
                    <a:pt x="97713" y="12191"/>
                  </a:lnTo>
                  <a:lnTo>
                    <a:pt x="64477" y="32029"/>
                  </a:lnTo>
                  <a:lnTo>
                    <a:pt x="36844" y="58953"/>
                  </a:lnTo>
                  <a:lnTo>
                    <a:pt x="12179" y="97624"/>
                  </a:lnTo>
                  <a:lnTo>
                    <a:pt x="946" y="143446"/>
                  </a:lnTo>
                  <a:lnTo>
                    <a:pt x="0" y="158686"/>
                  </a:lnTo>
                  <a:lnTo>
                    <a:pt x="0" y="567689"/>
                  </a:lnTo>
                  <a:lnTo>
                    <a:pt x="12179" y="628738"/>
                  </a:lnTo>
                  <a:lnTo>
                    <a:pt x="32079" y="661987"/>
                  </a:lnTo>
                  <a:lnTo>
                    <a:pt x="58762" y="689609"/>
                  </a:lnTo>
                  <a:lnTo>
                    <a:pt x="97713" y="714273"/>
                  </a:lnTo>
                  <a:lnTo>
                    <a:pt x="143535" y="725512"/>
                  </a:lnTo>
                  <a:lnTo>
                    <a:pt x="158775" y="726465"/>
                  </a:lnTo>
                  <a:lnTo>
                    <a:pt x="568159" y="726465"/>
                  </a:lnTo>
                  <a:lnTo>
                    <a:pt x="606392" y="721131"/>
                  </a:lnTo>
                  <a:lnTo>
                    <a:pt x="642543" y="707147"/>
                  </a:lnTo>
                  <a:lnTo>
                    <a:pt x="673862" y="684585"/>
                  </a:lnTo>
                  <a:lnTo>
                    <a:pt x="699414" y="656272"/>
                  </a:lnTo>
                  <a:lnTo>
                    <a:pt x="719126" y="613498"/>
                  </a:lnTo>
                  <a:lnTo>
                    <a:pt x="722363" y="598258"/>
                  </a:lnTo>
                  <a:lnTo>
                    <a:pt x="724125" y="590494"/>
                  </a:lnTo>
                  <a:lnTo>
                    <a:pt x="725030" y="583007"/>
                  </a:lnTo>
                  <a:lnTo>
                    <a:pt x="725363" y="575504"/>
                  </a:lnTo>
                  <a:lnTo>
                    <a:pt x="725363" y="150923"/>
                  </a:lnTo>
                  <a:lnTo>
                    <a:pt x="725030" y="143446"/>
                  </a:lnTo>
                  <a:lnTo>
                    <a:pt x="724125" y="135969"/>
                  </a:lnTo>
                  <a:lnTo>
                    <a:pt x="722363" y="128206"/>
                  </a:lnTo>
                  <a:lnTo>
                    <a:pt x="720958" y="120427"/>
                  </a:lnTo>
                  <a:lnTo>
                    <a:pt x="707685" y="84099"/>
                  </a:lnTo>
                  <a:lnTo>
                    <a:pt x="685055" y="53071"/>
                  </a:lnTo>
                  <a:lnTo>
                    <a:pt x="649116" y="23121"/>
                  </a:lnTo>
                  <a:lnTo>
                    <a:pt x="598639" y="3048"/>
                  </a:lnTo>
                  <a:lnTo>
                    <a:pt x="575922" y="261"/>
                  </a:lnTo>
                  <a:lnTo>
                    <a:pt x="568159" y="0"/>
                  </a:lnTo>
                  <a:close/>
                </a:path>
              </a:pathLst>
            </a:custGeom>
            <a:solidFill>
              <a:srgbClr val="1E6E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54396" y="2574036"/>
              <a:ext cx="160020" cy="26974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73623" y="2902648"/>
              <a:ext cx="392518" cy="102298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660552" y="433882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144"/>
                </a:lnTo>
                <a:lnTo>
                  <a:pt x="3048" y="15239"/>
                </a:lnTo>
                <a:lnTo>
                  <a:pt x="3048" y="18287"/>
                </a:lnTo>
                <a:lnTo>
                  <a:pt x="1523" y="21336"/>
                </a:lnTo>
                <a:lnTo>
                  <a:pt x="0" y="25908"/>
                </a:lnTo>
                <a:lnTo>
                  <a:pt x="0" y="33527"/>
                </a:lnTo>
                <a:lnTo>
                  <a:pt x="3048" y="39725"/>
                </a:lnTo>
                <a:lnTo>
                  <a:pt x="3048" y="44297"/>
                </a:lnTo>
                <a:lnTo>
                  <a:pt x="6108" y="47345"/>
                </a:lnTo>
                <a:lnTo>
                  <a:pt x="9143" y="48869"/>
                </a:lnTo>
                <a:lnTo>
                  <a:pt x="10667" y="51917"/>
                </a:lnTo>
                <a:lnTo>
                  <a:pt x="13715" y="53441"/>
                </a:lnTo>
                <a:lnTo>
                  <a:pt x="18287" y="54965"/>
                </a:lnTo>
                <a:lnTo>
                  <a:pt x="24384" y="58013"/>
                </a:lnTo>
                <a:lnTo>
                  <a:pt x="32003" y="58013"/>
                </a:lnTo>
                <a:lnTo>
                  <a:pt x="36677" y="56489"/>
                </a:lnTo>
                <a:lnTo>
                  <a:pt x="45821" y="51917"/>
                </a:lnTo>
                <a:lnTo>
                  <a:pt x="48869" y="48869"/>
                </a:lnTo>
                <a:lnTo>
                  <a:pt x="51917" y="47345"/>
                </a:lnTo>
                <a:lnTo>
                  <a:pt x="53441" y="44297"/>
                </a:lnTo>
                <a:lnTo>
                  <a:pt x="54965" y="39725"/>
                </a:lnTo>
                <a:lnTo>
                  <a:pt x="58013" y="33527"/>
                </a:lnTo>
                <a:lnTo>
                  <a:pt x="58013" y="28955"/>
                </a:lnTo>
                <a:lnTo>
                  <a:pt x="58013" y="25908"/>
                </a:lnTo>
                <a:lnTo>
                  <a:pt x="56489" y="21336"/>
                </a:lnTo>
                <a:lnTo>
                  <a:pt x="51917" y="12191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43813" y="4285398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163360" y="70192"/>
                </a:moveTo>
                <a:lnTo>
                  <a:pt x="109918" y="70192"/>
                </a:lnTo>
                <a:lnTo>
                  <a:pt x="109918" y="58000"/>
                </a:lnTo>
                <a:lnTo>
                  <a:pt x="154216" y="58000"/>
                </a:lnTo>
                <a:lnTo>
                  <a:pt x="154216" y="38188"/>
                </a:lnTo>
                <a:lnTo>
                  <a:pt x="154216" y="25996"/>
                </a:lnTo>
                <a:lnTo>
                  <a:pt x="154216" y="6096"/>
                </a:lnTo>
                <a:lnTo>
                  <a:pt x="131356" y="6096"/>
                </a:lnTo>
                <a:lnTo>
                  <a:pt x="131356" y="25996"/>
                </a:lnTo>
                <a:lnTo>
                  <a:pt x="131356" y="38188"/>
                </a:lnTo>
                <a:lnTo>
                  <a:pt x="85534" y="38188"/>
                </a:lnTo>
                <a:lnTo>
                  <a:pt x="85534" y="58000"/>
                </a:lnTo>
                <a:lnTo>
                  <a:pt x="85534" y="70192"/>
                </a:lnTo>
                <a:lnTo>
                  <a:pt x="39725" y="70192"/>
                </a:lnTo>
                <a:lnTo>
                  <a:pt x="39725" y="58000"/>
                </a:lnTo>
                <a:lnTo>
                  <a:pt x="85534" y="58000"/>
                </a:lnTo>
                <a:lnTo>
                  <a:pt x="85534" y="38188"/>
                </a:lnTo>
                <a:lnTo>
                  <a:pt x="39725" y="38188"/>
                </a:lnTo>
                <a:lnTo>
                  <a:pt x="39725" y="25996"/>
                </a:lnTo>
                <a:lnTo>
                  <a:pt x="131356" y="25996"/>
                </a:lnTo>
                <a:lnTo>
                  <a:pt x="131356" y="6096"/>
                </a:lnTo>
                <a:lnTo>
                  <a:pt x="16764" y="6096"/>
                </a:lnTo>
                <a:lnTo>
                  <a:pt x="16764" y="59524"/>
                </a:lnTo>
                <a:lnTo>
                  <a:pt x="16586" y="70192"/>
                </a:lnTo>
                <a:lnTo>
                  <a:pt x="16497" y="75552"/>
                </a:lnTo>
                <a:lnTo>
                  <a:pt x="15849" y="88480"/>
                </a:lnTo>
                <a:lnTo>
                  <a:pt x="15811" y="89293"/>
                </a:lnTo>
                <a:lnTo>
                  <a:pt x="14833" y="100761"/>
                </a:lnTo>
                <a:lnTo>
                  <a:pt x="13779" y="109385"/>
                </a:lnTo>
                <a:lnTo>
                  <a:pt x="13716" y="109918"/>
                </a:lnTo>
                <a:lnTo>
                  <a:pt x="11353" y="117932"/>
                </a:lnTo>
                <a:lnTo>
                  <a:pt x="8572" y="125920"/>
                </a:lnTo>
                <a:lnTo>
                  <a:pt x="4927" y="133921"/>
                </a:lnTo>
                <a:lnTo>
                  <a:pt x="0" y="141922"/>
                </a:lnTo>
                <a:lnTo>
                  <a:pt x="4572" y="145643"/>
                </a:lnTo>
                <a:lnTo>
                  <a:pt x="9144" y="149936"/>
                </a:lnTo>
                <a:lnTo>
                  <a:pt x="13716" y="154825"/>
                </a:lnTo>
                <a:lnTo>
                  <a:pt x="18288" y="160299"/>
                </a:lnTo>
                <a:lnTo>
                  <a:pt x="27228" y="145415"/>
                </a:lnTo>
                <a:lnTo>
                  <a:pt x="33426" y="128397"/>
                </a:lnTo>
                <a:lnTo>
                  <a:pt x="36918" y="109918"/>
                </a:lnTo>
                <a:lnTo>
                  <a:pt x="37033" y="109385"/>
                </a:lnTo>
                <a:lnTo>
                  <a:pt x="38150" y="89293"/>
                </a:lnTo>
                <a:lnTo>
                  <a:pt x="38201" y="88480"/>
                </a:lnTo>
                <a:lnTo>
                  <a:pt x="85534" y="88480"/>
                </a:lnTo>
                <a:lnTo>
                  <a:pt x="85534" y="102298"/>
                </a:lnTo>
                <a:lnTo>
                  <a:pt x="45821" y="102298"/>
                </a:lnTo>
                <a:lnTo>
                  <a:pt x="45821" y="161823"/>
                </a:lnTo>
                <a:lnTo>
                  <a:pt x="68681" y="161823"/>
                </a:lnTo>
                <a:lnTo>
                  <a:pt x="68681" y="154114"/>
                </a:lnTo>
                <a:lnTo>
                  <a:pt x="129832" y="154114"/>
                </a:lnTo>
                <a:lnTo>
                  <a:pt x="129832" y="161823"/>
                </a:lnTo>
                <a:lnTo>
                  <a:pt x="151168" y="161823"/>
                </a:lnTo>
                <a:lnTo>
                  <a:pt x="151168" y="154114"/>
                </a:lnTo>
                <a:lnTo>
                  <a:pt x="151168" y="135826"/>
                </a:lnTo>
                <a:lnTo>
                  <a:pt x="151168" y="120586"/>
                </a:lnTo>
                <a:lnTo>
                  <a:pt x="151168" y="102298"/>
                </a:lnTo>
                <a:lnTo>
                  <a:pt x="129832" y="102298"/>
                </a:lnTo>
                <a:lnTo>
                  <a:pt x="129832" y="120586"/>
                </a:lnTo>
                <a:lnTo>
                  <a:pt x="129832" y="135826"/>
                </a:lnTo>
                <a:lnTo>
                  <a:pt x="68681" y="135826"/>
                </a:lnTo>
                <a:lnTo>
                  <a:pt x="68681" y="120586"/>
                </a:lnTo>
                <a:lnTo>
                  <a:pt x="129832" y="120586"/>
                </a:lnTo>
                <a:lnTo>
                  <a:pt x="129832" y="102298"/>
                </a:lnTo>
                <a:lnTo>
                  <a:pt x="109918" y="102298"/>
                </a:lnTo>
                <a:lnTo>
                  <a:pt x="109918" y="88480"/>
                </a:lnTo>
                <a:lnTo>
                  <a:pt x="163360" y="88480"/>
                </a:lnTo>
                <a:lnTo>
                  <a:pt x="163360" y="70192"/>
                </a:lnTo>
                <a:close/>
              </a:path>
              <a:path w="722630" h="163829">
                <a:moveTo>
                  <a:pt x="326809" y="13716"/>
                </a:moveTo>
                <a:lnTo>
                  <a:pt x="265760" y="13716"/>
                </a:lnTo>
                <a:lnTo>
                  <a:pt x="264223" y="9144"/>
                </a:lnTo>
                <a:lnTo>
                  <a:pt x="262699" y="3048"/>
                </a:lnTo>
                <a:lnTo>
                  <a:pt x="261175" y="0"/>
                </a:lnTo>
                <a:lnTo>
                  <a:pt x="232130" y="3048"/>
                </a:lnTo>
                <a:lnTo>
                  <a:pt x="235178" y="9144"/>
                </a:lnTo>
                <a:lnTo>
                  <a:pt x="236702" y="13716"/>
                </a:lnTo>
                <a:lnTo>
                  <a:pt x="174117" y="13716"/>
                </a:lnTo>
                <a:lnTo>
                  <a:pt x="174117" y="54952"/>
                </a:lnTo>
                <a:lnTo>
                  <a:pt x="196977" y="54952"/>
                </a:lnTo>
                <a:lnTo>
                  <a:pt x="196977" y="33616"/>
                </a:lnTo>
                <a:lnTo>
                  <a:pt x="303949" y="33616"/>
                </a:lnTo>
                <a:lnTo>
                  <a:pt x="303949" y="54952"/>
                </a:lnTo>
                <a:lnTo>
                  <a:pt x="326809" y="54952"/>
                </a:lnTo>
                <a:lnTo>
                  <a:pt x="326809" y="33616"/>
                </a:lnTo>
                <a:lnTo>
                  <a:pt x="326809" y="13716"/>
                </a:lnTo>
                <a:close/>
              </a:path>
              <a:path w="722630" h="163829">
                <a:moveTo>
                  <a:pt x="331381" y="134302"/>
                </a:moveTo>
                <a:lnTo>
                  <a:pt x="302641" y="104775"/>
                </a:lnTo>
                <a:lnTo>
                  <a:pt x="298538" y="96380"/>
                </a:lnTo>
                <a:lnTo>
                  <a:pt x="298450" y="96202"/>
                </a:lnTo>
                <a:lnTo>
                  <a:pt x="296227" y="91630"/>
                </a:lnTo>
                <a:lnTo>
                  <a:pt x="309333" y="85432"/>
                </a:lnTo>
                <a:lnTo>
                  <a:pt x="322237" y="79336"/>
                </a:lnTo>
                <a:lnTo>
                  <a:pt x="308521" y="61048"/>
                </a:lnTo>
                <a:lnTo>
                  <a:pt x="298742" y="66789"/>
                </a:lnTo>
                <a:lnTo>
                  <a:pt x="287845" y="72682"/>
                </a:lnTo>
                <a:lnTo>
                  <a:pt x="275844" y="78841"/>
                </a:lnTo>
                <a:lnTo>
                  <a:pt x="262699" y="85432"/>
                </a:lnTo>
                <a:lnTo>
                  <a:pt x="258889" y="77812"/>
                </a:lnTo>
                <a:lnTo>
                  <a:pt x="256603" y="73240"/>
                </a:lnTo>
                <a:lnTo>
                  <a:pt x="253466" y="70167"/>
                </a:lnTo>
                <a:lnTo>
                  <a:pt x="253466" y="122110"/>
                </a:lnTo>
                <a:lnTo>
                  <a:pt x="253466" y="135826"/>
                </a:lnTo>
                <a:lnTo>
                  <a:pt x="247370" y="141922"/>
                </a:lnTo>
                <a:lnTo>
                  <a:pt x="233654" y="141922"/>
                </a:lnTo>
                <a:lnTo>
                  <a:pt x="227558" y="140398"/>
                </a:lnTo>
                <a:lnTo>
                  <a:pt x="221462" y="140398"/>
                </a:lnTo>
                <a:lnTo>
                  <a:pt x="230073" y="135597"/>
                </a:lnTo>
                <a:lnTo>
                  <a:pt x="237845" y="130492"/>
                </a:lnTo>
                <a:lnTo>
                  <a:pt x="245033" y="125399"/>
                </a:lnTo>
                <a:lnTo>
                  <a:pt x="251942" y="120586"/>
                </a:lnTo>
                <a:lnTo>
                  <a:pt x="253466" y="122110"/>
                </a:lnTo>
                <a:lnTo>
                  <a:pt x="253466" y="70167"/>
                </a:lnTo>
                <a:lnTo>
                  <a:pt x="251942" y="68668"/>
                </a:lnTo>
                <a:lnTo>
                  <a:pt x="255079" y="65620"/>
                </a:lnTo>
                <a:lnTo>
                  <a:pt x="258140" y="64096"/>
                </a:lnTo>
                <a:lnTo>
                  <a:pt x="262699" y="61048"/>
                </a:lnTo>
                <a:lnTo>
                  <a:pt x="297751" y="61048"/>
                </a:lnTo>
                <a:lnTo>
                  <a:pt x="297751" y="42760"/>
                </a:lnTo>
                <a:lnTo>
                  <a:pt x="203073" y="42760"/>
                </a:lnTo>
                <a:lnTo>
                  <a:pt x="203073" y="61048"/>
                </a:lnTo>
                <a:lnTo>
                  <a:pt x="229082" y="61048"/>
                </a:lnTo>
                <a:lnTo>
                  <a:pt x="217030" y="66459"/>
                </a:lnTo>
                <a:lnTo>
                  <a:pt x="203695" y="71158"/>
                </a:lnTo>
                <a:lnTo>
                  <a:pt x="188925" y="74980"/>
                </a:lnTo>
                <a:lnTo>
                  <a:pt x="172605" y="77812"/>
                </a:lnTo>
                <a:lnTo>
                  <a:pt x="177177" y="83908"/>
                </a:lnTo>
                <a:lnTo>
                  <a:pt x="180213" y="88480"/>
                </a:lnTo>
                <a:lnTo>
                  <a:pt x="183261" y="94678"/>
                </a:lnTo>
                <a:lnTo>
                  <a:pt x="196684" y="91186"/>
                </a:lnTo>
                <a:lnTo>
                  <a:pt x="209410" y="87388"/>
                </a:lnTo>
                <a:lnTo>
                  <a:pt x="221272" y="83019"/>
                </a:lnTo>
                <a:lnTo>
                  <a:pt x="232130" y="77812"/>
                </a:lnTo>
                <a:lnTo>
                  <a:pt x="236702" y="82384"/>
                </a:lnTo>
                <a:lnTo>
                  <a:pt x="223253" y="89903"/>
                </a:lnTo>
                <a:lnTo>
                  <a:pt x="208076" y="96380"/>
                </a:lnTo>
                <a:lnTo>
                  <a:pt x="191185" y="101993"/>
                </a:lnTo>
                <a:lnTo>
                  <a:pt x="172605" y="106870"/>
                </a:lnTo>
                <a:lnTo>
                  <a:pt x="183261" y="123634"/>
                </a:lnTo>
                <a:lnTo>
                  <a:pt x="199872" y="118491"/>
                </a:lnTo>
                <a:lnTo>
                  <a:pt x="215506" y="112204"/>
                </a:lnTo>
                <a:lnTo>
                  <a:pt x="230276" y="104775"/>
                </a:lnTo>
                <a:lnTo>
                  <a:pt x="244322" y="96202"/>
                </a:lnTo>
                <a:lnTo>
                  <a:pt x="245846" y="97726"/>
                </a:lnTo>
                <a:lnTo>
                  <a:pt x="245846" y="99250"/>
                </a:lnTo>
                <a:lnTo>
                  <a:pt x="247370" y="102298"/>
                </a:lnTo>
                <a:lnTo>
                  <a:pt x="231330" y="113144"/>
                </a:lnTo>
                <a:lnTo>
                  <a:pt x="212839" y="122694"/>
                </a:lnTo>
                <a:lnTo>
                  <a:pt x="191782" y="130810"/>
                </a:lnTo>
                <a:lnTo>
                  <a:pt x="168033" y="137350"/>
                </a:lnTo>
                <a:lnTo>
                  <a:pt x="174117" y="143446"/>
                </a:lnTo>
                <a:lnTo>
                  <a:pt x="177177" y="151066"/>
                </a:lnTo>
                <a:lnTo>
                  <a:pt x="181737" y="157251"/>
                </a:lnTo>
                <a:lnTo>
                  <a:pt x="191731" y="153543"/>
                </a:lnTo>
                <a:lnTo>
                  <a:pt x="201180" y="149555"/>
                </a:lnTo>
                <a:lnTo>
                  <a:pt x="218414" y="141922"/>
                </a:lnTo>
                <a:lnTo>
                  <a:pt x="221462" y="148018"/>
                </a:lnTo>
                <a:lnTo>
                  <a:pt x="222986" y="154114"/>
                </a:lnTo>
                <a:lnTo>
                  <a:pt x="224370" y="161188"/>
                </a:lnTo>
                <a:lnTo>
                  <a:pt x="224472" y="161632"/>
                </a:lnTo>
                <a:lnTo>
                  <a:pt x="224510" y="161823"/>
                </a:lnTo>
                <a:lnTo>
                  <a:pt x="234467" y="161823"/>
                </a:lnTo>
                <a:lnTo>
                  <a:pt x="244322" y="161632"/>
                </a:lnTo>
                <a:lnTo>
                  <a:pt x="250685" y="161188"/>
                </a:lnTo>
                <a:lnTo>
                  <a:pt x="255079" y="160299"/>
                </a:lnTo>
                <a:lnTo>
                  <a:pt x="259651" y="160299"/>
                </a:lnTo>
                <a:lnTo>
                  <a:pt x="276415" y="134302"/>
                </a:lnTo>
                <a:lnTo>
                  <a:pt x="276288" y="125399"/>
                </a:lnTo>
                <a:lnTo>
                  <a:pt x="271843" y="102298"/>
                </a:lnTo>
                <a:lnTo>
                  <a:pt x="277939" y="99250"/>
                </a:lnTo>
                <a:lnTo>
                  <a:pt x="286016" y="116395"/>
                </a:lnTo>
                <a:lnTo>
                  <a:pt x="294373" y="131076"/>
                </a:lnTo>
                <a:lnTo>
                  <a:pt x="303314" y="143192"/>
                </a:lnTo>
                <a:lnTo>
                  <a:pt x="313093" y="152590"/>
                </a:lnTo>
                <a:lnTo>
                  <a:pt x="331381" y="134302"/>
                </a:lnTo>
                <a:close/>
              </a:path>
              <a:path w="722630" h="163829">
                <a:moveTo>
                  <a:pt x="400151" y="106870"/>
                </a:moveTo>
                <a:lnTo>
                  <a:pt x="399288" y="96596"/>
                </a:lnTo>
                <a:lnTo>
                  <a:pt x="396709" y="86436"/>
                </a:lnTo>
                <a:lnTo>
                  <a:pt x="392391" y="76568"/>
                </a:lnTo>
                <a:lnTo>
                  <a:pt x="386334" y="67144"/>
                </a:lnTo>
                <a:lnTo>
                  <a:pt x="388937" y="57721"/>
                </a:lnTo>
                <a:lnTo>
                  <a:pt x="391947" y="47713"/>
                </a:lnTo>
                <a:lnTo>
                  <a:pt x="395211" y="37147"/>
                </a:lnTo>
                <a:lnTo>
                  <a:pt x="398627" y="25996"/>
                </a:lnTo>
                <a:lnTo>
                  <a:pt x="398627" y="7620"/>
                </a:lnTo>
                <a:lnTo>
                  <a:pt x="380238" y="7620"/>
                </a:lnTo>
                <a:lnTo>
                  <a:pt x="380238" y="108394"/>
                </a:lnTo>
                <a:lnTo>
                  <a:pt x="375666" y="111442"/>
                </a:lnTo>
                <a:lnTo>
                  <a:pt x="363486" y="111442"/>
                </a:lnTo>
                <a:lnTo>
                  <a:pt x="363486" y="25996"/>
                </a:lnTo>
                <a:lnTo>
                  <a:pt x="377190" y="25996"/>
                </a:lnTo>
                <a:lnTo>
                  <a:pt x="374637" y="36309"/>
                </a:lnTo>
                <a:lnTo>
                  <a:pt x="371665" y="46761"/>
                </a:lnTo>
                <a:lnTo>
                  <a:pt x="364998" y="68668"/>
                </a:lnTo>
                <a:lnTo>
                  <a:pt x="371868" y="77546"/>
                </a:lnTo>
                <a:lnTo>
                  <a:pt x="376618" y="85864"/>
                </a:lnTo>
                <a:lnTo>
                  <a:pt x="379349" y="93624"/>
                </a:lnTo>
                <a:lnTo>
                  <a:pt x="380009" y="98945"/>
                </a:lnTo>
                <a:lnTo>
                  <a:pt x="380111" y="99758"/>
                </a:lnTo>
                <a:lnTo>
                  <a:pt x="380238" y="108394"/>
                </a:lnTo>
                <a:lnTo>
                  <a:pt x="380238" y="7620"/>
                </a:lnTo>
                <a:lnTo>
                  <a:pt x="342049" y="7620"/>
                </a:lnTo>
                <a:lnTo>
                  <a:pt x="342049" y="161823"/>
                </a:lnTo>
                <a:lnTo>
                  <a:pt x="363486" y="161823"/>
                </a:lnTo>
                <a:lnTo>
                  <a:pt x="363486" y="116014"/>
                </a:lnTo>
                <a:lnTo>
                  <a:pt x="364998" y="122110"/>
                </a:lnTo>
                <a:lnTo>
                  <a:pt x="364998" y="128206"/>
                </a:lnTo>
                <a:lnTo>
                  <a:pt x="366306" y="132168"/>
                </a:lnTo>
                <a:lnTo>
                  <a:pt x="366407" y="132473"/>
                </a:lnTo>
                <a:lnTo>
                  <a:pt x="366522" y="132778"/>
                </a:lnTo>
                <a:lnTo>
                  <a:pt x="375958" y="132473"/>
                </a:lnTo>
                <a:lnTo>
                  <a:pt x="399770" y="116014"/>
                </a:lnTo>
                <a:lnTo>
                  <a:pt x="400151" y="114490"/>
                </a:lnTo>
                <a:lnTo>
                  <a:pt x="400151" y="111442"/>
                </a:lnTo>
                <a:lnTo>
                  <a:pt x="400151" y="106870"/>
                </a:lnTo>
                <a:close/>
              </a:path>
              <a:path w="722630" h="163829">
                <a:moveTo>
                  <a:pt x="497878" y="22948"/>
                </a:moveTo>
                <a:lnTo>
                  <a:pt x="459676" y="22948"/>
                </a:lnTo>
                <a:lnTo>
                  <a:pt x="458152" y="16764"/>
                </a:lnTo>
                <a:lnTo>
                  <a:pt x="456628" y="9144"/>
                </a:lnTo>
                <a:lnTo>
                  <a:pt x="453593" y="0"/>
                </a:lnTo>
                <a:lnTo>
                  <a:pt x="430631" y="4572"/>
                </a:lnTo>
                <a:lnTo>
                  <a:pt x="433679" y="16764"/>
                </a:lnTo>
                <a:lnTo>
                  <a:pt x="436829" y="22948"/>
                </a:lnTo>
                <a:lnTo>
                  <a:pt x="400151" y="22948"/>
                </a:lnTo>
                <a:lnTo>
                  <a:pt x="400151" y="45808"/>
                </a:lnTo>
                <a:lnTo>
                  <a:pt x="415391" y="45808"/>
                </a:lnTo>
                <a:lnTo>
                  <a:pt x="415188" y="57721"/>
                </a:lnTo>
                <a:lnTo>
                  <a:pt x="415086" y="62572"/>
                </a:lnTo>
                <a:lnTo>
                  <a:pt x="414439" y="75539"/>
                </a:lnTo>
                <a:lnTo>
                  <a:pt x="413588" y="85432"/>
                </a:lnTo>
                <a:lnTo>
                  <a:pt x="413550" y="85864"/>
                </a:lnTo>
                <a:lnTo>
                  <a:pt x="413461" y="87007"/>
                </a:lnTo>
                <a:lnTo>
                  <a:pt x="412343" y="96202"/>
                </a:lnTo>
                <a:lnTo>
                  <a:pt x="410908" y="103060"/>
                </a:lnTo>
                <a:lnTo>
                  <a:pt x="408965" y="109715"/>
                </a:lnTo>
                <a:lnTo>
                  <a:pt x="408914" y="109918"/>
                </a:lnTo>
                <a:lnTo>
                  <a:pt x="386334" y="148018"/>
                </a:lnTo>
                <a:lnTo>
                  <a:pt x="391858" y="151485"/>
                </a:lnTo>
                <a:lnTo>
                  <a:pt x="397078" y="155117"/>
                </a:lnTo>
                <a:lnTo>
                  <a:pt x="402285" y="159029"/>
                </a:lnTo>
                <a:lnTo>
                  <a:pt x="407771" y="163347"/>
                </a:lnTo>
                <a:lnTo>
                  <a:pt x="412343" y="156425"/>
                </a:lnTo>
                <a:lnTo>
                  <a:pt x="433146" y="112763"/>
                </a:lnTo>
                <a:lnTo>
                  <a:pt x="436778" y="85864"/>
                </a:lnTo>
                <a:lnTo>
                  <a:pt x="436829" y="85432"/>
                </a:lnTo>
                <a:lnTo>
                  <a:pt x="467296" y="85432"/>
                </a:lnTo>
                <a:lnTo>
                  <a:pt x="467233" y="100774"/>
                </a:lnTo>
                <a:lnTo>
                  <a:pt x="467118" y="108394"/>
                </a:lnTo>
                <a:lnTo>
                  <a:pt x="467004" y="111442"/>
                </a:lnTo>
                <a:lnTo>
                  <a:pt x="466928" y="112763"/>
                </a:lnTo>
                <a:lnTo>
                  <a:pt x="466839" y="114490"/>
                </a:lnTo>
                <a:lnTo>
                  <a:pt x="466750" y="116014"/>
                </a:lnTo>
                <a:lnTo>
                  <a:pt x="466648" y="117894"/>
                </a:lnTo>
                <a:lnTo>
                  <a:pt x="465785" y="123634"/>
                </a:lnTo>
                <a:lnTo>
                  <a:pt x="465785" y="128206"/>
                </a:lnTo>
                <a:lnTo>
                  <a:pt x="464451" y="132168"/>
                </a:lnTo>
                <a:lnTo>
                  <a:pt x="464350" y="132473"/>
                </a:lnTo>
                <a:lnTo>
                  <a:pt x="464248" y="132778"/>
                </a:lnTo>
                <a:lnTo>
                  <a:pt x="462724" y="134302"/>
                </a:lnTo>
                <a:lnTo>
                  <a:pt x="459676" y="135826"/>
                </a:lnTo>
                <a:lnTo>
                  <a:pt x="435292" y="135826"/>
                </a:lnTo>
                <a:lnTo>
                  <a:pt x="436841" y="142049"/>
                </a:lnTo>
                <a:lnTo>
                  <a:pt x="438302" y="149364"/>
                </a:lnTo>
                <a:lnTo>
                  <a:pt x="439750" y="158140"/>
                </a:lnTo>
                <a:lnTo>
                  <a:pt x="439864" y="158775"/>
                </a:lnTo>
                <a:lnTo>
                  <a:pt x="449986" y="158775"/>
                </a:lnTo>
                <a:lnTo>
                  <a:pt x="460438" y="158584"/>
                </a:lnTo>
                <a:lnTo>
                  <a:pt x="467296" y="158140"/>
                </a:lnTo>
                <a:lnTo>
                  <a:pt x="471868" y="157251"/>
                </a:lnTo>
                <a:lnTo>
                  <a:pt x="476440" y="155638"/>
                </a:lnTo>
                <a:lnTo>
                  <a:pt x="481114" y="154114"/>
                </a:lnTo>
                <a:lnTo>
                  <a:pt x="482638" y="149542"/>
                </a:lnTo>
                <a:lnTo>
                  <a:pt x="485686" y="146494"/>
                </a:lnTo>
                <a:lnTo>
                  <a:pt x="487210" y="143446"/>
                </a:lnTo>
                <a:lnTo>
                  <a:pt x="487210" y="137350"/>
                </a:lnTo>
                <a:lnTo>
                  <a:pt x="488188" y="132778"/>
                </a:lnTo>
                <a:lnTo>
                  <a:pt x="488251" y="132473"/>
                </a:lnTo>
                <a:lnTo>
                  <a:pt x="490181" y="109715"/>
                </a:lnTo>
                <a:lnTo>
                  <a:pt x="490258" y="106870"/>
                </a:lnTo>
                <a:lnTo>
                  <a:pt x="490931" y="87007"/>
                </a:lnTo>
                <a:lnTo>
                  <a:pt x="490994" y="85432"/>
                </a:lnTo>
                <a:lnTo>
                  <a:pt x="491782" y="62572"/>
                </a:lnTo>
                <a:lnTo>
                  <a:pt x="438340" y="62572"/>
                </a:lnTo>
                <a:lnTo>
                  <a:pt x="438340" y="45808"/>
                </a:lnTo>
                <a:lnTo>
                  <a:pt x="497878" y="45808"/>
                </a:lnTo>
                <a:lnTo>
                  <a:pt x="497878" y="22948"/>
                </a:lnTo>
                <a:close/>
              </a:path>
              <a:path w="722630" h="163829">
                <a:moveTo>
                  <a:pt x="548259" y="22948"/>
                </a:moveTo>
                <a:lnTo>
                  <a:pt x="542493" y="18072"/>
                </a:lnTo>
                <a:lnTo>
                  <a:pt x="536435" y="12776"/>
                </a:lnTo>
                <a:lnTo>
                  <a:pt x="529780" y="7226"/>
                </a:lnTo>
                <a:lnTo>
                  <a:pt x="522262" y="1524"/>
                </a:lnTo>
                <a:lnTo>
                  <a:pt x="508546" y="16764"/>
                </a:lnTo>
                <a:lnTo>
                  <a:pt x="522109" y="28092"/>
                </a:lnTo>
                <a:lnTo>
                  <a:pt x="528548" y="33362"/>
                </a:lnTo>
                <a:lnTo>
                  <a:pt x="534555" y="38188"/>
                </a:lnTo>
                <a:lnTo>
                  <a:pt x="548259" y="22948"/>
                </a:lnTo>
                <a:close/>
              </a:path>
              <a:path w="722630" h="163829">
                <a:moveTo>
                  <a:pt x="555879" y="58000"/>
                </a:moveTo>
                <a:lnTo>
                  <a:pt x="551319" y="54952"/>
                </a:lnTo>
                <a:lnTo>
                  <a:pt x="548297" y="48958"/>
                </a:lnTo>
                <a:lnTo>
                  <a:pt x="543687" y="41236"/>
                </a:lnTo>
                <a:lnTo>
                  <a:pt x="534289" y="48958"/>
                </a:lnTo>
                <a:lnTo>
                  <a:pt x="524586" y="56108"/>
                </a:lnTo>
                <a:lnTo>
                  <a:pt x="514883" y="62674"/>
                </a:lnTo>
                <a:lnTo>
                  <a:pt x="505498" y="68668"/>
                </a:lnTo>
                <a:lnTo>
                  <a:pt x="517690" y="88480"/>
                </a:lnTo>
                <a:lnTo>
                  <a:pt x="526910" y="80721"/>
                </a:lnTo>
                <a:lnTo>
                  <a:pt x="536244" y="73240"/>
                </a:lnTo>
                <a:lnTo>
                  <a:pt x="555879" y="58000"/>
                </a:lnTo>
                <a:close/>
              </a:path>
              <a:path w="722630" h="163829">
                <a:moveTo>
                  <a:pt x="662851" y="12192"/>
                </a:moveTo>
                <a:lnTo>
                  <a:pt x="591032" y="12192"/>
                </a:lnTo>
                <a:lnTo>
                  <a:pt x="595604" y="3048"/>
                </a:lnTo>
                <a:lnTo>
                  <a:pt x="575792" y="0"/>
                </a:lnTo>
                <a:lnTo>
                  <a:pt x="570623" y="10312"/>
                </a:lnTo>
                <a:lnTo>
                  <a:pt x="564311" y="20624"/>
                </a:lnTo>
                <a:lnTo>
                  <a:pt x="556844" y="30937"/>
                </a:lnTo>
                <a:lnTo>
                  <a:pt x="548259" y="41236"/>
                </a:lnTo>
                <a:lnTo>
                  <a:pt x="554355" y="45808"/>
                </a:lnTo>
                <a:lnTo>
                  <a:pt x="558584" y="47929"/>
                </a:lnTo>
                <a:lnTo>
                  <a:pt x="560539" y="48958"/>
                </a:lnTo>
                <a:lnTo>
                  <a:pt x="565023" y="53428"/>
                </a:lnTo>
                <a:lnTo>
                  <a:pt x="569620" y="47701"/>
                </a:lnTo>
                <a:lnTo>
                  <a:pt x="574065" y="41821"/>
                </a:lnTo>
                <a:lnTo>
                  <a:pt x="578192" y="35648"/>
                </a:lnTo>
                <a:lnTo>
                  <a:pt x="581888" y="29044"/>
                </a:lnTo>
                <a:lnTo>
                  <a:pt x="639889" y="29044"/>
                </a:lnTo>
                <a:lnTo>
                  <a:pt x="630745" y="44284"/>
                </a:lnTo>
                <a:lnTo>
                  <a:pt x="649046" y="53428"/>
                </a:lnTo>
                <a:lnTo>
                  <a:pt x="662851" y="30568"/>
                </a:lnTo>
                <a:lnTo>
                  <a:pt x="662851" y="29044"/>
                </a:lnTo>
                <a:lnTo>
                  <a:pt x="662851" y="12192"/>
                </a:lnTo>
                <a:close/>
              </a:path>
              <a:path w="722630" h="163829">
                <a:moveTo>
                  <a:pt x="667423" y="135826"/>
                </a:moveTo>
                <a:lnTo>
                  <a:pt x="650557" y="135826"/>
                </a:lnTo>
                <a:lnTo>
                  <a:pt x="650557" y="109918"/>
                </a:lnTo>
                <a:lnTo>
                  <a:pt x="650557" y="90106"/>
                </a:lnTo>
                <a:lnTo>
                  <a:pt x="629221" y="90106"/>
                </a:lnTo>
                <a:lnTo>
                  <a:pt x="629221" y="109918"/>
                </a:lnTo>
                <a:lnTo>
                  <a:pt x="629221" y="135826"/>
                </a:lnTo>
                <a:lnTo>
                  <a:pt x="613981" y="135826"/>
                </a:lnTo>
                <a:lnTo>
                  <a:pt x="613981" y="109918"/>
                </a:lnTo>
                <a:lnTo>
                  <a:pt x="629221" y="109918"/>
                </a:lnTo>
                <a:lnTo>
                  <a:pt x="629221" y="90106"/>
                </a:lnTo>
                <a:lnTo>
                  <a:pt x="592556" y="90106"/>
                </a:lnTo>
                <a:lnTo>
                  <a:pt x="592556" y="109918"/>
                </a:lnTo>
                <a:lnTo>
                  <a:pt x="592556" y="135826"/>
                </a:lnTo>
                <a:lnTo>
                  <a:pt x="578840" y="135826"/>
                </a:lnTo>
                <a:lnTo>
                  <a:pt x="578840" y="109918"/>
                </a:lnTo>
                <a:lnTo>
                  <a:pt x="592556" y="109918"/>
                </a:lnTo>
                <a:lnTo>
                  <a:pt x="592556" y="90106"/>
                </a:lnTo>
                <a:lnTo>
                  <a:pt x="557403" y="90106"/>
                </a:lnTo>
                <a:lnTo>
                  <a:pt x="557403" y="109918"/>
                </a:lnTo>
                <a:lnTo>
                  <a:pt x="557403" y="135826"/>
                </a:lnTo>
                <a:lnTo>
                  <a:pt x="542163" y="135826"/>
                </a:lnTo>
                <a:lnTo>
                  <a:pt x="542163" y="109918"/>
                </a:lnTo>
                <a:lnTo>
                  <a:pt x="557403" y="109918"/>
                </a:lnTo>
                <a:lnTo>
                  <a:pt x="557403" y="90106"/>
                </a:lnTo>
                <a:lnTo>
                  <a:pt x="555879" y="90106"/>
                </a:lnTo>
                <a:lnTo>
                  <a:pt x="520738" y="90106"/>
                </a:lnTo>
                <a:lnTo>
                  <a:pt x="520738" y="135826"/>
                </a:lnTo>
                <a:lnTo>
                  <a:pt x="503974" y="135826"/>
                </a:lnTo>
                <a:lnTo>
                  <a:pt x="503974" y="155638"/>
                </a:lnTo>
                <a:lnTo>
                  <a:pt x="667423" y="155638"/>
                </a:lnTo>
                <a:lnTo>
                  <a:pt x="667423" y="135826"/>
                </a:lnTo>
                <a:close/>
              </a:path>
              <a:path w="722630" h="163829">
                <a:moveTo>
                  <a:pt x="667423" y="70192"/>
                </a:moveTo>
                <a:lnTo>
                  <a:pt x="650481" y="67652"/>
                </a:lnTo>
                <a:lnTo>
                  <a:pt x="640905" y="64096"/>
                </a:lnTo>
                <a:lnTo>
                  <a:pt x="636282" y="62382"/>
                </a:lnTo>
                <a:lnTo>
                  <a:pt x="624674" y="54559"/>
                </a:lnTo>
                <a:lnTo>
                  <a:pt x="615518" y="44284"/>
                </a:lnTo>
                <a:lnTo>
                  <a:pt x="615518" y="41236"/>
                </a:lnTo>
                <a:lnTo>
                  <a:pt x="617029" y="36664"/>
                </a:lnTo>
                <a:lnTo>
                  <a:pt x="617029" y="33616"/>
                </a:lnTo>
                <a:lnTo>
                  <a:pt x="595604" y="33616"/>
                </a:lnTo>
                <a:lnTo>
                  <a:pt x="592531" y="47701"/>
                </a:lnTo>
                <a:lnTo>
                  <a:pt x="592480" y="47929"/>
                </a:lnTo>
                <a:lnTo>
                  <a:pt x="583209" y="58953"/>
                </a:lnTo>
                <a:lnTo>
                  <a:pt x="567918" y="66840"/>
                </a:lnTo>
                <a:lnTo>
                  <a:pt x="546747" y="71716"/>
                </a:lnTo>
                <a:lnTo>
                  <a:pt x="549783" y="76288"/>
                </a:lnTo>
                <a:lnTo>
                  <a:pt x="552831" y="82384"/>
                </a:lnTo>
                <a:lnTo>
                  <a:pt x="555879" y="90106"/>
                </a:lnTo>
                <a:lnTo>
                  <a:pt x="573024" y="86652"/>
                </a:lnTo>
                <a:lnTo>
                  <a:pt x="587590" y="81064"/>
                </a:lnTo>
                <a:lnTo>
                  <a:pt x="599262" y="73507"/>
                </a:lnTo>
                <a:lnTo>
                  <a:pt x="607796" y="64096"/>
                </a:lnTo>
                <a:lnTo>
                  <a:pt x="616991" y="73507"/>
                </a:lnTo>
                <a:lnTo>
                  <a:pt x="628459" y="81064"/>
                </a:lnTo>
                <a:lnTo>
                  <a:pt x="642213" y="86652"/>
                </a:lnTo>
                <a:lnTo>
                  <a:pt x="658279" y="90106"/>
                </a:lnTo>
                <a:lnTo>
                  <a:pt x="659803" y="85432"/>
                </a:lnTo>
                <a:lnTo>
                  <a:pt x="662851" y="77812"/>
                </a:lnTo>
                <a:lnTo>
                  <a:pt x="667423" y="70192"/>
                </a:lnTo>
                <a:close/>
              </a:path>
              <a:path w="722630" h="163829">
                <a:moveTo>
                  <a:pt x="722376" y="128206"/>
                </a:moveTo>
                <a:lnTo>
                  <a:pt x="720852" y="126682"/>
                </a:lnTo>
                <a:lnTo>
                  <a:pt x="719328" y="123634"/>
                </a:lnTo>
                <a:lnTo>
                  <a:pt x="717804" y="122110"/>
                </a:lnTo>
                <a:lnTo>
                  <a:pt x="714756" y="120586"/>
                </a:lnTo>
                <a:lnTo>
                  <a:pt x="708672" y="120586"/>
                </a:lnTo>
                <a:lnTo>
                  <a:pt x="707136" y="122110"/>
                </a:lnTo>
                <a:lnTo>
                  <a:pt x="704088" y="123634"/>
                </a:lnTo>
                <a:lnTo>
                  <a:pt x="702475" y="126682"/>
                </a:lnTo>
                <a:lnTo>
                  <a:pt x="700951" y="128206"/>
                </a:lnTo>
                <a:lnTo>
                  <a:pt x="700951" y="134302"/>
                </a:lnTo>
                <a:lnTo>
                  <a:pt x="702475" y="137350"/>
                </a:lnTo>
                <a:lnTo>
                  <a:pt x="704088" y="138874"/>
                </a:lnTo>
                <a:lnTo>
                  <a:pt x="707136" y="140398"/>
                </a:lnTo>
                <a:lnTo>
                  <a:pt x="708672" y="141922"/>
                </a:lnTo>
                <a:lnTo>
                  <a:pt x="714756" y="141922"/>
                </a:lnTo>
                <a:lnTo>
                  <a:pt x="717804" y="140398"/>
                </a:lnTo>
                <a:lnTo>
                  <a:pt x="720852" y="137350"/>
                </a:lnTo>
                <a:lnTo>
                  <a:pt x="722376" y="134302"/>
                </a:lnTo>
                <a:lnTo>
                  <a:pt x="722376" y="128206"/>
                </a:lnTo>
                <a:close/>
              </a:path>
              <a:path w="722630" h="163829">
                <a:moveTo>
                  <a:pt x="722376" y="54952"/>
                </a:moveTo>
                <a:lnTo>
                  <a:pt x="720852" y="51904"/>
                </a:lnTo>
                <a:lnTo>
                  <a:pt x="717804" y="48856"/>
                </a:lnTo>
                <a:lnTo>
                  <a:pt x="714756" y="47332"/>
                </a:lnTo>
                <a:lnTo>
                  <a:pt x="708672" y="47332"/>
                </a:lnTo>
                <a:lnTo>
                  <a:pt x="707136" y="48856"/>
                </a:lnTo>
                <a:lnTo>
                  <a:pt x="704088" y="50380"/>
                </a:lnTo>
                <a:lnTo>
                  <a:pt x="702475" y="51904"/>
                </a:lnTo>
                <a:lnTo>
                  <a:pt x="700951" y="54952"/>
                </a:lnTo>
                <a:lnTo>
                  <a:pt x="700951" y="61048"/>
                </a:lnTo>
                <a:lnTo>
                  <a:pt x="702475" y="62572"/>
                </a:lnTo>
                <a:lnTo>
                  <a:pt x="704088" y="64096"/>
                </a:lnTo>
                <a:lnTo>
                  <a:pt x="707136" y="67144"/>
                </a:lnTo>
                <a:lnTo>
                  <a:pt x="717804" y="67144"/>
                </a:lnTo>
                <a:lnTo>
                  <a:pt x="719328" y="64096"/>
                </a:lnTo>
                <a:lnTo>
                  <a:pt x="722376" y="62572"/>
                </a:lnTo>
                <a:lnTo>
                  <a:pt x="722376" y="54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683829" y="4283874"/>
            <a:ext cx="721360" cy="165100"/>
          </a:xfrm>
          <a:custGeom>
            <a:avLst/>
            <a:gdLst/>
            <a:ahLst/>
            <a:cxnLst/>
            <a:rect l="l" t="t" r="r" b="b"/>
            <a:pathLst>
              <a:path w="721360" h="165100">
                <a:moveTo>
                  <a:pt x="155740" y="25996"/>
                </a:moveTo>
                <a:lnTo>
                  <a:pt x="88582" y="25996"/>
                </a:lnTo>
                <a:lnTo>
                  <a:pt x="96202" y="21336"/>
                </a:lnTo>
                <a:lnTo>
                  <a:pt x="92494" y="15862"/>
                </a:lnTo>
                <a:lnTo>
                  <a:pt x="88341" y="10680"/>
                </a:lnTo>
                <a:lnTo>
                  <a:pt x="83908" y="5486"/>
                </a:lnTo>
                <a:lnTo>
                  <a:pt x="79349" y="0"/>
                </a:lnTo>
                <a:lnTo>
                  <a:pt x="68668" y="7620"/>
                </a:lnTo>
                <a:lnTo>
                  <a:pt x="77812" y="19812"/>
                </a:lnTo>
                <a:lnTo>
                  <a:pt x="82384" y="25996"/>
                </a:lnTo>
                <a:lnTo>
                  <a:pt x="9144" y="25996"/>
                </a:lnTo>
                <a:lnTo>
                  <a:pt x="9144" y="56476"/>
                </a:lnTo>
                <a:lnTo>
                  <a:pt x="21336" y="56476"/>
                </a:lnTo>
                <a:lnTo>
                  <a:pt x="21336" y="38188"/>
                </a:lnTo>
                <a:lnTo>
                  <a:pt x="142024" y="38188"/>
                </a:lnTo>
                <a:lnTo>
                  <a:pt x="142024" y="56476"/>
                </a:lnTo>
                <a:lnTo>
                  <a:pt x="155740" y="56476"/>
                </a:lnTo>
                <a:lnTo>
                  <a:pt x="155740" y="38188"/>
                </a:lnTo>
                <a:lnTo>
                  <a:pt x="155740" y="25996"/>
                </a:lnTo>
                <a:close/>
              </a:path>
              <a:path w="721360" h="165100">
                <a:moveTo>
                  <a:pt x="163347" y="71716"/>
                </a:moveTo>
                <a:lnTo>
                  <a:pt x="114490" y="71716"/>
                </a:lnTo>
                <a:lnTo>
                  <a:pt x="114490" y="83908"/>
                </a:lnTo>
                <a:lnTo>
                  <a:pt x="109334" y="93980"/>
                </a:lnTo>
                <a:lnTo>
                  <a:pt x="103047" y="103428"/>
                </a:lnTo>
                <a:lnTo>
                  <a:pt x="95580" y="112306"/>
                </a:lnTo>
                <a:lnTo>
                  <a:pt x="86956" y="120586"/>
                </a:lnTo>
                <a:lnTo>
                  <a:pt x="67144" y="111633"/>
                </a:lnTo>
                <a:lnTo>
                  <a:pt x="57391" y="107518"/>
                </a:lnTo>
                <a:lnTo>
                  <a:pt x="47345" y="103822"/>
                </a:lnTo>
                <a:lnTo>
                  <a:pt x="50380" y="96202"/>
                </a:lnTo>
                <a:lnTo>
                  <a:pt x="54952" y="90004"/>
                </a:lnTo>
                <a:lnTo>
                  <a:pt x="59524" y="83908"/>
                </a:lnTo>
                <a:lnTo>
                  <a:pt x="114490" y="83908"/>
                </a:lnTo>
                <a:lnTo>
                  <a:pt x="114490" y="71716"/>
                </a:lnTo>
                <a:lnTo>
                  <a:pt x="65633" y="71716"/>
                </a:lnTo>
                <a:lnTo>
                  <a:pt x="69062" y="65773"/>
                </a:lnTo>
                <a:lnTo>
                  <a:pt x="75920" y="53289"/>
                </a:lnTo>
                <a:lnTo>
                  <a:pt x="79349" y="47332"/>
                </a:lnTo>
                <a:lnTo>
                  <a:pt x="67144" y="41236"/>
                </a:lnTo>
                <a:lnTo>
                  <a:pt x="62814" y="49225"/>
                </a:lnTo>
                <a:lnTo>
                  <a:pt x="58762" y="57048"/>
                </a:lnTo>
                <a:lnTo>
                  <a:pt x="54711" y="64604"/>
                </a:lnTo>
                <a:lnTo>
                  <a:pt x="50380" y="71716"/>
                </a:lnTo>
                <a:lnTo>
                  <a:pt x="0" y="71716"/>
                </a:lnTo>
                <a:lnTo>
                  <a:pt x="0" y="83908"/>
                </a:lnTo>
                <a:lnTo>
                  <a:pt x="44284" y="83908"/>
                </a:lnTo>
                <a:lnTo>
                  <a:pt x="39865" y="90004"/>
                </a:lnTo>
                <a:lnTo>
                  <a:pt x="36004" y="96202"/>
                </a:lnTo>
                <a:lnTo>
                  <a:pt x="28956" y="108394"/>
                </a:lnTo>
                <a:lnTo>
                  <a:pt x="40411" y="113855"/>
                </a:lnTo>
                <a:lnTo>
                  <a:pt x="51701" y="118872"/>
                </a:lnTo>
                <a:lnTo>
                  <a:pt x="73240" y="128206"/>
                </a:lnTo>
                <a:lnTo>
                  <a:pt x="59537" y="135407"/>
                </a:lnTo>
                <a:lnTo>
                  <a:pt x="43662" y="141160"/>
                </a:lnTo>
                <a:lnTo>
                  <a:pt x="25793" y="145783"/>
                </a:lnTo>
                <a:lnTo>
                  <a:pt x="6096" y="149555"/>
                </a:lnTo>
                <a:lnTo>
                  <a:pt x="9144" y="154114"/>
                </a:lnTo>
                <a:lnTo>
                  <a:pt x="10668" y="158775"/>
                </a:lnTo>
                <a:lnTo>
                  <a:pt x="13716" y="163347"/>
                </a:lnTo>
                <a:lnTo>
                  <a:pt x="35509" y="158153"/>
                </a:lnTo>
                <a:lnTo>
                  <a:pt x="55143" y="151841"/>
                </a:lnTo>
                <a:lnTo>
                  <a:pt x="72771" y="144411"/>
                </a:lnTo>
                <a:lnTo>
                  <a:pt x="88582" y="135826"/>
                </a:lnTo>
                <a:lnTo>
                  <a:pt x="103149" y="142697"/>
                </a:lnTo>
                <a:lnTo>
                  <a:pt x="117157" y="149555"/>
                </a:lnTo>
                <a:lnTo>
                  <a:pt x="130619" y="156438"/>
                </a:lnTo>
                <a:lnTo>
                  <a:pt x="143535" y="163347"/>
                </a:lnTo>
                <a:lnTo>
                  <a:pt x="151155" y="149555"/>
                </a:lnTo>
                <a:lnTo>
                  <a:pt x="125768" y="138112"/>
                </a:lnTo>
                <a:lnTo>
                  <a:pt x="120548" y="135826"/>
                </a:lnTo>
                <a:lnTo>
                  <a:pt x="112712" y="132397"/>
                </a:lnTo>
                <a:lnTo>
                  <a:pt x="99250" y="126682"/>
                </a:lnTo>
                <a:lnTo>
                  <a:pt x="105333" y="120586"/>
                </a:lnTo>
                <a:lnTo>
                  <a:pt x="108699" y="117233"/>
                </a:lnTo>
                <a:lnTo>
                  <a:pt x="116586" y="107048"/>
                </a:lnTo>
                <a:lnTo>
                  <a:pt x="122910" y="96202"/>
                </a:lnTo>
                <a:lnTo>
                  <a:pt x="123037" y="95999"/>
                </a:lnTo>
                <a:lnTo>
                  <a:pt x="128206" y="83908"/>
                </a:lnTo>
                <a:lnTo>
                  <a:pt x="163347" y="83908"/>
                </a:lnTo>
                <a:lnTo>
                  <a:pt x="163347" y="71716"/>
                </a:lnTo>
                <a:close/>
              </a:path>
              <a:path w="721360" h="165100">
                <a:moveTo>
                  <a:pt x="206121" y="29044"/>
                </a:moveTo>
                <a:lnTo>
                  <a:pt x="202120" y="24409"/>
                </a:lnTo>
                <a:lnTo>
                  <a:pt x="196977" y="19634"/>
                </a:lnTo>
                <a:lnTo>
                  <a:pt x="190690" y="14605"/>
                </a:lnTo>
                <a:lnTo>
                  <a:pt x="183261" y="9144"/>
                </a:lnTo>
                <a:lnTo>
                  <a:pt x="175552" y="16764"/>
                </a:lnTo>
                <a:lnTo>
                  <a:pt x="180428" y="21399"/>
                </a:lnTo>
                <a:lnTo>
                  <a:pt x="185724" y="26339"/>
                </a:lnTo>
                <a:lnTo>
                  <a:pt x="191274" y="31851"/>
                </a:lnTo>
                <a:lnTo>
                  <a:pt x="196977" y="38188"/>
                </a:lnTo>
                <a:lnTo>
                  <a:pt x="206121" y="29044"/>
                </a:lnTo>
                <a:close/>
              </a:path>
              <a:path w="721360" h="165100">
                <a:moveTo>
                  <a:pt x="226021" y="1524"/>
                </a:moveTo>
                <a:lnTo>
                  <a:pt x="215265" y="1524"/>
                </a:lnTo>
                <a:lnTo>
                  <a:pt x="215265" y="36664"/>
                </a:lnTo>
                <a:lnTo>
                  <a:pt x="204711" y="43268"/>
                </a:lnTo>
                <a:lnTo>
                  <a:pt x="193725" y="49428"/>
                </a:lnTo>
                <a:lnTo>
                  <a:pt x="182435" y="55321"/>
                </a:lnTo>
                <a:lnTo>
                  <a:pt x="170980" y="61048"/>
                </a:lnTo>
                <a:lnTo>
                  <a:pt x="174015" y="67144"/>
                </a:lnTo>
                <a:lnTo>
                  <a:pt x="177165" y="70192"/>
                </a:lnTo>
                <a:lnTo>
                  <a:pt x="177165" y="73240"/>
                </a:lnTo>
                <a:lnTo>
                  <a:pt x="187185" y="67551"/>
                </a:lnTo>
                <a:lnTo>
                  <a:pt x="196773" y="62001"/>
                </a:lnTo>
                <a:lnTo>
                  <a:pt x="206095" y="56743"/>
                </a:lnTo>
                <a:lnTo>
                  <a:pt x="215265" y="51904"/>
                </a:lnTo>
                <a:lnTo>
                  <a:pt x="215265" y="76288"/>
                </a:lnTo>
                <a:lnTo>
                  <a:pt x="226021" y="76288"/>
                </a:lnTo>
                <a:lnTo>
                  <a:pt x="226021" y="51904"/>
                </a:lnTo>
                <a:lnTo>
                  <a:pt x="226021" y="1524"/>
                </a:lnTo>
                <a:close/>
              </a:path>
              <a:path w="721360" h="165100">
                <a:moveTo>
                  <a:pt x="329844" y="22860"/>
                </a:moveTo>
                <a:lnTo>
                  <a:pt x="287083" y="22860"/>
                </a:lnTo>
                <a:lnTo>
                  <a:pt x="287083" y="1524"/>
                </a:lnTo>
                <a:lnTo>
                  <a:pt x="274891" y="1524"/>
                </a:lnTo>
                <a:lnTo>
                  <a:pt x="274891" y="22860"/>
                </a:lnTo>
                <a:lnTo>
                  <a:pt x="233641" y="22860"/>
                </a:lnTo>
                <a:lnTo>
                  <a:pt x="233641" y="35140"/>
                </a:lnTo>
                <a:lnTo>
                  <a:pt x="274891" y="35140"/>
                </a:lnTo>
                <a:lnTo>
                  <a:pt x="274891" y="56476"/>
                </a:lnTo>
                <a:lnTo>
                  <a:pt x="239737" y="56476"/>
                </a:lnTo>
                <a:lnTo>
                  <a:pt x="239737" y="68668"/>
                </a:lnTo>
                <a:lnTo>
                  <a:pt x="248881" y="68668"/>
                </a:lnTo>
                <a:lnTo>
                  <a:pt x="323748" y="68668"/>
                </a:lnTo>
                <a:lnTo>
                  <a:pt x="323748" y="56476"/>
                </a:lnTo>
                <a:lnTo>
                  <a:pt x="287083" y="56476"/>
                </a:lnTo>
                <a:lnTo>
                  <a:pt x="287083" y="35140"/>
                </a:lnTo>
                <a:lnTo>
                  <a:pt x="329844" y="35140"/>
                </a:lnTo>
                <a:lnTo>
                  <a:pt x="329844" y="22860"/>
                </a:lnTo>
                <a:close/>
              </a:path>
              <a:path w="721360" h="165100">
                <a:moveTo>
                  <a:pt x="331368" y="144970"/>
                </a:moveTo>
                <a:lnTo>
                  <a:pt x="317322" y="142354"/>
                </a:lnTo>
                <a:lnTo>
                  <a:pt x="304838" y="138874"/>
                </a:lnTo>
                <a:lnTo>
                  <a:pt x="293890" y="134302"/>
                </a:lnTo>
                <a:lnTo>
                  <a:pt x="284035" y="128206"/>
                </a:lnTo>
                <a:lnTo>
                  <a:pt x="298297" y="122110"/>
                </a:lnTo>
                <a:lnTo>
                  <a:pt x="316128" y="114490"/>
                </a:lnTo>
                <a:lnTo>
                  <a:pt x="309943" y="102298"/>
                </a:lnTo>
                <a:lnTo>
                  <a:pt x="300799" y="107759"/>
                </a:lnTo>
                <a:lnTo>
                  <a:pt x="291655" y="112776"/>
                </a:lnTo>
                <a:lnTo>
                  <a:pt x="282511" y="117525"/>
                </a:lnTo>
                <a:lnTo>
                  <a:pt x="273367" y="122110"/>
                </a:lnTo>
                <a:lnTo>
                  <a:pt x="267881" y="116395"/>
                </a:lnTo>
                <a:lnTo>
                  <a:pt x="262991" y="110680"/>
                </a:lnTo>
                <a:lnTo>
                  <a:pt x="258978" y="105346"/>
                </a:lnTo>
                <a:lnTo>
                  <a:pt x="258686" y="104965"/>
                </a:lnTo>
                <a:lnTo>
                  <a:pt x="254977" y="99250"/>
                </a:lnTo>
                <a:lnTo>
                  <a:pt x="329844" y="99250"/>
                </a:lnTo>
                <a:lnTo>
                  <a:pt x="329844" y="86956"/>
                </a:lnTo>
                <a:lnTo>
                  <a:pt x="254977" y="86956"/>
                </a:lnTo>
                <a:lnTo>
                  <a:pt x="259549" y="83908"/>
                </a:lnTo>
                <a:lnTo>
                  <a:pt x="253453" y="74764"/>
                </a:lnTo>
                <a:lnTo>
                  <a:pt x="248881" y="68668"/>
                </a:lnTo>
                <a:lnTo>
                  <a:pt x="239737" y="74764"/>
                </a:lnTo>
                <a:lnTo>
                  <a:pt x="241261" y="79336"/>
                </a:lnTo>
                <a:lnTo>
                  <a:pt x="244309" y="82384"/>
                </a:lnTo>
                <a:lnTo>
                  <a:pt x="247370" y="86956"/>
                </a:lnTo>
                <a:lnTo>
                  <a:pt x="169443" y="86956"/>
                </a:lnTo>
                <a:lnTo>
                  <a:pt x="169443" y="99250"/>
                </a:lnTo>
                <a:lnTo>
                  <a:pt x="236702" y="99250"/>
                </a:lnTo>
                <a:lnTo>
                  <a:pt x="222923" y="110109"/>
                </a:lnTo>
                <a:lnTo>
                  <a:pt x="206883" y="119824"/>
                </a:lnTo>
                <a:lnTo>
                  <a:pt x="188544" y="128397"/>
                </a:lnTo>
                <a:lnTo>
                  <a:pt x="167919" y="135826"/>
                </a:lnTo>
                <a:lnTo>
                  <a:pt x="170980" y="140398"/>
                </a:lnTo>
                <a:lnTo>
                  <a:pt x="172491" y="143446"/>
                </a:lnTo>
                <a:lnTo>
                  <a:pt x="175552" y="148018"/>
                </a:lnTo>
                <a:lnTo>
                  <a:pt x="185597" y="143662"/>
                </a:lnTo>
                <a:lnTo>
                  <a:pt x="195059" y="139446"/>
                </a:lnTo>
                <a:lnTo>
                  <a:pt x="203923" y="134950"/>
                </a:lnTo>
                <a:lnTo>
                  <a:pt x="212217" y="129730"/>
                </a:lnTo>
                <a:lnTo>
                  <a:pt x="212217" y="152590"/>
                </a:lnTo>
                <a:lnTo>
                  <a:pt x="209169" y="154114"/>
                </a:lnTo>
                <a:lnTo>
                  <a:pt x="216789" y="164871"/>
                </a:lnTo>
                <a:lnTo>
                  <a:pt x="221361" y="161823"/>
                </a:lnTo>
                <a:lnTo>
                  <a:pt x="224497" y="160299"/>
                </a:lnTo>
                <a:lnTo>
                  <a:pt x="227558" y="158775"/>
                </a:lnTo>
                <a:lnTo>
                  <a:pt x="234950" y="156425"/>
                </a:lnTo>
                <a:lnTo>
                  <a:pt x="252615" y="151193"/>
                </a:lnTo>
                <a:lnTo>
                  <a:pt x="262597" y="148018"/>
                </a:lnTo>
                <a:lnTo>
                  <a:pt x="262597" y="146494"/>
                </a:lnTo>
                <a:lnTo>
                  <a:pt x="262597" y="134302"/>
                </a:lnTo>
                <a:lnTo>
                  <a:pt x="253428" y="137718"/>
                </a:lnTo>
                <a:lnTo>
                  <a:pt x="244119" y="140970"/>
                </a:lnTo>
                <a:lnTo>
                  <a:pt x="234518" y="143954"/>
                </a:lnTo>
                <a:lnTo>
                  <a:pt x="224497" y="146494"/>
                </a:lnTo>
                <a:lnTo>
                  <a:pt x="224497" y="129730"/>
                </a:lnTo>
                <a:lnTo>
                  <a:pt x="224497" y="122110"/>
                </a:lnTo>
                <a:lnTo>
                  <a:pt x="230822" y="118427"/>
                </a:lnTo>
                <a:lnTo>
                  <a:pt x="236308" y="114300"/>
                </a:lnTo>
                <a:lnTo>
                  <a:pt x="241211" y="109905"/>
                </a:lnTo>
                <a:lnTo>
                  <a:pt x="245833" y="105346"/>
                </a:lnTo>
                <a:lnTo>
                  <a:pt x="259257" y="124167"/>
                </a:lnTo>
                <a:lnTo>
                  <a:pt x="276567" y="139268"/>
                </a:lnTo>
                <a:lnTo>
                  <a:pt x="297599" y="150355"/>
                </a:lnTo>
                <a:lnTo>
                  <a:pt x="322224" y="157162"/>
                </a:lnTo>
                <a:lnTo>
                  <a:pt x="325272" y="154114"/>
                </a:lnTo>
                <a:lnTo>
                  <a:pt x="331368" y="144970"/>
                </a:lnTo>
                <a:close/>
              </a:path>
              <a:path w="721360" h="165100">
                <a:moveTo>
                  <a:pt x="387858" y="16764"/>
                </a:moveTo>
                <a:lnTo>
                  <a:pt x="377190" y="10668"/>
                </a:lnTo>
                <a:lnTo>
                  <a:pt x="374142" y="18288"/>
                </a:lnTo>
                <a:lnTo>
                  <a:pt x="369481" y="24599"/>
                </a:lnTo>
                <a:lnTo>
                  <a:pt x="364998" y="30568"/>
                </a:lnTo>
                <a:lnTo>
                  <a:pt x="360375" y="24599"/>
                </a:lnTo>
                <a:lnTo>
                  <a:pt x="355600" y="18491"/>
                </a:lnTo>
                <a:lnTo>
                  <a:pt x="350545" y="12700"/>
                </a:lnTo>
                <a:lnTo>
                  <a:pt x="345084" y="7620"/>
                </a:lnTo>
                <a:lnTo>
                  <a:pt x="335940" y="13716"/>
                </a:lnTo>
                <a:lnTo>
                  <a:pt x="341604" y="19735"/>
                </a:lnTo>
                <a:lnTo>
                  <a:pt x="346989" y="26339"/>
                </a:lnTo>
                <a:lnTo>
                  <a:pt x="351802" y="33515"/>
                </a:lnTo>
                <a:lnTo>
                  <a:pt x="355765" y="41236"/>
                </a:lnTo>
                <a:lnTo>
                  <a:pt x="351155" y="45808"/>
                </a:lnTo>
                <a:lnTo>
                  <a:pt x="346417" y="50380"/>
                </a:lnTo>
                <a:lnTo>
                  <a:pt x="341388" y="54952"/>
                </a:lnTo>
                <a:lnTo>
                  <a:pt x="335940" y="59524"/>
                </a:lnTo>
                <a:lnTo>
                  <a:pt x="342049" y="65620"/>
                </a:lnTo>
                <a:lnTo>
                  <a:pt x="343560" y="68668"/>
                </a:lnTo>
                <a:lnTo>
                  <a:pt x="349656" y="64096"/>
                </a:lnTo>
                <a:lnTo>
                  <a:pt x="355765" y="58000"/>
                </a:lnTo>
                <a:lnTo>
                  <a:pt x="361950" y="51904"/>
                </a:lnTo>
                <a:lnTo>
                  <a:pt x="363474" y="58000"/>
                </a:lnTo>
                <a:lnTo>
                  <a:pt x="366522" y="65620"/>
                </a:lnTo>
                <a:lnTo>
                  <a:pt x="368033" y="74777"/>
                </a:lnTo>
                <a:lnTo>
                  <a:pt x="360883" y="84531"/>
                </a:lnTo>
                <a:lnTo>
                  <a:pt x="353136" y="93294"/>
                </a:lnTo>
                <a:lnTo>
                  <a:pt x="344805" y="101219"/>
                </a:lnTo>
                <a:lnTo>
                  <a:pt x="335940" y="108394"/>
                </a:lnTo>
                <a:lnTo>
                  <a:pt x="338988" y="112966"/>
                </a:lnTo>
                <a:lnTo>
                  <a:pt x="342049" y="116014"/>
                </a:lnTo>
                <a:lnTo>
                  <a:pt x="343560" y="119062"/>
                </a:lnTo>
                <a:lnTo>
                  <a:pt x="350405" y="112179"/>
                </a:lnTo>
                <a:lnTo>
                  <a:pt x="357136" y="105143"/>
                </a:lnTo>
                <a:lnTo>
                  <a:pt x="363575" y="97802"/>
                </a:lnTo>
                <a:lnTo>
                  <a:pt x="369570" y="90004"/>
                </a:lnTo>
                <a:lnTo>
                  <a:pt x="370446" y="96977"/>
                </a:lnTo>
                <a:lnTo>
                  <a:pt x="370903" y="104190"/>
                </a:lnTo>
                <a:lnTo>
                  <a:pt x="370992" y="108394"/>
                </a:lnTo>
                <a:lnTo>
                  <a:pt x="371094" y="120586"/>
                </a:lnTo>
                <a:lnTo>
                  <a:pt x="370205" y="132588"/>
                </a:lnTo>
                <a:lnTo>
                  <a:pt x="367461" y="141160"/>
                </a:lnTo>
                <a:lnTo>
                  <a:pt x="362686" y="146304"/>
                </a:lnTo>
                <a:lnTo>
                  <a:pt x="355765" y="148018"/>
                </a:lnTo>
                <a:lnTo>
                  <a:pt x="349656" y="148018"/>
                </a:lnTo>
                <a:lnTo>
                  <a:pt x="343560" y="146494"/>
                </a:lnTo>
                <a:lnTo>
                  <a:pt x="338988" y="146494"/>
                </a:lnTo>
                <a:lnTo>
                  <a:pt x="338988" y="151066"/>
                </a:lnTo>
                <a:lnTo>
                  <a:pt x="340512" y="155638"/>
                </a:lnTo>
                <a:lnTo>
                  <a:pt x="340512" y="160299"/>
                </a:lnTo>
                <a:lnTo>
                  <a:pt x="357378" y="160299"/>
                </a:lnTo>
                <a:lnTo>
                  <a:pt x="368490" y="157962"/>
                </a:lnTo>
                <a:lnTo>
                  <a:pt x="376605" y="150736"/>
                </a:lnTo>
                <a:lnTo>
                  <a:pt x="377698" y="148018"/>
                </a:lnTo>
                <a:lnTo>
                  <a:pt x="381584" y="138366"/>
                </a:lnTo>
                <a:lnTo>
                  <a:pt x="383286" y="120586"/>
                </a:lnTo>
                <a:lnTo>
                  <a:pt x="383222" y="119062"/>
                </a:lnTo>
                <a:lnTo>
                  <a:pt x="383120" y="116014"/>
                </a:lnTo>
                <a:lnTo>
                  <a:pt x="383019" y="112966"/>
                </a:lnTo>
                <a:lnTo>
                  <a:pt x="382993" y="111975"/>
                </a:lnTo>
                <a:lnTo>
                  <a:pt x="382866" y="108394"/>
                </a:lnTo>
                <a:lnTo>
                  <a:pt x="382752" y="105143"/>
                </a:lnTo>
                <a:lnTo>
                  <a:pt x="382727" y="104190"/>
                </a:lnTo>
                <a:lnTo>
                  <a:pt x="382625" y="101219"/>
                </a:lnTo>
                <a:lnTo>
                  <a:pt x="376212" y="57061"/>
                </a:lnTo>
                <a:lnTo>
                  <a:pt x="374357" y="51904"/>
                </a:lnTo>
                <a:lnTo>
                  <a:pt x="371094" y="42760"/>
                </a:lnTo>
                <a:lnTo>
                  <a:pt x="375424" y="36791"/>
                </a:lnTo>
                <a:lnTo>
                  <a:pt x="379336" y="30568"/>
                </a:lnTo>
                <a:lnTo>
                  <a:pt x="383514" y="23660"/>
                </a:lnTo>
                <a:lnTo>
                  <a:pt x="387858" y="16764"/>
                </a:lnTo>
                <a:close/>
              </a:path>
              <a:path w="721360" h="165100">
                <a:moveTo>
                  <a:pt x="490156" y="62572"/>
                </a:moveTo>
                <a:lnTo>
                  <a:pt x="477964" y="62572"/>
                </a:lnTo>
                <a:lnTo>
                  <a:pt x="477964" y="74764"/>
                </a:lnTo>
                <a:lnTo>
                  <a:pt x="477964" y="102298"/>
                </a:lnTo>
                <a:lnTo>
                  <a:pt x="477964" y="112966"/>
                </a:lnTo>
                <a:lnTo>
                  <a:pt x="477964" y="141922"/>
                </a:lnTo>
                <a:lnTo>
                  <a:pt x="449008" y="141922"/>
                </a:lnTo>
                <a:lnTo>
                  <a:pt x="449008" y="112966"/>
                </a:lnTo>
                <a:lnTo>
                  <a:pt x="477964" y="112966"/>
                </a:lnTo>
                <a:lnTo>
                  <a:pt x="477964" y="102298"/>
                </a:lnTo>
                <a:lnTo>
                  <a:pt x="449008" y="102298"/>
                </a:lnTo>
                <a:lnTo>
                  <a:pt x="449008" y="74764"/>
                </a:lnTo>
                <a:lnTo>
                  <a:pt x="477964" y="74764"/>
                </a:lnTo>
                <a:lnTo>
                  <a:pt x="477964" y="62572"/>
                </a:lnTo>
                <a:lnTo>
                  <a:pt x="436727" y="62572"/>
                </a:lnTo>
                <a:lnTo>
                  <a:pt x="436727" y="74764"/>
                </a:lnTo>
                <a:lnTo>
                  <a:pt x="436727" y="102298"/>
                </a:lnTo>
                <a:lnTo>
                  <a:pt x="436727" y="112966"/>
                </a:lnTo>
                <a:lnTo>
                  <a:pt x="436727" y="141922"/>
                </a:lnTo>
                <a:lnTo>
                  <a:pt x="407758" y="141922"/>
                </a:lnTo>
                <a:lnTo>
                  <a:pt x="407758" y="112966"/>
                </a:lnTo>
                <a:lnTo>
                  <a:pt x="436727" y="112966"/>
                </a:lnTo>
                <a:lnTo>
                  <a:pt x="436727" y="102298"/>
                </a:lnTo>
                <a:lnTo>
                  <a:pt x="407758" y="102298"/>
                </a:lnTo>
                <a:lnTo>
                  <a:pt x="407758" y="74764"/>
                </a:lnTo>
                <a:lnTo>
                  <a:pt x="436727" y="74764"/>
                </a:lnTo>
                <a:lnTo>
                  <a:pt x="436727" y="62572"/>
                </a:lnTo>
                <a:lnTo>
                  <a:pt x="395478" y="62572"/>
                </a:lnTo>
                <a:lnTo>
                  <a:pt x="395478" y="164871"/>
                </a:lnTo>
                <a:lnTo>
                  <a:pt x="407758" y="164871"/>
                </a:lnTo>
                <a:lnTo>
                  <a:pt x="407758" y="152590"/>
                </a:lnTo>
                <a:lnTo>
                  <a:pt x="477964" y="152590"/>
                </a:lnTo>
                <a:lnTo>
                  <a:pt x="477964" y="164871"/>
                </a:lnTo>
                <a:lnTo>
                  <a:pt x="490156" y="164871"/>
                </a:lnTo>
                <a:lnTo>
                  <a:pt x="490156" y="152590"/>
                </a:lnTo>
                <a:lnTo>
                  <a:pt x="490156" y="141922"/>
                </a:lnTo>
                <a:lnTo>
                  <a:pt x="490156" y="112966"/>
                </a:lnTo>
                <a:lnTo>
                  <a:pt x="490156" y="102298"/>
                </a:lnTo>
                <a:lnTo>
                  <a:pt x="490156" y="74764"/>
                </a:lnTo>
                <a:lnTo>
                  <a:pt x="490156" y="62572"/>
                </a:lnTo>
                <a:close/>
              </a:path>
              <a:path w="721360" h="165100">
                <a:moveTo>
                  <a:pt x="499402" y="25996"/>
                </a:moveTo>
                <a:lnTo>
                  <a:pt x="471868" y="25996"/>
                </a:lnTo>
                <a:lnTo>
                  <a:pt x="471868" y="3048"/>
                </a:lnTo>
                <a:lnTo>
                  <a:pt x="459676" y="3048"/>
                </a:lnTo>
                <a:lnTo>
                  <a:pt x="459676" y="25996"/>
                </a:lnTo>
                <a:lnTo>
                  <a:pt x="426046" y="25996"/>
                </a:lnTo>
                <a:lnTo>
                  <a:pt x="426046" y="3048"/>
                </a:lnTo>
                <a:lnTo>
                  <a:pt x="413867" y="3048"/>
                </a:lnTo>
                <a:lnTo>
                  <a:pt x="413867" y="25996"/>
                </a:lnTo>
                <a:lnTo>
                  <a:pt x="387858" y="25996"/>
                </a:lnTo>
                <a:lnTo>
                  <a:pt x="387858" y="36791"/>
                </a:lnTo>
                <a:lnTo>
                  <a:pt x="413867" y="36791"/>
                </a:lnTo>
                <a:lnTo>
                  <a:pt x="413867" y="58000"/>
                </a:lnTo>
                <a:lnTo>
                  <a:pt x="426046" y="58000"/>
                </a:lnTo>
                <a:lnTo>
                  <a:pt x="426046" y="36791"/>
                </a:lnTo>
                <a:lnTo>
                  <a:pt x="459676" y="36791"/>
                </a:lnTo>
                <a:lnTo>
                  <a:pt x="459676" y="58000"/>
                </a:lnTo>
                <a:lnTo>
                  <a:pt x="471868" y="58000"/>
                </a:lnTo>
                <a:lnTo>
                  <a:pt x="471868" y="36791"/>
                </a:lnTo>
                <a:lnTo>
                  <a:pt x="499402" y="36791"/>
                </a:lnTo>
                <a:lnTo>
                  <a:pt x="499402" y="25996"/>
                </a:lnTo>
                <a:close/>
              </a:path>
              <a:path w="721360" h="165100">
                <a:moveTo>
                  <a:pt x="561975" y="12192"/>
                </a:moveTo>
                <a:lnTo>
                  <a:pt x="551307" y="12192"/>
                </a:lnTo>
                <a:lnTo>
                  <a:pt x="551307" y="22860"/>
                </a:lnTo>
                <a:lnTo>
                  <a:pt x="551307" y="51904"/>
                </a:lnTo>
                <a:lnTo>
                  <a:pt x="551307" y="62572"/>
                </a:lnTo>
                <a:lnTo>
                  <a:pt x="551307" y="91630"/>
                </a:lnTo>
                <a:lnTo>
                  <a:pt x="551307" y="102298"/>
                </a:lnTo>
                <a:lnTo>
                  <a:pt x="551307" y="131254"/>
                </a:lnTo>
                <a:lnTo>
                  <a:pt x="526821" y="131254"/>
                </a:lnTo>
                <a:lnTo>
                  <a:pt x="526821" y="102298"/>
                </a:lnTo>
                <a:lnTo>
                  <a:pt x="551307" y="102298"/>
                </a:lnTo>
                <a:lnTo>
                  <a:pt x="551307" y="91630"/>
                </a:lnTo>
                <a:lnTo>
                  <a:pt x="526821" y="91630"/>
                </a:lnTo>
                <a:lnTo>
                  <a:pt x="526821" y="62572"/>
                </a:lnTo>
                <a:lnTo>
                  <a:pt x="551307" y="62572"/>
                </a:lnTo>
                <a:lnTo>
                  <a:pt x="551307" y="51904"/>
                </a:lnTo>
                <a:lnTo>
                  <a:pt x="526821" y="51904"/>
                </a:lnTo>
                <a:lnTo>
                  <a:pt x="526821" y="22860"/>
                </a:lnTo>
                <a:lnTo>
                  <a:pt x="551307" y="22860"/>
                </a:lnTo>
                <a:lnTo>
                  <a:pt x="551307" y="12192"/>
                </a:lnTo>
                <a:lnTo>
                  <a:pt x="514629" y="12192"/>
                </a:lnTo>
                <a:lnTo>
                  <a:pt x="514629" y="160299"/>
                </a:lnTo>
                <a:lnTo>
                  <a:pt x="526821" y="160299"/>
                </a:lnTo>
                <a:lnTo>
                  <a:pt x="526821" y="141922"/>
                </a:lnTo>
                <a:lnTo>
                  <a:pt x="551307" y="141922"/>
                </a:lnTo>
                <a:lnTo>
                  <a:pt x="551307" y="155638"/>
                </a:lnTo>
                <a:lnTo>
                  <a:pt x="561975" y="155638"/>
                </a:lnTo>
                <a:lnTo>
                  <a:pt x="561975" y="141922"/>
                </a:lnTo>
                <a:lnTo>
                  <a:pt x="561975" y="131254"/>
                </a:lnTo>
                <a:lnTo>
                  <a:pt x="561975" y="22860"/>
                </a:lnTo>
                <a:lnTo>
                  <a:pt x="561975" y="12192"/>
                </a:lnTo>
                <a:close/>
              </a:path>
              <a:path w="721360" h="165100">
                <a:moveTo>
                  <a:pt x="667321" y="103822"/>
                </a:moveTo>
                <a:lnTo>
                  <a:pt x="659701" y="93154"/>
                </a:lnTo>
                <a:lnTo>
                  <a:pt x="642556" y="104203"/>
                </a:lnTo>
                <a:lnTo>
                  <a:pt x="634834" y="109016"/>
                </a:lnTo>
                <a:lnTo>
                  <a:pt x="615403" y="86956"/>
                </a:lnTo>
                <a:lnTo>
                  <a:pt x="642937" y="86956"/>
                </a:lnTo>
                <a:lnTo>
                  <a:pt x="642937" y="91630"/>
                </a:lnTo>
                <a:lnTo>
                  <a:pt x="655129" y="91630"/>
                </a:lnTo>
                <a:lnTo>
                  <a:pt x="655129" y="9144"/>
                </a:lnTo>
                <a:lnTo>
                  <a:pt x="642937" y="9144"/>
                </a:lnTo>
                <a:lnTo>
                  <a:pt x="642937" y="21336"/>
                </a:lnTo>
                <a:lnTo>
                  <a:pt x="642937" y="42760"/>
                </a:lnTo>
                <a:lnTo>
                  <a:pt x="642937" y="53428"/>
                </a:lnTo>
                <a:lnTo>
                  <a:pt x="642937" y="76288"/>
                </a:lnTo>
                <a:lnTo>
                  <a:pt x="591019" y="76288"/>
                </a:lnTo>
                <a:lnTo>
                  <a:pt x="591019" y="53428"/>
                </a:lnTo>
                <a:lnTo>
                  <a:pt x="642937" y="53428"/>
                </a:lnTo>
                <a:lnTo>
                  <a:pt x="642937" y="42760"/>
                </a:lnTo>
                <a:lnTo>
                  <a:pt x="591019" y="42760"/>
                </a:lnTo>
                <a:lnTo>
                  <a:pt x="591019" y="21336"/>
                </a:lnTo>
                <a:lnTo>
                  <a:pt x="642937" y="21336"/>
                </a:lnTo>
                <a:lnTo>
                  <a:pt x="642937" y="9144"/>
                </a:lnTo>
                <a:lnTo>
                  <a:pt x="578739" y="9144"/>
                </a:lnTo>
                <a:lnTo>
                  <a:pt x="578739" y="144970"/>
                </a:lnTo>
                <a:lnTo>
                  <a:pt x="577215" y="149542"/>
                </a:lnTo>
                <a:lnTo>
                  <a:pt x="574167" y="152590"/>
                </a:lnTo>
                <a:lnTo>
                  <a:pt x="583399" y="164871"/>
                </a:lnTo>
                <a:lnTo>
                  <a:pt x="586447" y="161823"/>
                </a:lnTo>
                <a:lnTo>
                  <a:pt x="589508" y="160299"/>
                </a:lnTo>
                <a:lnTo>
                  <a:pt x="592543" y="157162"/>
                </a:lnTo>
                <a:lnTo>
                  <a:pt x="597903" y="154355"/>
                </a:lnTo>
                <a:lnTo>
                  <a:pt x="604545" y="150685"/>
                </a:lnTo>
                <a:lnTo>
                  <a:pt x="617296" y="143446"/>
                </a:lnTo>
                <a:lnTo>
                  <a:pt x="619975" y="141922"/>
                </a:lnTo>
                <a:lnTo>
                  <a:pt x="619975" y="138874"/>
                </a:lnTo>
                <a:lnTo>
                  <a:pt x="618464" y="134302"/>
                </a:lnTo>
                <a:lnTo>
                  <a:pt x="618464" y="129730"/>
                </a:lnTo>
                <a:lnTo>
                  <a:pt x="610730" y="134023"/>
                </a:lnTo>
                <a:lnTo>
                  <a:pt x="603592" y="137731"/>
                </a:lnTo>
                <a:lnTo>
                  <a:pt x="597014" y="140881"/>
                </a:lnTo>
                <a:lnTo>
                  <a:pt x="591019" y="143446"/>
                </a:lnTo>
                <a:lnTo>
                  <a:pt x="591019" y="86956"/>
                </a:lnTo>
                <a:lnTo>
                  <a:pt x="604735" y="86956"/>
                </a:lnTo>
                <a:lnTo>
                  <a:pt x="611339" y="107861"/>
                </a:lnTo>
                <a:lnTo>
                  <a:pt x="622109" y="126873"/>
                </a:lnTo>
                <a:lnTo>
                  <a:pt x="637171" y="143891"/>
                </a:lnTo>
                <a:lnTo>
                  <a:pt x="656653" y="158775"/>
                </a:lnTo>
                <a:lnTo>
                  <a:pt x="659701" y="154114"/>
                </a:lnTo>
                <a:lnTo>
                  <a:pt x="664273" y="151066"/>
                </a:lnTo>
                <a:lnTo>
                  <a:pt x="667321" y="146494"/>
                </a:lnTo>
                <a:lnTo>
                  <a:pt x="656717" y="141401"/>
                </a:lnTo>
                <a:lnTo>
                  <a:pt x="647700" y="135445"/>
                </a:lnTo>
                <a:lnTo>
                  <a:pt x="640092" y="128930"/>
                </a:lnTo>
                <a:lnTo>
                  <a:pt x="633793" y="122110"/>
                </a:lnTo>
                <a:lnTo>
                  <a:pt x="642023" y="117538"/>
                </a:lnTo>
                <a:lnTo>
                  <a:pt x="650557" y="112966"/>
                </a:lnTo>
                <a:lnTo>
                  <a:pt x="659079" y="108394"/>
                </a:lnTo>
                <a:lnTo>
                  <a:pt x="667321" y="103822"/>
                </a:lnTo>
                <a:close/>
              </a:path>
              <a:path w="721360" h="165100">
                <a:moveTo>
                  <a:pt x="720852" y="152590"/>
                </a:moveTo>
                <a:lnTo>
                  <a:pt x="714502" y="146570"/>
                </a:lnTo>
                <a:lnTo>
                  <a:pt x="707047" y="139827"/>
                </a:lnTo>
                <a:lnTo>
                  <a:pt x="688746" y="123634"/>
                </a:lnTo>
                <a:lnTo>
                  <a:pt x="679602" y="132778"/>
                </a:lnTo>
                <a:lnTo>
                  <a:pt x="687578" y="139877"/>
                </a:lnTo>
                <a:lnTo>
                  <a:pt x="695413" y="147269"/>
                </a:lnTo>
                <a:lnTo>
                  <a:pt x="702957" y="154686"/>
                </a:lnTo>
                <a:lnTo>
                  <a:pt x="710082" y="161823"/>
                </a:lnTo>
                <a:lnTo>
                  <a:pt x="720852" y="152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522220" y="4283874"/>
            <a:ext cx="721360" cy="167005"/>
          </a:xfrm>
          <a:custGeom>
            <a:avLst/>
            <a:gdLst/>
            <a:ahLst/>
            <a:cxnLst/>
            <a:rect l="l" t="t" r="r" b="b"/>
            <a:pathLst>
              <a:path w="721360" h="167004">
                <a:moveTo>
                  <a:pt x="164973" y="148018"/>
                </a:moveTo>
                <a:lnTo>
                  <a:pt x="148361" y="144018"/>
                </a:lnTo>
                <a:lnTo>
                  <a:pt x="133070" y="138874"/>
                </a:lnTo>
                <a:lnTo>
                  <a:pt x="122999" y="134302"/>
                </a:lnTo>
                <a:lnTo>
                  <a:pt x="119214" y="132588"/>
                </a:lnTo>
                <a:lnTo>
                  <a:pt x="106959" y="125158"/>
                </a:lnTo>
                <a:lnTo>
                  <a:pt x="114642" y="117538"/>
                </a:lnTo>
                <a:lnTo>
                  <a:pt x="119583" y="112649"/>
                </a:lnTo>
                <a:lnTo>
                  <a:pt x="130213" y="98247"/>
                </a:lnTo>
                <a:lnTo>
                  <a:pt x="139153" y="82435"/>
                </a:lnTo>
                <a:lnTo>
                  <a:pt x="146685" y="65620"/>
                </a:lnTo>
                <a:lnTo>
                  <a:pt x="146685" y="53428"/>
                </a:lnTo>
                <a:lnTo>
                  <a:pt x="131343" y="53428"/>
                </a:lnTo>
                <a:lnTo>
                  <a:pt x="131343" y="65620"/>
                </a:lnTo>
                <a:lnTo>
                  <a:pt x="124790" y="80162"/>
                </a:lnTo>
                <a:lnTo>
                  <a:pt x="116662" y="93865"/>
                </a:lnTo>
                <a:lnTo>
                  <a:pt x="107086" y="106426"/>
                </a:lnTo>
                <a:lnTo>
                  <a:pt x="96202" y="117538"/>
                </a:lnTo>
                <a:lnTo>
                  <a:pt x="84721" y="106641"/>
                </a:lnTo>
                <a:lnTo>
                  <a:pt x="75247" y="94437"/>
                </a:lnTo>
                <a:lnTo>
                  <a:pt x="67475" y="80810"/>
                </a:lnTo>
                <a:lnTo>
                  <a:pt x="61150" y="65620"/>
                </a:lnTo>
                <a:lnTo>
                  <a:pt x="131343" y="65620"/>
                </a:lnTo>
                <a:lnTo>
                  <a:pt x="131343" y="53428"/>
                </a:lnTo>
                <a:lnTo>
                  <a:pt x="35140" y="53428"/>
                </a:lnTo>
                <a:lnTo>
                  <a:pt x="35140" y="24472"/>
                </a:lnTo>
                <a:lnTo>
                  <a:pt x="65786" y="23939"/>
                </a:lnTo>
                <a:lnTo>
                  <a:pt x="95859" y="22529"/>
                </a:lnTo>
                <a:lnTo>
                  <a:pt x="125361" y="20548"/>
                </a:lnTo>
                <a:lnTo>
                  <a:pt x="154305" y="18288"/>
                </a:lnTo>
                <a:lnTo>
                  <a:pt x="149733" y="4572"/>
                </a:lnTo>
                <a:lnTo>
                  <a:pt x="118529" y="8369"/>
                </a:lnTo>
                <a:lnTo>
                  <a:pt x="86918" y="10858"/>
                </a:lnTo>
                <a:lnTo>
                  <a:pt x="55003" y="12509"/>
                </a:lnTo>
                <a:lnTo>
                  <a:pt x="22961" y="13716"/>
                </a:lnTo>
                <a:lnTo>
                  <a:pt x="22961" y="74764"/>
                </a:lnTo>
                <a:lnTo>
                  <a:pt x="21590" y="98247"/>
                </a:lnTo>
                <a:lnTo>
                  <a:pt x="21526" y="99402"/>
                </a:lnTo>
                <a:lnTo>
                  <a:pt x="17221" y="120573"/>
                </a:lnTo>
                <a:lnTo>
                  <a:pt x="10045" y="138303"/>
                </a:lnTo>
                <a:lnTo>
                  <a:pt x="0" y="152590"/>
                </a:lnTo>
                <a:lnTo>
                  <a:pt x="4572" y="157162"/>
                </a:lnTo>
                <a:lnTo>
                  <a:pt x="7620" y="160299"/>
                </a:lnTo>
                <a:lnTo>
                  <a:pt x="9144" y="163347"/>
                </a:lnTo>
                <a:lnTo>
                  <a:pt x="20307" y="146494"/>
                </a:lnTo>
                <a:lnTo>
                  <a:pt x="28460" y="125920"/>
                </a:lnTo>
                <a:lnTo>
                  <a:pt x="33439" y="101930"/>
                </a:lnTo>
                <a:lnTo>
                  <a:pt x="35140" y="74764"/>
                </a:lnTo>
                <a:lnTo>
                  <a:pt x="35140" y="65620"/>
                </a:lnTo>
                <a:lnTo>
                  <a:pt x="47332" y="65620"/>
                </a:lnTo>
                <a:lnTo>
                  <a:pt x="53936" y="82435"/>
                </a:lnTo>
                <a:lnTo>
                  <a:pt x="62433" y="98247"/>
                </a:lnTo>
                <a:lnTo>
                  <a:pt x="72910" y="112649"/>
                </a:lnTo>
                <a:lnTo>
                  <a:pt x="85534" y="125158"/>
                </a:lnTo>
                <a:lnTo>
                  <a:pt x="72605" y="133502"/>
                </a:lnTo>
                <a:lnTo>
                  <a:pt x="58813" y="140398"/>
                </a:lnTo>
                <a:lnTo>
                  <a:pt x="43865" y="146164"/>
                </a:lnTo>
                <a:lnTo>
                  <a:pt x="27533" y="151066"/>
                </a:lnTo>
                <a:lnTo>
                  <a:pt x="30568" y="155638"/>
                </a:lnTo>
                <a:lnTo>
                  <a:pt x="33616" y="160299"/>
                </a:lnTo>
                <a:lnTo>
                  <a:pt x="36677" y="164871"/>
                </a:lnTo>
                <a:lnTo>
                  <a:pt x="53301" y="158775"/>
                </a:lnTo>
                <a:lnTo>
                  <a:pt x="68757" y="151841"/>
                </a:lnTo>
                <a:lnTo>
                  <a:pt x="83045" y="143789"/>
                </a:lnTo>
                <a:lnTo>
                  <a:pt x="96202" y="134302"/>
                </a:lnTo>
                <a:lnTo>
                  <a:pt x="108508" y="142887"/>
                </a:lnTo>
                <a:lnTo>
                  <a:pt x="122389" y="150317"/>
                </a:lnTo>
                <a:lnTo>
                  <a:pt x="137693" y="156629"/>
                </a:lnTo>
                <a:lnTo>
                  <a:pt x="154305" y="161823"/>
                </a:lnTo>
                <a:lnTo>
                  <a:pt x="157353" y="157162"/>
                </a:lnTo>
                <a:lnTo>
                  <a:pt x="161925" y="152590"/>
                </a:lnTo>
                <a:lnTo>
                  <a:pt x="164973" y="148018"/>
                </a:lnTo>
                <a:close/>
              </a:path>
              <a:path w="721360" h="167004">
                <a:moveTo>
                  <a:pt x="226021" y="27520"/>
                </a:moveTo>
                <a:lnTo>
                  <a:pt x="197065" y="27520"/>
                </a:lnTo>
                <a:lnTo>
                  <a:pt x="200113" y="19812"/>
                </a:lnTo>
                <a:lnTo>
                  <a:pt x="203161" y="13716"/>
                </a:lnTo>
                <a:lnTo>
                  <a:pt x="206209" y="6096"/>
                </a:lnTo>
                <a:lnTo>
                  <a:pt x="194030" y="1524"/>
                </a:lnTo>
                <a:lnTo>
                  <a:pt x="188874" y="15836"/>
                </a:lnTo>
                <a:lnTo>
                  <a:pt x="182880" y="29006"/>
                </a:lnTo>
                <a:lnTo>
                  <a:pt x="176352" y="41033"/>
                </a:lnTo>
                <a:lnTo>
                  <a:pt x="169545" y="51904"/>
                </a:lnTo>
                <a:lnTo>
                  <a:pt x="171069" y="56476"/>
                </a:lnTo>
                <a:lnTo>
                  <a:pt x="174117" y="59524"/>
                </a:lnTo>
                <a:lnTo>
                  <a:pt x="175641" y="64096"/>
                </a:lnTo>
                <a:lnTo>
                  <a:pt x="179946" y="57480"/>
                </a:lnTo>
                <a:lnTo>
                  <a:pt x="183832" y="51155"/>
                </a:lnTo>
                <a:lnTo>
                  <a:pt x="187464" y="44818"/>
                </a:lnTo>
                <a:lnTo>
                  <a:pt x="190969" y="38188"/>
                </a:lnTo>
                <a:lnTo>
                  <a:pt x="226021" y="38188"/>
                </a:lnTo>
                <a:lnTo>
                  <a:pt x="226021" y="27520"/>
                </a:lnTo>
                <a:close/>
              </a:path>
              <a:path w="721360" h="167004">
                <a:moveTo>
                  <a:pt x="227558" y="140398"/>
                </a:moveTo>
                <a:lnTo>
                  <a:pt x="226783" y="138874"/>
                </a:lnTo>
                <a:lnTo>
                  <a:pt x="226021" y="137350"/>
                </a:lnTo>
                <a:lnTo>
                  <a:pt x="226021" y="126682"/>
                </a:lnTo>
                <a:lnTo>
                  <a:pt x="218414" y="131254"/>
                </a:lnTo>
                <a:lnTo>
                  <a:pt x="212305" y="135826"/>
                </a:lnTo>
                <a:lnTo>
                  <a:pt x="204685" y="138874"/>
                </a:lnTo>
                <a:lnTo>
                  <a:pt x="204685" y="100774"/>
                </a:lnTo>
                <a:lnTo>
                  <a:pt x="226021" y="100774"/>
                </a:lnTo>
                <a:lnTo>
                  <a:pt x="226021" y="88480"/>
                </a:lnTo>
                <a:lnTo>
                  <a:pt x="204685" y="88480"/>
                </a:lnTo>
                <a:lnTo>
                  <a:pt x="204685" y="67144"/>
                </a:lnTo>
                <a:lnTo>
                  <a:pt x="224497" y="67144"/>
                </a:lnTo>
                <a:lnTo>
                  <a:pt x="224497" y="54952"/>
                </a:lnTo>
                <a:lnTo>
                  <a:pt x="181737" y="54952"/>
                </a:lnTo>
                <a:lnTo>
                  <a:pt x="181737" y="67144"/>
                </a:lnTo>
                <a:lnTo>
                  <a:pt x="192493" y="67144"/>
                </a:lnTo>
                <a:lnTo>
                  <a:pt x="192493" y="88480"/>
                </a:lnTo>
                <a:lnTo>
                  <a:pt x="171069" y="88480"/>
                </a:lnTo>
                <a:lnTo>
                  <a:pt x="171069" y="100774"/>
                </a:lnTo>
                <a:lnTo>
                  <a:pt x="192493" y="100774"/>
                </a:lnTo>
                <a:lnTo>
                  <a:pt x="192493" y="140398"/>
                </a:lnTo>
                <a:lnTo>
                  <a:pt x="190969" y="144970"/>
                </a:lnTo>
                <a:lnTo>
                  <a:pt x="187833" y="148018"/>
                </a:lnTo>
                <a:lnTo>
                  <a:pt x="195541" y="160299"/>
                </a:lnTo>
                <a:lnTo>
                  <a:pt x="198589" y="157162"/>
                </a:lnTo>
                <a:lnTo>
                  <a:pt x="201637" y="155638"/>
                </a:lnTo>
                <a:lnTo>
                  <a:pt x="203161" y="154114"/>
                </a:lnTo>
                <a:lnTo>
                  <a:pt x="209753" y="150685"/>
                </a:lnTo>
                <a:lnTo>
                  <a:pt x="215925" y="147256"/>
                </a:lnTo>
                <a:lnTo>
                  <a:pt x="221805" y="143827"/>
                </a:lnTo>
                <a:lnTo>
                  <a:pt x="227558" y="140398"/>
                </a:lnTo>
                <a:close/>
              </a:path>
              <a:path w="721360" h="167004">
                <a:moveTo>
                  <a:pt x="258127" y="39712"/>
                </a:moveTo>
                <a:lnTo>
                  <a:pt x="247459" y="24625"/>
                </a:lnTo>
                <a:lnTo>
                  <a:pt x="242265" y="17564"/>
                </a:lnTo>
                <a:lnTo>
                  <a:pt x="236791" y="10668"/>
                </a:lnTo>
                <a:lnTo>
                  <a:pt x="227558" y="16764"/>
                </a:lnTo>
                <a:lnTo>
                  <a:pt x="232130" y="23698"/>
                </a:lnTo>
                <a:lnTo>
                  <a:pt x="236740" y="30759"/>
                </a:lnTo>
                <a:lnTo>
                  <a:pt x="241414" y="38188"/>
                </a:lnTo>
                <a:lnTo>
                  <a:pt x="245935" y="45808"/>
                </a:lnTo>
                <a:lnTo>
                  <a:pt x="258127" y="39712"/>
                </a:lnTo>
                <a:close/>
              </a:path>
              <a:path w="721360" h="167004">
                <a:moveTo>
                  <a:pt x="323748" y="50380"/>
                </a:moveTo>
                <a:lnTo>
                  <a:pt x="284124" y="50380"/>
                </a:lnTo>
                <a:lnTo>
                  <a:pt x="284124" y="3048"/>
                </a:lnTo>
                <a:lnTo>
                  <a:pt x="271843" y="3048"/>
                </a:lnTo>
                <a:lnTo>
                  <a:pt x="271843" y="50380"/>
                </a:lnTo>
                <a:lnTo>
                  <a:pt x="232130" y="50380"/>
                </a:lnTo>
                <a:lnTo>
                  <a:pt x="232130" y="126682"/>
                </a:lnTo>
                <a:lnTo>
                  <a:pt x="245935" y="126682"/>
                </a:lnTo>
                <a:lnTo>
                  <a:pt x="245935" y="61048"/>
                </a:lnTo>
                <a:lnTo>
                  <a:pt x="311556" y="61048"/>
                </a:lnTo>
                <a:lnTo>
                  <a:pt x="311556" y="126682"/>
                </a:lnTo>
                <a:lnTo>
                  <a:pt x="323748" y="126682"/>
                </a:lnTo>
                <a:lnTo>
                  <a:pt x="323748" y="61048"/>
                </a:lnTo>
                <a:lnTo>
                  <a:pt x="323748" y="50380"/>
                </a:lnTo>
                <a:close/>
              </a:path>
              <a:path w="721360" h="167004">
                <a:moveTo>
                  <a:pt x="329946" y="16764"/>
                </a:moveTo>
                <a:lnTo>
                  <a:pt x="319176" y="10668"/>
                </a:lnTo>
                <a:lnTo>
                  <a:pt x="314337" y="17564"/>
                </a:lnTo>
                <a:lnTo>
                  <a:pt x="309079" y="24625"/>
                </a:lnTo>
                <a:lnTo>
                  <a:pt x="303441" y="32092"/>
                </a:lnTo>
                <a:lnTo>
                  <a:pt x="297942" y="39573"/>
                </a:lnTo>
                <a:lnTo>
                  <a:pt x="297840" y="39712"/>
                </a:lnTo>
                <a:lnTo>
                  <a:pt x="308521" y="47332"/>
                </a:lnTo>
                <a:lnTo>
                  <a:pt x="314096" y="39712"/>
                </a:lnTo>
                <a:lnTo>
                  <a:pt x="319760" y="32092"/>
                </a:lnTo>
                <a:lnTo>
                  <a:pt x="325018" y="24625"/>
                </a:lnTo>
                <a:lnTo>
                  <a:pt x="329946" y="16764"/>
                </a:lnTo>
                <a:close/>
              </a:path>
              <a:path w="721360" h="167004">
                <a:moveTo>
                  <a:pt x="331470" y="152590"/>
                </a:moveTo>
                <a:lnTo>
                  <a:pt x="319697" y="144589"/>
                </a:lnTo>
                <a:lnTo>
                  <a:pt x="307378" y="136588"/>
                </a:lnTo>
                <a:lnTo>
                  <a:pt x="298792" y="131254"/>
                </a:lnTo>
                <a:lnTo>
                  <a:pt x="294513" y="128587"/>
                </a:lnTo>
                <a:lnTo>
                  <a:pt x="281076" y="120586"/>
                </a:lnTo>
                <a:lnTo>
                  <a:pt x="283070" y="113157"/>
                </a:lnTo>
                <a:lnTo>
                  <a:pt x="284505" y="102285"/>
                </a:lnTo>
                <a:lnTo>
                  <a:pt x="285330" y="88480"/>
                </a:lnTo>
                <a:lnTo>
                  <a:pt x="285356" y="87972"/>
                </a:lnTo>
                <a:lnTo>
                  <a:pt x="285648" y="70192"/>
                </a:lnTo>
                <a:lnTo>
                  <a:pt x="271843" y="70192"/>
                </a:lnTo>
                <a:lnTo>
                  <a:pt x="271843" y="100774"/>
                </a:lnTo>
                <a:lnTo>
                  <a:pt x="267550" y="119405"/>
                </a:lnTo>
                <a:lnTo>
                  <a:pt x="256959" y="134302"/>
                </a:lnTo>
                <a:lnTo>
                  <a:pt x="240080" y="145783"/>
                </a:lnTo>
                <a:lnTo>
                  <a:pt x="216877" y="154114"/>
                </a:lnTo>
                <a:lnTo>
                  <a:pt x="219925" y="158775"/>
                </a:lnTo>
                <a:lnTo>
                  <a:pt x="222986" y="161823"/>
                </a:lnTo>
                <a:lnTo>
                  <a:pt x="226021" y="166395"/>
                </a:lnTo>
                <a:lnTo>
                  <a:pt x="242938" y="159842"/>
                </a:lnTo>
                <a:lnTo>
                  <a:pt x="256971" y="151688"/>
                </a:lnTo>
                <a:lnTo>
                  <a:pt x="268122" y="142113"/>
                </a:lnTo>
                <a:lnTo>
                  <a:pt x="276415" y="131254"/>
                </a:lnTo>
                <a:lnTo>
                  <a:pt x="288772" y="138620"/>
                </a:lnTo>
                <a:lnTo>
                  <a:pt x="300685" y="146697"/>
                </a:lnTo>
                <a:lnTo>
                  <a:pt x="323748" y="163347"/>
                </a:lnTo>
                <a:lnTo>
                  <a:pt x="331470" y="152590"/>
                </a:lnTo>
                <a:close/>
              </a:path>
              <a:path w="721360" h="167004">
                <a:moveTo>
                  <a:pt x="363474" y="35140"/>
                </a:moveTo>
                <a:lnTo>
                  <a:pt x="349758" y="35140"/>
                </a:lnTo>
                <a:lnTo>
                  <a:pt x="349758" y="161823"/>
                </a:lnTo>
                <a:lnTo>
                  <a:pt x="363474" y="161823"/>
                </a:lnTo>
                <a:lnTo>
                  <a:pt x="363474" y="35140"/>
                </a:lnTo>
                <a:close/>
              </a:path>
              <a:path w="721360" h="167004">
                <a:moveTo>
                  <a:pt x="389483" y="24472"/>
                </a:moveTo>
                <a:lnTo>
                  <a:pt x="383755" y="17856"/>
                </a:lnTo>
                <a:lnTo>
                  <a:pt x="378028" y="11823"/>
                </a:lnTo>
                <a:lnTo>
                  <a:pt x="372287" y="6388"/>
                </a:lnTo>
                <a:lnTo>
                  <a:pt x="366522" y="1524"/>
                </a:lnTo>
                <a:lnTo>
                  <a:pt x="357378" y="9144"/>
                </a:lnTo>
                <a:lnTo>
                  <a:pt x="362864" y="14897"/>
                </a:lnTo>
                <a:lnTo>
                  <a:pt x="368084" y="20815"/>
                </a:lnTo>
                <a:lnTo>
                  <a:pt x="373303" y="27012"/>
                </a:lnTo>
                <a:lnTo>
                  <a:pt x="378802" y="33616"/>
                </a:lnTo>
                <a:lnTo>
                  <a:pt x="389483" y="24472"/>
                </a:lnTo>
                <a:close/>
              </a:path>
              <a:path w="721360" h="167004">
                <a:moveTo>
                  <a:pt x="488721" y="13716"/>
                </a:moveTo>
                <a:lnTo>
                  <a:pt x="400138" y="13716"/>
                </a:lnTo>
                <a:lnTo>
                  <a:pt x="400138" y="25996"/>
                </a:lnTo>
                <a:lnTo>
                  <a:pt x="475005" y="25996"/>
                </a:lnTo>
                <a:lnTo>
                  <a:pt x="475005" y="143446"/>
                </a:lnTo>
                <a:lnTo>
                  <a:pt x="471957" y="148018"/>
                </a:lnTo>
                <a:lnTo>
                  <a:pt x="462813" y="148018"/>
                </a:lnTo>
                <a:lnTo>
                  <a:pt x="457631" y="147789"/>
                </a:lnTo>
                <a:lnTo>
                  <a:pt x="452767" y="147370"/>
                </a:lnTo>
                <a:lnTo>
                  <a:pt x="444500" y="146735"/>
                </a:lnTo>
                <a:lnTo>
                  <a:pt x="436816" y="146494"/>
                </a:lnTo>
                <a:lnTo>
                  <a:pt x="439864" y="155638"/>
                </a:lnTo>
                <a:lnTo>
                  <a:pt x="439864" y="160299"/>
                </a:lnTo>
                <a:lnTo>
                  <a:pt x="465874" y="160299"/>
                </a:lnTo>
                <a:lnTo>
                  <a:pt x="475856" y="158864"/>
                </a:lnTo>
                <a:lnTo>
                  <a:pt x="483006" y="154546"/>
                </a:lnTo>
                <a:lnTo>
                  <a:pt x="486892" y="148018"/>
                </a:lnTo>
                <a:lnTo>
                  <a:pt x="487286" y="147370"/>
                </a:lnTo>
                <a:lnTo>
                  <a:pt x="488721" y="137350"/>
                </a:lnTo>
                <a:lnTo>
                  <a:pt x="488721" y="13716"/>
                </a:lnTo>
                <a:close/>
              </a:path>
              <a:path w="721360" h="167004">
                <a:moveTo>
                  <a:pt x="574255" y="42760"/>
                </a:moveTo>
                <a:lnTo>
                  <a:pt x="568159" y="33616"/>
                </a:lnTo>
                <a:lnTo>
                  <a:pt x="554088" y="39319"/>
                </a:lnTo>
                <a:lnTo>
                  <a:pt x="539153" y="44856"/>
                </a:lnTo>
                <a:lnTo>
                  <a:pt x="523074" y="50126"/>
                </a:lnTo>
                <a:lnTo>
                  <a:pt x="505587" y="54952"/>
                </a:lnTo>
                <a:lnTo>
                  <a:pt x="507111" y="59524"/>
                </a:lnTo>
                <a:lnTo>
                  <a:pt x="510159" y="62572"/>
                </a:lnTo>
                <a:lnTo>
                  <a:pt x="511683" y="65620"/>
                </a:lnTo>
                <a:lnTo>
                  <a:pt x="530237" y="59905"/>
                </a:lnTo>
                <a:lnTo>
                  <a:pt x="546963" y="54190"/>
                </a:lnTo>
                <a:lnTo>
                  <a:pt x="561682" y="48475"/>
                </a:lnTo>
                <a:lnTo>
                  <a:pt x="574255" y="42760"/>
                </a:lnTo>
                <a:close/>
              </a:path>
              <a:path w="721360" h="167004">
                <a:moveTo>
                  <a:pt x="629221" y="86956"/>
                </a:moveTo>
                <a:lnTo>
                  <a:pt x="575792" y="86956"/>
                </a:lnTo>
                <a:lnTo>
                  <a:pt x="577303" y="83908"/>
                </a:lnTo>
                <a:lnTo>
                  <a:pt x="580364" y="80860"/>
                </a:lnTo>
                <a:lnTo>
                  <a:pt x="581875" y="77812"/>
                </a:lnTo>
                <a:lnTo>
                  <a:pt x="569683" y="77812"/>
                </a:lnTo>
                <a:lnTo>
                  <a:pt x="563397" y="85813"/>
                </a:lnTo>
                <a:lnTo>
                  <a:pt x="555955" y="93675"/>
                </a:lnTo>
                <a:lnTo>
                  <a:pt x="547357" y="101269"/>
                </a:lnTo>
                <a:lnTo>
                  <a:pt x="538632" y="107632"/>
                </a:lnTo>
                <a:lnTo>
                  <a:pt x="537629" y="108419"/>
                </a:lnTo>
                <a:lnTo>
                  <a:pt x="540639" y="109918"/>
                </a:lnTo>
                <a:lnTo>
                  <a:pt x="543687" y="112966"/>
                </a:lnTo>
                <a:lnTo>
                  <a:pt x="545211" y="116014"/>
                </a:lnTo>
                <a:lnTo>
                  <a:pt x="550951" y="111429"/>
                </a:lnTo>
                <a:lnTo>
                  <a:pt x="556526" y="106680"/>
                </a:lnTo>
                <a:lnTo>
                  <a:pt x="561797" y="101663"/>
                </a:lnTo>
                <a:lnTo>
                  <a:pt x="566635" y="96202"/>
                </a:lnTo>
                <a:lnTo>
                  <a:pt x="615505" y="96202"/>
                </a:lnTo>
                <a:lnTo>
                  <a:pt x="612381" y="99898"/>
                </a:lnTo>
                <a:lnTo>
                  <a:pt x="607682" y="104013"/>
                </a:lnTo>
                <a:lnTo>
                  <a:pt x="601522" y="108419"/>
                </a:lnTo>
                <a:lnTo>
                  <a:pt x="594067" y="112966"/>
                </a:lnTo>
                <a:lnTo>
                  <a:pt x="588327" y="110451"/>
                </a:lnTo>
                <a:lnTo>
                  <a:pt x="582447" y="107632"/>
                </a:lnTo>
                <a:lnTo>
                  <a:pt x="576275" y="104825"/>
                </a:lnTo>
                <a:lnTo>
                  <a:pt x="569683" y="102298"/>
                </a:lnTo>
                <a:lnTo>
                  <a:pt x="563587" y="109918"/>
                </a:lnTo>
                <a:lnTo>
                  <a:pt x="569683" y="112966"/>
                </a:lnTo>
                <a:lnTo>
                  <a:pt x="577303" y="116014"/>
                </a:lnTo>
                <a:lnTo>
                  <a:pt x="583399" y="119062"/>
                </a:lnTo>
                <a:lnTo>
                  <a:pt x="574802" y="122504"/>
                </a:lnTo>
                <a:lnTo>
                  <a:pt x="564908" y="125920"/>
                </a:lnTo>
                <a:lnTo>
                  <a:pt x="553567" y="129349"/>
                </a:lnTo>
                <a:lnTo>
                  <a:pt x="540639" y="132778"/>
                </a:lnTo>
                <a:lnTo>
                  <a:pt x="546735" y="138874"/>
                </a:lnTo>
                <a:lnTo>
                  <a:pt x="584288" y="129730"/>
                </a:lnTo>
                <a:lnTo>
                  <a:pt x="594067" y="125158"/>
                </a:lnTo>
                <a:lnTo>
                  <a:pt x="608050" y="132029"/>
                </a:lnTo>
                <a:lnTo>
                  <a:pt x="615378" y="135445"/>
                </a:lnTo>
                <a:lnTo>
                  <a:pt x="623125" y="138874"/>
                </a:lnTo>
                <a:lnTo>
                  <a:pt x="629221" y="129730"/>
                </a:lnTo>
                <a:lnTo>
                  <a:pt x="623265" y="126542"/>
                </a:lnTo>
                <a:lnTo>
                  <a:pt x="620293" y="125158"/>
                </a:lnTo>
                <a:lnTo>
                  <a:pt x="610781" y="120738"/>
                </a:lnTo>
                <a:lnTo>
                  <a:pt x="604837" y="117538"/>
                </a:lnTo>
                <a:lnTo>
                  <a:pt x="611886" y="112966"/>
                </a:lnTo>
                <a:lnTo>
                  <a:pt x="612279" y="112712"/>
                </a:lnTo>
                <a:lnTo>
                  <a:pt x="618744" y="107442"/>
                </a:lnTo>
                <a:lnTo>
                  <a:pt x="624332" y="101904"/>
                </a:lnTo>
                <a:lnTo>
                  <a:pt x="629221" y="96202"/>
                </a:lnTo>
                <a:lnTo>
                  <a:pt x="629221" y="86956"/>
                </a:lnTo>
                <a:close/>
              </a:path>
              <a:path w="721360" h="167004">
                <a:moveTo>
                  <a:pt x="652170" y="64096"/>
                </a:moveTo>
                <a:lnTo>
                  <a:pt x="639978" y="64096"/>
                </a:lnTo>
                <a:lnTo>
                  <a:pt x="639978" y="74764"/>
                </a:lnTo>
                <a:lnTo>
                  <a:pt x="639978" y="144970"/>
                </a:lnTo>
                <a:lnTo>
                  <a:pt x="534543" y="144970"/>
                </a:lnTo>
                <a:lnTo>
                  <a:pt x="534543" y="74764"/>
                </a:lnTo>
                <a:lnTo>
                  <a:pt x="639978" y="74764"/>
                </a:lnTo>
                <a:lnTo>
                  <a:pt x="639978" y="64096"/>
                </a:lnTo>
                <a:lnTo>
                  <a:pt x="586447" y="64096"/>
                </a:lnTo>
                <a:lnTo>
                  <a:pt x="589508" y="58000"/>
                </a:lnTo>
                <a:lnTo>
                  <a:pt x="592543" y="53428"/>
                </a:lnTo>
                <a:lnTo>
                  <a:pt x="595693" y="48856"/>
                </a:lnTo>
                <a:lnTo>
                  <a:pt x="583399" y="44284"/>
                </a:lnTo>
                <a:lnTo>
                  <a:pt x="580364" y="51904"/>
                </a:lnTo>
                <a:lnTo>
                  <a:pt x="574255" y="64096"/>
                </a:lnTo>
                <a:lnTo>
                  <a:pt x="522351" y="64096"/>
                </a:lnTo>
                <a:lnTo>
                  <a:pt x="522351" y="163347"/>
                </a:lnTo>
                <a:lnTo>
                  <a:pt x="534543" y="163347"/>
                </a:lnTo>
                <a:lnTo>
                  <a:pt x="534543" y="157162"/>
                </a:lnTo>
                <a:lnTo>
                  <a:pt x="639978" y="157162"/>
                </a:lnTo>
                <a:lnTo>
                  <a:pt x="639978" y="163347"/>
                </a:lnTo>
                <a:lnTo>
                  <a:pt x="652170" y="163347"/>
                </a:lnTo>
                <a:lnTo>
                  <a:pt x="652170" y="157162"/>
                </a:lnTo>
                <a:lnTo>
                  <a:pt x="652170" y="144970"/>
                </a:lnTo>
                <a:lnTo>
                  <a:pt x="652170" y="74764"/>
                </a:lnTo>
                <a:lnTo>
                  <a:pt x="652170" y="64096"/>
                </a:lnTo>
                <a:close/>
              </a:path>
              <a:path w="721360" h="167004">
                <a:moveTo>
                  <a:pt x="662838" y="16764"/>
                </a:moveTo>
                <a:lnTo>
                  <a:pt x="597217" y="16764"/>
                </a:lnTo>
                <a:lnTo>
                  <a:pt x="594067" y="10668"/>
                </a:lnTo>
                <a:lnTo>
                  <a:pt x="589508" y="4572"/>
                </a:lnTo>
                <a:lnTo>
                  <a:pt x="587971" y="0"/>
                </a:lnTo>
                <a:lnTo>
                  <a:pt x="574255" y="6096"/>
                </a:lnTo>
                <a:lnTo>
                  <a:pt x="577303" y="9144"/>
                </a:lnTo>
                <a:lnTo>
                  <a:pt x="578827" y="12192"/>
                </a:lnTo>
                <a:lnTo>
                  <a:pt x="581875" y="16764"/>
                </a:lnTo>
                <a:lnTo>
                  <a:pt x="511683" y="16764"/>
                </a:lnTo>
                <a:lnTo>
                  <a:pt x="511683" y="44284"/>
                </a:lnTo>
                <a:lnTo>
                  <a:pt x="525399" y="44284"/>
                </a:lnTo>
                <a:lnTo>
                  <a:pt x="525399" y="29044"/>
                </a:lnTo>
                <a:lnTo>
                  <a:pt x="649122" y="29044"/>
                </a:lnTo>
                <a:lnTo>
                  <a:pt x="649122" y="42760"/>
                </a:lnTo>
                <a:lnTo>
                  <a:pt x="662838" y="42760"/>
                </a:lnTo>
                <a:lnTo>
                  <a:pt x="662838" y="29044"/>
                </a:lnTo>
                <a:lnTo>
                  <a:pt x="662838" y="16764"/>
                </a:lnTo>
                <a:close/>
              </a:path>
              <a:path w="721360" h="167004">
                <a:moveTo>
                  <a:pt x="668934" y="56476"/>
                </a:moveTo>
                <a:lnTo>
                  <a:pt x="606361" y="33616"/>
                </a:lnTo>
                <a:lnTo>
                  <a:pt x="601789" y="42760"/>
                </a:lnTo>
                <a:lnTo>
                  <a:pt x="618388" y="49339"/>
                </a:lnTo>
                <a:lnTo>
                  <a:pt x="634022" y="55333"/>
                </a:lnTo>
                <a:lnTo>
                  <a:pt x="648792" y="60769"/>
                </a:lnTo>
                <a:lnTo>
                  <a:pt x="662838" y="65620"/>
                </a:lnTo>
                <a:lnTo>
                  <a:pt x="668934" y="56476"/>
                </a:lnTo>
                <a:close/>
              </a:path>
              <a:path w="721360" h="167004">
                <a:moveTo>
                  <a:pt x="720852" y="120586"/>
                </a:moveTo>
                <a:lnTo>
                  <a:pt x="705612" y="120586"/>
                </a:lnTo>
                <a:lnTo>
                  <a:pt x="696468" y="164871"/>
                </a:lnTo>
                <a:lnTo>
                  <a:pt x="707136" y="164871"/>
                </a:lnTo>
                <a:lnTo>
                  <a:pt x="720852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object 4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365271" y="4283875"/>
            <a:ext cx="1893773" cy="164871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5378196" y="4285398"/>
            <a:ext cx="721360" cy="163830"/>
          </a:xfrm>
          <a:custGeom>
            <a:avLst/>
            <a:gdLst/>
            <a:ahLst/>
            <a:cxnLst/>
            <a:rect l="l" t="t" r="r" b="b"/>
            <a:pathLst>
              <a:path w="721360" h="163829">
                <a:moveTo>
                  <a:pt x="154203" y="19812"/>
                </a:moveTo>
                <a:lnTo>
                  <a:pt x="88582" y="19812"/>
                </a:lnTo>
                <a:lnTo>
                  <a:pt x="96202" y="16764"/>
                </a:lnTo>
                <a:lnTo>
                  <a:pt x="90106" y="10668"/>
                </a:lnTo>
                <a:lnTo>
                  <a:pt x="85534" y="4572"/>
                </a:lnTo>
                <a:lnTo>
                  <a:pt x="82486" y="0"/>
                </a:lnTo>
                <a:lnTo>
                  <a:pt x="68668" y="6096"/>
                </a:lnTo>
                <a:lnTo>
                  <a:pt x="73342" y="10668"/>
                </a:lnTo>
                <a:lnTo>
                  <a:pt x="79438" y="19812"/>
                </a:lnTo>
                <a:lnTo>
                  <a:pt x="9144" y="19812"/>
                </a:lnTo>
                <a:lnTo>
                  <a:pt x="9144" y="50380"/>
                </a:lnTo>
                <a:lnTo>
                  <a:pt x="22860" y="50380"/>
                </a:lnTo>
                <a:lnTo>
                  <a:pt x="22860" y="32092"/>
                </a:lnTo>
                <a:lnTo>
                  <a:pt x="142011" y="32092"/>
                </a:lnTo>
                <a:lnTo>
                  <a:pt x="142011" y="51904"/>
                </a:lnTo>
                <a:lnTo>
                  <a:pt x="154203" y="51904"/>
                </a:lnTo>
                <a:lnTo>
                  <a:pt x="154203" y="32092"/>
                </a:lnTo>
                <a:lnTo>
                  <a:pt x="154203" y="19812"/>
                </a:lnTo>
                <a:close/>
              </a:path>
              <a:path w="721360" h="163829">
                <a:moveTo>
                  <a:pt x="163449" y="143446"/>
                </a:moveTo>
                <a:lnTo>
                  <a:pt x="91630" y="143446"/>
                </a:lnTo>
                <a:lnTo>
                  <a:pt x="91630" y="141922"/>
                </a:lnTo>
                <a:lnTo>
                  <a:pt x="91630" y="108394"/>
                </a:lnTo>
                <a:lnTo>
                  <a:pt x="149631" y="108394"/>
                </a:lnTo>
                <a:lnTo>
                  <a:pt x="149631" y="97726"/>
                </a:lnTo>
                <a:lnTo>
                  <a:pt x="91630" y="97726"/>
                </a:lnTo>
                <a:lnTo>
                  <a:pt x="91630" y="70192"/>
                </a:lnTo>
                <a:lnTo>
                  <a:pt x="158775" y="70192"/>
                </a:lnTo>
                <a:lnTo>
                  <a:pt x="158775" y="58000"/>
                </a:lnTo>
                <a:lnTo>
                  <a:pt x="3048" y="58000"/>
                </a:lnTo>
                <a:lnTo>
                  <a:pt x="3048" y="70192"/>
                </a:lnTo>
                <a:lnTo>
                  <a:pt x="79438" y="70192"/>
                </a:lnTo>
                <a:lnTo>
                  <a:pt x="79438" y="141922"/>
                </a:lnTo>
                <a:lnTo>
                  <a:pt x="39712" y="111442"/>
                </a:lnTo>
                <a:lnTo>
                  <a:pt x="41732" y="104571"/>
                </a:lnTo>
                <a:lnTo>
                  <a:pt x="43281" y="97726"/>
                </a:lnTo>
                <a:lnTo>
                  <a:pt x="44640" y="90182"/>
                </a:lnTo>
                <a:lnTo>
                  <a:pt x="45808" y="82384"/>
                </a:lnTo>
                <a:lnTo>
                  <a:pt x="32092" y="80860"/>
                </a:lnTo>
                <a:lnTo>
                  <a:pt x="28359" y="102362"/>
                </a:lnTo>
                <a:lnTo>
                  <a:pt x="21755" y="120954"/>
                </a:lnTo>
                <a:lnTo>
                  <a:pt x="12293" y="136690"/>
                </a:lnTo>
                <a:lnTo>
                  <a:pt x="0" y="149542"/>
                </a:lnTo>
                <a:lnTo>
                  <a:pt x="3048" y="154114"/>
                </a:lnTo>
                <a:lnTo>
                  <a:pt x="6096" y="158775"/>
                </a:lnTo>
                <a:lnTo>
                  <a:pt x="9144" y="163347"/>
                </a:lnTo>
                <a:lnTo>
                  <a:pt x="16598" y="155016"/>
                </a:lnTo>
                <a:lnTo>
                  <a:pt x="23088" y="146126"/>
                </a:lnTo>
                <a:lnTo>
                  <a:pt x="28714" y="136690"/>
                </a:lnTo>
                <a:lnTo>
                  <a:pt x="33629" y="126682"/>
                </a:lnTo>
                <a:lnTo>
                  <a:pt x="43903" y="139573"/>
                </a:lnTo>
                <a:lnTo>
                  <a:pt x="88582" y="155638"/>
                </a:lnTo>
                <a:lnTo>
                  <a:pt x="120815" y="156857"/>
                </a:lnTo>
                <a:lnTo>
                  <a:pt x="139014" y="156552"/>
                </a:lnTo>
                <a:lnTo>
                  <a:pt x="158775" y="155638"/>
                </a:lnTo>
                <a:lnTo>
                  <a:pt x="160299" y="151066"/>
                </a:lnTo>
                <a:lnTo>
                  <a:pt x="161925" y="146494"/>
                </a:lnTo>
                <a:lnTo>
                  <a:pt x="163449" y="143446"/>
                </a:lnTo>
                <a:close/>
              </a:path>
              <a:path w="721360" h="163829">
                <a:moveTo>
                  <a:pt x="232117" y="15240"/>
                </a:moveTo>
                <a:lnTo>
                  <a:pt x="218401" y="15240"/>
                </a:lnTo>
                <a:lnTo>
                  <a:pt x="218401" y="27520"/>
                </a:lnTo>
                <a:lnTo>
                  <a:pt x="218401" y="68668"/>
                </a:lnTo>
                <a:lnTo>
                  <a:pt x="218401" y="80860"/>
                </a:lnTo>
                <a:lnTo>
                  <a:pt x="218401" y="123634"/>
                </a:lnTo>
                <a:lnTo>
                  <a:pt x="187833" y="123634"/>
                </a:lnTo>
                <a:lnTo>
                  <a:pt x="187833" y="80860"/>
                </a:lnTo>
                <a:lnTo>
                  <a:pt x="218401" y="80860"/>
                </a:lnTo>
                <a:lnTo>
                  <a:pt x="218401" y="68668"/>
                </a:lnTo>
                <a:lnTo>
                  <a:pt x="187833" y="68668"/>
                </a:lnTo>
                <a:lnTo>
                  <a:pt x="187833" y="27520"/>
                </a:lnTo>
                <a:lnTo>
                  <a:pt x="218401" y="27520"/>
                </a:lnTo>
                <a:lnTo>
                  <a:pt x="218401" y="15240"/>
                </a:lnTo>
                <a:lnTo>
                  <a:pt x="174117" y="15240"/>
                </a:lnTo>
                <a:lnTo>
                  <a:pt x="174117" y="151066"/>
                </a:lnTo>
                <a:lnTo>
                  <a:pt x="187833" y="151066"/>
                </a:lnTo>
                <a:lnTo>
                  <a:pt x="187833" y="135826"/>
                </a:lnTo>
                <a:lnTo>
                  <a:pt x="218401" y="135826"/>
                </a:lnTo>
                <a:lnTo>
                  <a:pt x="218401" y="149542"/>
                </a:lnTo>
                <a:lnTo>
                  <a:pt x="232117" y="149542"/>
                </a:lnTo>
                <a:lnTo>
                  <a:pt x="232117" y="135826"/>
                </a:lnTo>
                <a:lnTo>
                  <a:pt x="232117" y="123634"/>
                </a:lnTo>
                <a:lnTo>
                  <a:pt x="232117" y="80860"/>
                </a:lnTo>
                <a:lnTo>
                  <a:pt x="232117" y="68668"/>
                </a:lnTo>
                <a:lnTo>
                  <a:pt x="232117" y="27520"/>
                </a:lnTo>
                <a:lnTo>
                  <a:pt x="232117" y="15240"/>
                </a:lnTo>
                <a:close/>
              </a:path>
              <a:path w="721360" h="163829">
                <a:moveTo>
                  <a:pt x="274891" y="102298"/>
                </a:moveTo>
                <a:lnTo>
                  <a:pt x="271145" y="94830"/>
                </a:lnTo>
                <a:lnTo>
                  <a:pt x="266687" y="86055"/>
                </a:lnTo>
                <a:lnTo>
                  <a:pt x="261378" y="75857"/>
                </a:lnTo>
                <a:lnTo>
                  <a:pt x="255079" y="64096"/>
                </a:lnTo>
                <a:lnTo>
                  <a:pt x="242798" y="70192"/>
                </a:lnTo>
                <a:lnTo>
                  <a:pt x="249135" y="81305"/>
                </a:lnTo>
                <a:lnTo>
                  <a:pt x="254304" y="91579"/>
                </a:lnTo>
                <a:lnTo>
                  <a:pt x="258305" y="100711"/>
                </a:lnTo>
                <a:lnTo>
                  <a:pt x="261175" y="108394"/>
                </a:lnTo>
                <a:lnTo>
                  <a:pt x="267271" y="105346"/>
                </a:lnTo>
                <a:lnTo>
                  <a:pt x="271843" y="103822"/>
                </a:lnTo>
                <a:lnTo>
                  <a:pt x="274891" y="102298"/>
                </a:lnTo>
                <a:close/>
              </a:path>
              <a:path w="721360" h="163829">
                <a:moveTo>
                  <a:pt x="331368" y="36664"/>
                </a:moveTo>
                <a:lnTo>
                  <a:pt x="308508" y="36664"/>
                </a:lnTo>
                <a:lnTo>
                  <a:pt x="308508" y="0"/>
                </a:lnTo>
                <a:lnTo>
                  <a:pt x="294703" y="0"/>
                </a:lnTo>
                <a:lnTo>
                  <a:pt x="294703" y="36664"/>
                </a:lnTo>
                <a:lnTo>
                  <a:pt x="236689" y="36664"/>
                </a:lnTo>
                <a:lnTo>
                  <a:pt x="236689" y="48856"/>
                </a:lnTo>
                <a:lnTo>
                  <a:pt x="294703" y="48856"/>
                </a:lnTo>
                <a:lnTo>
                  <a:pt x="294703" y="141922"/>
                </a:lnTo>
                <a:lnTo>
                  <a:pt x="291655" y="146494"/>
                </a:lnTo>
                <a:lnTo>
                  <a:pt x="284035" y="146494"/>
                </a:lnTo>
                <a:lnTo>
                  <a:pt x="278244" y="146265"/>
                </a:lnTo>
                <a:lnTo>
                  <a:pt x="272034" y="145732"/>
                </a:lnTo>
                <a:lnTo>
                  <a:pt x="264960" y="145211"/>
                </a:lnTo>
                <a:lnTo>
                  <a:pt x="256603" y="144970"/>
                </a:lnTo>
                <a:lnTo>
                  <a:pt x="258127" y="149542"/>
                </a:lnTo>
                <a:lnTo>
                  <a:pt x="258127" y="154114"/>
                </a:lnTo>
                <a:lnTo>
                  <a:pt x="259651" y="158775"/>
                </a:lnTo>
                <a:lnTo>
                  <a:pt x="287083" y="158775"/>
                </a:lnTo>
                <a:lnTo>
                  <a:pt x="296252" y="157365"/>
                </a:lnTo>
                <a:lnTo>
                  <a:pt x="302971" y="153212"/>
                </a:lnTo>
                <a:lnTo>
                  <a:pt x="307086" y="146494"/>
                </a:lnTo>
                <a:lnTo>
                  <a:pt x="308508" y="137350"/>
                </a:lnTo>
                <a:lnTo>
                  <a:pt x="308508" y="48856"/>
                </a:lnTo>
                <a:lnTo>
                  <a:pt x="331368" y="48856"/>
                </a:lnTo>
                <a:lnTo>
                  <a:pt x="331368" y="36664"/>
                </a:lnTo>
                <a:close/>
              </a:path>
              <a:path w="721360" h="163829">
                <a:moveTo>
                  <a:pt x="468820" y="38188"/>
                </a:moveTo>
                <a:lnTo>
                  <a:pt x="458152" y="38188"/>
                </a:lnTo>
                <a:lnTo>
                  <a:pt x="458152" y="48856"/>
                </a:lnTo>
                <a:lnTo>
                  <a:pt x="458152" y="61048"/>
                </a:lnTo>
                <a:lnTo>
                  <a:pt x="377190" y="61048"/>
                </a:lnTo>
                <a:lnTo>
                  <a:pt x="377190" y="48856"/>
                </a:lnTo>
                <a:lnTo>
                  <a:pt x="458152" y="48856"/>
                </a:lnTo>
                <a:lnTo>
                  <a:pt x="458152" y="38188"/>
                </a:lnTo>
                <a:lnTo>
                  <a:pt x="366522" y="38188"/>
                </a:lnTo>
                <a:lnTo>
                  <a:pt x="366522" y="76288"/>
                </a:lnTo>
                <a:lnTo>
                  <a:pt x="377190" y="76288"/>
                </a:lnTo>
                <a:lnTo>
                  <a:pt x="377190" y="71716"/>
                </a:lnTo>
                <a:lnTo>
                  <a:pt x="458152" y="71716"/>
                </a:lnTo>
                <a:lnTo>
                  <a:pt x="458152" y="76288"/>
                </a:lnTo>
                <a:lnTo>
                  <a:pt x="468820" y="76288"/>
                </a:lnTo>
                <a:lnTo>
                  <a:pt x="468820" y="71716"/>
                </a:lnTo>
                <a:lnTo>
                  <a:pt x="468820" y="61048"/>
                </a:lnTo>
                <a:lnTo>
                  <a:pt x="468820" y="48856"/>
                </a:lnTo>
                <a:lnTo>
                  <a:pt x="468820" y="38188"/>
                </a:lnTo>
                <a:close/>
              </a:path>
              <a:path w="721360" h="163829">
                <a:moveTo>
                  <a:pt x="491769" y="82384"/>
                </a:moveTo>
                <a:lnTo>
                  <a:pt x="343662" y="82384"/>
                </a:lnTo>
                <a:lnTo>
                  <a:pt x="343662" y="108394"/>
                </a:lnTo>
                <a:lnTo>
                  <a:pt x="355854" y="108394"/>
                </a:lnTo>
                <a:lnTo>
                  <a:pt x="355854" y="94678"/>
                </a:lnTo>
                <a:lnTo>
                  <a:pt x="479577" y="94678"/>
                </a:lnTo>
                <a:lnTo>
                  <a:pt x="479577" y="108394"/>
                </a:lnTo>
                <a:lnTo>
                  <a:pt x="491769" y="108394"/>
                </a:lnTo>
                <a:lnTo>
                  <a:pt x="491769" y="94678"/>
                </a:lnTo>
                <a:lnTo>
                  <a:pt x="491769" y="82384"/>
                </a:lnTo>
                <a:close/>
              </a:path>
              <a:path w="721360" h="163829">
                <a:moveTo>
                  <a:pt x="494830" y="16764"/>
                </a:moveTo>
                <a:lnTo>
                  <a:pt x="424535" y="16764"/>
                </a:lnTo>
                <a:lnTo>
                  <a:pt x="422998" y="10668"/>
                </a:lnTo>
                <a:lnTo>
                  <a:pt x="419950" y="4572"/>
                </a:lnTo>
                <a:lnTo>
                  <a:pt x="418426" y="0"/>
                </a:lnTo>
                <a:lnTo>
                  <a:pt x="406234" y="3048"/>
                </a:lnTo>
                <a:lnTo>
                  <a:pt x="410806" y="16764"/>
                </a:lnTo>
                <a:lnTo>
                  <a:pt x="340614" y="16764"/>
                </a:lnTo>
                <a:lnTo>
                  <a:pt x="340614" y="27520"/>
                </a:lnTo>
                <a:lnTo>
                  <a:pt x="494830" y="27520"/>
                </a:lnTo>
                <a:lnTo>
                  <a:pt x="494830" y="16764"/>
                </a:lnTo>
                <a:close/>
              </a:path>
              <a:path w="721360" h="163829">
                <a:moveTo>
                  <a:pt x="499389" y="125158"/>
                </a:moveTo>
                <a:lnTo>
                  <a:pt x="494830" y="123634"/>
                </a:lnTo>
                <a:lnTo>
                  <a:pt x="491769" y="122110"/>
                </a:lnTo>
                <a:lnTo>
                  <a:pt x="487197" y="119062"/>
                </a:lnTo>
                <a:lnTo>
                  <a:pt x="487197" y="126682"/>
                </a:lnTo>
                <a:lnTo>
                  <a:pt x="485686" y="132778"/>
                </a:lnTo>
                <a:lnTo>
                  <a:pt x="485660" y="138950"/>
                </a:lnTo>
                <a:lnTo>
                  <a:pt x="484149" y="144970"/>
                </a:lnTo>
                <a:lnTo>
                  <a:pt x="479577" y="146494"/>
                </a:lnTo>
                <a:lnTo>
                  <a:pt x="455104" y="146494"/>
                </a:lnTo>
                <a:lnTo>
                  <a:pt x="452056" y="143446"/>
                </a:lnTo>
                <a:lnTo>
                  <a:pt x="450532" y="140398"/>
                </a:lnTo>
                <a:lnTo>
                  <a:pt x="450532" y="116014"/>
                </a:lnTo>
                <a:lnTo>
                  <a:pt x="450532" y="105346"/>
                </a:lnTo>
                <a:lnTo>
                  <a:pt x="381762" y="105346"/>
                </a:lnTo>
                <a:lnTo>
                  <a:pt x="381762" y="125158"/>
                </a:lnTo>
                <a:lnTo>
                  <a:pt x="378714" y="131254"/>
                </a:lnTo>
                <a:lnTo>
                  <a:pt x="337464" y="151066"/>
                </a:lnTo>
                <a:lnTo>
                  <a:pt x="340614" y="155638"/>
                </a:lnTo>
                <a:lnTo>
                  <a:pt x="342138" y="158775"/>
                </a:lnTo>
                <a:lnTo>
                  <a:pt x="343662" y="163347"/>
                </a:lnTo>
                <a:lnTo>
                  <a:pt x="356514" y="160477"/>
                </a:lnTo>
                <a:lnTo>
                  <a:pt x="388861" y="138950"/>
                </a:lnTo>
                <a:lnTo>
                  <a:pt x="394042" y="116014"/>
                </a:lnTo>
                <a:lnTo>
                  <a:pt x="438340" y="116014"/>
                </a:lnTo>
                <a:lnTo>
                  <a:pt x="438340" y="144970"/>
                </a:lnTo>
                <a:lnTo>
                  <a:pt x="439864" y="151066"/>
                </a:lnTo>
                <a:lnTo>
                  <a:pt x="442912" y="154114"/>
                </a:lnTo>
                <a:lnTo>
                  <a:pt x="445960" y="157251"/>
                </a:lnTo>
                <a:lnTo>
                  <a:pt x="450532" y="158775"/>
                </a:lnTo>
                <a:lnTo>
                  <a:pt x="475005" y="158775"/>
                </a:lnTo>
                <a:lnTo>
                  <a:pt x="497865" y="135826"/>
                </a:lnTo>
                <a:lnTo>
                  <a:pt x="499389" y="131254"/>
                </a:lnTo>
                <a:lnTo>
                  <a:pt x="499389" y="125158"/>
                </a:lnTo>
                <a:close/>
              </a:path>
              <a:path w="721360" h="163829">
                <a:moveTo>
                  <a:pt x="523875" y="74764"/>
                </a:moveTo>
                <a:lnTo>
                  <a:pt x="522605" y="67005"/>
                </a:lnTo>
                <a:lnTo>
                  <a:pt x="522503" y="66408"/>
                </a:lnTo>
                <a:lnTo>
                  <a:pt x="522427" y="65913"/>
                </a:lnTo>
                <a:lnTo>
                  <a:pt x="520395" y="55333"/>
                </a:lnTo>
                <a:lnTo>
                  <a:pt x="517791" y="43103"/>
                </a:lnTo>
                <a:lnTo>
                  <a:pt x="514642" y="29044"/>
                </a:lnTo>
                <a:lnTo>
                  <a:pt x="503961" y="30568"/>
                </a:lnTo>
                <a:lnTo>
                  <a:pt x="506247" y="43103"/>
                </a:lnTo>
                <a:lnTo>
                  <a:pt x="508495" y="55143"/>
                </a:lnTo>
                <a:lnTo>
                  <a:pt x="510540" y="65620"/>
                </a:lnTo>
                <a:lnTo>
                  <a:pt x="513105" y="77812"/>
                </a:lnTo>
                <a:lnTo>
                  <a:pt x="523875" y="74764"/>
                </a:lnTo>
                <a:close/>
              </a:path>
              <a:path w="721360" h="163829">
                <a:moveTo>
                  <a:pt x="542163" y="1524"/>
                </a:moveTo>
                <a:lnTo>
                  <a:pt x="529971" y="1524"/>
                </a:lnTo>
                <a:lnTo>
                  <a:pt x="529882" y="25996"/>
                </a:lnTo>
                <a:lnTo>
                  <a:pt x="529805" y="33616"/>
                </a:lnTo>
                <a:lnTo>
                  <a:pt x="529691" y="39624"/>
                </a:lnTo>
                <a:lnTo>
                  <a:pt x="529361" y="50761"/>
                </a:lnTo>
                <a:lnTo>
                  <a:pt x="529323" y="52197"/>
                </a:lnTo>
                <a:lnTo>
                  <a:pt x="528650" y="62484"/>
                </a:lnTo>
                <a:lnTo>
                  <a:pt x="526986" y="89039"/>
                </a:lnTo>
                <a:lnTo>
                  <a:pt x="522528" y="110858"/>
                </a:lnTo>
                <a:lnTo>
                  <a:pt x="514896" y="130657"/>
                </a:lnTo>
                <a:lnTo>
                  <a:pt x="503961" y="148018"/>
                </a:lnTo>
                <a:lnTo>
                  <a:pt x="505498" y="151066"/>
                </a:lnTo>
                <a:lnTo>
                  <a:pt x="510057" y="154114"/>
                </a:lnTo>
                <a:lnTo>
                  <a:pt x="513105" y="158775"/>
                </a:lnTo>
                <a:lnTo>
                  <a:pt x="521703" y="145821"/>
                </a:lnTo>
                <a:lnTo>
                  <a:pt x="539115" y="100774"/>
                </a:lnTo>
                <a:lnTo>
                  <a:pt x="541782" y="74764"/>
                </a:lnTo>
                <a:lnTo>
                  <a:pt x="541896" y="73253"/>
                </a:lnTo>
                <a:lnTo>
                  <a:pt x="542074" y="67005"/>
                </a:lnTo>
                <a:lnTo>
                  <a:pt x="542163" y="1524"/>
                </a:lnTo>
                <a:close/>
              </a:path>
              <a:path w="721360" h="163829">
                <a:moveTo>
                  <a:pt x="572731" y="33616"/>
                </a:moveTo>
                <a:lnTo>
                  <a:pt x="560451" y="29044"/>
                </a:lnTo>
                <a:lnTo>
                  <a:pt x="557657" y="39624"/>
                </a:lnTo>
                <a:lnTo>
                  <a:pt x="554164" y="50761"/>
                </a:lnTo>
                <a:lnTo>
                  <a:pt x="550367" y="62484"/>
                </a:lnTo>
                <a:lnTo>
                  <a:pt x="546735" y="74764"/>
                </a:lnTo>
                <a:lnTo>
                  <a:pt x="548259" y="74764"/>
                </a:lnTo>
                <a:lnTo>
                  <a:pt x="557403" y="77812"/>
                </a:lnTo>
                <a:lnTo>
                  <a:pt x="561073" y="66408"/>
                </a:lnTo>
                <a:lnTo>
                  <a:pt x="564997" y="55333"/>
                </a:lnTo>
                <a:lnTo>
                  <a:pt x="569048" y="44170"/>
                </a:lnTo>
                <a:lnTo>
                  <a:pt x="572731" y="33616"/>
                </a:lnTo>
                <a:close/>
              </a:path>
              <a:path w="721360" h="163829">
                <a:moveTo>
                  <a:pt x="577316" y="134302"/>
                </a:moveTo>
                <a:lnTo>
                  <a:pt x="569556" y="124015"/>
                </a:lnTo>
                <a:lnTo>
                  <a:pt x="562216" y="113728"/>
                </a:lnTo>
                <a:lnTo>
                  <a:pt x="555155" y="103441"/>
                </a:lnTo>
                <a:lnTo>
                  <a:pt x="548259" y="93154"/>
                </a:lnTo>
                <a:lnTo>
                  <a:pt x="539115" y="100774"/>
                </a:lnTo>
                <a:lnTo>
                  <a:pt x="544969" y="110858"/>
                </a:lnTo>
                <a:lnTo>
                  <a:pt x="551497" y="121348"/>
                </a:lnTo>
                <a:lnTo>
                  <a:pt x="558215" y="131635"/>
                </a:lnTo>
                <a:lnTo>
                  <a:pt x="565111" y="141922"/>
                </a:lnTo>
                <a:lnTo>
                  <a:pt x="577316" y="134302"/>
                </a:lnTo>
                <a:close/>
              </a:path>
              <a:path w="721360" h="163829">
                <a:moveTo>
                  <a:pt x="665886" y="13716"/>
                </a:moveTo>
                <a:lnTo>
                  <a:pt x="569683" y="13716"/>
                </a:lnTo>
                <a:lnTo>
                  <a:pt x="569683" y="25996"/>
                </a:lnTo>
                <a:lnTo>
                  <a:pt x="617029" y="25996"/>
                </a:lnTo>
                <a:lnTo>
                  <a:pt x="617029" y="140398"/>
                </a:lnTo>
                <a:lnTo>
                  <a:pt x="613981" y="144970"/>
                </a:lnTo>
                <a:lnTo>
                  <a:pt x="602005" y="144970"/>
                </a:lnTo>
                <a:lnTo>
                  <a:pt x="595020" y="144780"/>
                </a:lnTo>
                <a:lnTo>
                  <a:pt x="588035" y="144335"/>
                </a:lnTo>
                <a:lnTo>
                  <a:pt x="580351" y="143446"/>
                </a:lnTo>
                <a:lnTo>
                  <a:pt x="581875" y="148018"/>
                </a:lnTo>
                <a:lnTo>
                  <a:pt x="581875" y="152590"/>
                </a:lnTo>
                <a:lnTo>
                  <a:pt x="583399" y="158775"/>
                </a:lnTo>
                <a:lnTo>
                  <a:pt x="609409" y="158775"/>
                </a:lnTo>
                <a:lnTo>
                  <a:pt x="618528" y="157365"/>
                </a:lnTo>
                <a:lnTo>
                  <a:pt x="625221" y="153212"/>
                </a:lnTo>
                <a:lnTo>
                  <a:pt x="629335" y="146494"/>
                </a:lnTo>
                <a:lnTo>
                  <a:pt x="629564" y="144970"/>
                </a:lnTo>
                <a:lnTo>
                  <a:pt x="630745" y="137350"/>
                </a:lnTo>
                <a:lnTo>
                  <a:pt x="630745" y="25996"/>
                </a:lnTo>
                <a:lnTo>
                  <a:pt x="665886" y="25996"/>
                </a:lnTo>
                <a:lnTo>
                  <a:pt x="665886" y="13716"/>
                </a:lnTo>
                <a:close/>
              </a:path>
              <a:path w="721360" h="163829">
                <a:moveTo>
                  <a:pt x="720852" y="132778"/>
                </a:moveTo>
                <a:lnTo>
                  <a:pt x="719836" y="129730"/>
                </a:lnTo>
                <a:lnTo>
                  <a:pt x="719328" y="128206"/>
                </a:lnTo>
                <a:lnTo>
                  <a:pt x="716280" y="123634"/>
                </a:lnTo>
                <a:lnTo>
                  <a:pt x="711708" y="119062"/>
                </a:lnTo>
                <a:lnTo>
                  <a:pt x="710184" y="118554"/>
                </a:lnTo>
                <a:lnTo>
                  <a:pt x="710184" y="135826"/>
                </a:lnTo>
                <a:lnTo>
                  <a:pt x="710184" y="140398"/>
                </a:lnTo>
                <a:lnTo>
                  <a:pt x="708660" y="143446"/>
                </a:lnTo>
                <a:lnTo>
                  <a:pt x="705612" y="146494"/>
                </a:lnTo>
                <a:lnTo>
                  <a:pt x="697890" y="146494"/>
                </a:lnTo>
                <a:lnTo>
                  <a:pt x="694842" y="144970"/>
                </a:lnTo>
                <a:lnTo>
                  <a:pt x="693318" y="143446"/>
                </a:lnTo>
                <a:lnTo>
                  <a:pt x="691794" y="140398"/>
                </a:lnTo>
                <a:lnTo>
                  <a:pt x="691794" y="135826"/>
                </a:lnTo>
                <a:lnTo>
                  <a:pt x="693318" y="132778"/>
                </a:lnTo>
                <a:lnTo>
                  <a:pt x="696379" y="129730"/>
                </a:lnTo>
                <a:lnTo>
                  <a:pt x="705612" y="129730"/>
                </a:lnTo>
                <a:lnTo>
                  <a:pt x="708660" y="132778"/>
                </a:lnTo>
                <a:lnTo>
                  <a:pt x="710184" y="135826"/>
                </a:lnTo>
                <a:lnTo>
                  <a:pt x="710184" y="118554"/>
                </a:lnTo>
                <a:lnTo>
                  <a:pt x="707136" y="117538"/>
                </a:lnTo>
                <a:lnTo>
                  <a:pt x="696379" y="117538"/>
                </a:lnTo>
                <a:lnTo>
                  <a:pt x="691794" y="119062"/>
                </a:lnTo>
                <a:lnTo>
                  <a:pt x="687222" y="123634"/>
                </a:lnTo>
                <a:lnTo>
                  <a:pt x="682650" y="126682"/>
                </a:lnTo>
                <a:lnTo>
                  <a:pt x="679602" y="131254"/>
                </a:lnTo>
                <a:lnTo>
                  <a:pt x="679602" y="143446"/>
                </a:lnTo>
                <a:lnTo>
                  <a:pt x="682650" y="149542"/>
                </a:lnTo>
                <a:lnTo>
                  <a:pt x="685711" y="152590"/>
                </a:lnTo>
                <a:lnTo>
                  <a:pt x="690270" y="157251"/>
                </a:lnTo>
                <a:lnTo>
                  <a:pt x="694842" y="158775"/>
                </a:lnTo>
                <a:lnTo>
                  <a:pt x="707136" y="158775"/>
                </a:lnTo>
                <a:lnTo>
                  <a:pt x="711708" y="157251"/>
                </a:lnTo>
                <a:lnTo>
                  <a:pt x="714756" y="152590"/>
                </a:lnTo>
                <a:lnTo>
                  <a:pt x="719328" y="149542"/>
                </a:lnTo>
                <a:lnTo>
                  <a:pt x="720090" y="146494"/>
                </a:lnTo>
                <a:lnTo>
                  <a:pt x="720852" y="143446"/>
                </a:lnTo>
                <a:lnTo>
                  <a:pt x="720852" y="132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0552" y="467306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21335" y="1524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8"/>
                </a:lnTo>
                <a:lnTo>
                  <a:pt x="3048" y="13716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4"/>
                </a:lnTo>
                <a:lnTo>
                  <a:pt x="1523" y="36664"/>
                </a:lnTo>
                <a:lnTo>
                  <a:pt x="3048" y="39712"/>
                </a:lnTo>
                <a:lnTo>
                  <a:pt x="3048" y="42760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6"/>
                </a:lnTo>
                <a:lnTo>
                  <a:pt x="51917" y="10668"/>
                </a:lnTo>
                <a:lnTo>
                  <a:pt x="48869" y="9144"/>
                </a:lnTo>
                <a:lnTo>
                  <a:pt x="42773" y="3048"/>
                </a:lnTo>
                <a:lnTo>
                  <a:pt x="39725" y="1524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48385" y="4618101"/>
            <a:ext cx="718185" cy="163830"/>
          </a:xfrm>
          <a:custGeom>
            <a:avLst/>
            <a:gdLst/>
            <a:ahLst/>
            <a:cxnLst/>
            <a:rect l="l" t="t" r="r" b="b"/>
            <a:pathLst>
              <a:path w="718185" h="163829">
                <a:moveTo>
                  <a:pt x="146596" y="100774"/>
                </a:moveTo>
                <a:lnTo>
                  <a:pt x="88582" y="100774"/>
                </a:lnTo>
                <a:lnTo>
                  <a:pt x="88582" y="91630"/>
                </a:lnTo>
                <a:lnTo>
                  <a:pt x="128308" y="91630"/>
                </a:lnTo>
                <a:lnTo>
                  <a:pt x="128308" y="76301"/>
                </a:lnTo>
                <a:lnTo>
                  <a:pt x="128308" y="67157"/>
                </a:lnTo>
                <a:lnTo>
                  <a:pt x="128308" y="51917"/>
                </a:lnTo>
                <a:lnTo>
                  <a:pt x="108407" y="51917"/>
                </a:lnTo>
                <a:lnTo>
                  <a:pt x="108407" y="67157"/>
                </a:lnTo>
                <a:lnTo>
                  <a:pt x="108407" y="76301"/>
                </a:lnTo>
                <a:lnTo>
                  <a:pt x="45821" y="76301"/>
                </a:lnTo>
                <a:lnTo>
                  <a:pt x="45821" y="67157"/>
                </a:lnTo>
                <a:lnTo>
                  <a:pt x="108407" y="67157"/>
                </a:lnTo>
                <a:lnTo>
                  <a:pt x="108407" y="51917"/>
                </a:lnTo>
                <a:lnTo>
                  <a:pt x="26009" y="51917"/>
                </a:lnTo>
                <a:lnTo>
                  <a:pt x="26009" y="91630"/>
                </a:lnTo>
                <a:lnTo>
                  <a:pt x="67157" y="91630"/>
                </a:lnTo>
                <a:lnTo>
                  <a:pt x="67157" y="100774"/>
                </a:lnTo>
                <a:lnTo>
                  <a:pt x="9144" y="100774"/>
                </a:lnTo>
                <a:lnTo>
                  <a:pt x="9144" y="154114"/>
                </a:lnTo>
                <a:lnTo>
                  <a:pt x="30581" y="154114"/>
                </a:lnTo>
                <a:lnTo>
                  <a:pt x="30581" y="119062"/>
                </a:lnTo>
                <a:lnTo>
                  <a:pt x="67157" y="119062"/>
                </a:lnTo>
                <a:lnTo>
                  <a:pt x="67157" y="163360"/>
                </a:lnTo>
                <a:lnTo>
                  <a:pt x="88582" y="163360"/>
                </a:lnTo>
                <a:lnTo>
                  <a:pt x="88582" y="119062"/>
                </a:lnTo>
                <a:lnTo>
                  <a:pt x="125260" y="119062"/>
                </a:lnTo>
                <a:lnTo>
                  <a:pt x="125260" y="132778"/>
                </a:lnTo>
                <a:lnTo>
                  <a:pt x="123736" y="135826"/>
                </a:lnTo>
                <a:lnTo>
                  <a:pt x="102298" y="135826"/>
                </a:lnTo>
                <a:lnTo>
                  <a:pt x="103835" y="141922"/>
                </a:lnTo>
                <a:lnTo>
                  <a:pt x="106870" y="148018"/>
                </a:lnTo>
                <a:lnTo>
                  <a:pt x="106870" y="154114"/>
                </a:lnTo>
                <a:lnTo>
                  <a:pt x="131356" y="154114"/>
                </a:lnTo>
                <a:lnTo>
                  <a:pt x="134404" y="152590"/>
                </a:lnTo>
                <a:lnTo>
                  <a:pt x="137452" y="152590"/>
                </a:lnTo>
                <a:lnTo>
                  <a:pt x="138976" y="151066"/>
                </a:lnTo>
                <a:lnTo>
                  <a:pt x="142024" y="149542"/>
                </a:lnTo>
                <a:lnTo>
                  <a:pt x="146596" y="140398"/>
                </a:lnTo>
                <a:lnTo>
                  <a:pt x="146596" y="119062"/>
                </a:lnTo>
                <a:lnTo>
                  <a:pt x="146596" y="100774"/>
                </a:lnTo>
                <a:close/>
              </a:path>
              <a:path w="718185" h="163829">
                <a:moveTo>
                  <a:pt x="154216" y="26009"/>
                </a:moveTo>
                <a:lnTo>
                  <a:pt x="123736" y="26009"/>
                </a:lnTo>
                <a:lnTo>
                  <a:pt x="129832" y="21336"/>
                </a:lnTo>
                <a:lnTo>
                  <a:pt x="138976" y="12192"/>
                </a:lnTo>
                <a:lnTo>
                  <a:pt x="122212" y="1524"/>
                </a:lnTo>
                <a:lnTo>
                  <a:pt x="117589" y="6337"/>
                </a:lnTo>
                <a:lnTo>
                  <a:pt x="112826" y="11430"/>
                </a:lnTo>
                <a:lnTo>
                  <a:pt x="107759" y="16535"/>
                </a:lnTo>
                <a:lnTo>
                  <a:pt x="102298" y="21336"/>
                </a:lnTo>
                <a:lnTo>
                  <a:pt x="106870" y="26009"/>
                </a:lnTo>
                <a:lnTo>
                  <a:pt x="88582" y="26009"/>
                </a:lnTo>
                <a:lnTo>
                  <a:pt x="88582" y="1524"/>
                </a:lnTo>
                <a:lnTo>
                  <a:pt x="67157" y="1524"/>
                </a:lnTo>
                <a:lnTo>
                  <a:pt x="67157" y="26009"/>
                </a:lnTo>
                <a:lnTo>
                  <a:pt x="44297" y="26009"/>
                </a:lnTo>
                <a:lnTo>
                  <a:pt x="51917" y="19812"/>
                </a:lnTo>
                <a:lnTo>
                  <a:pt x="46456" y="15240"/>
                </a:lnTo>
                <a:lnTo>
                  <a:pt x="41440" y="10668"/>
                </a:lnTo>
                <a:lnTo>
                  <a:pt x="36690" y="6096"/>
                </a:lnTo>
                <a:lnTo>
                  <a:pt x="32105" y="1524"/>
                </a:lnTo>
                <a:lnTo>
                  <a:pt x="18300" y="12192"/>
                </a:lnTo>
                <a:lnTo>
                  <a:pt x="21336" y="16764"/>
                </a:lnTo>
                <a:lnTo>
                  <a:pt x="26009" y="21336"/>
                </a:lnTo>
                <a:lnTo>
                  <a:pt x="30581" y="26009"/>
                </a:lnTo>
                <a:lnTo>
                  <a:pt x="0" y="26009"/>
                </a:lnTo>
                <a:lnTo>
                  <a:pt x="0" y="61061"/>
                </a:lnTo>
                <a:lnTo>
                  <a:pt x="19812" y="61061"/>
                </a:lnTo>
                <a:lnTo>
                  <a:pt x="19812" y="42773"/>
                </a:lnTo>
                <a:lnTo>
                  <a:pt x="134404" y="42773"/>
                </a:lnTo>
                <a:lnTo>
                  <a:pt x="134404" y="61061"/>
                </a:lnTo>
                <a:lnTo>
                  <a:pt x="154216" y="61061"/>
                </a:lnTo>
                <a:lnTo>
                  <a:pt x="154216" y="42773"/>
                </a:lnTo>
                <a:lnTo>
                  <a:pt x="154216" y="26009"/>
                </a:lnTo>
                <a:close/>
              </a:path>
              <a:path w="718185" h="163829">
                <a:moveTo>
                  <a:pt x="308521" y="7620"/>
                </a:moveTo>
                <a:lnTo>
                  <a:pt x="183261" y="7620"/>
                </a:lnTo>
                <a:lnTo>
                  <a:pt x="183261" y="108394"/>
                </a:lnTo>
                <a:lnTo>
                  <a:pt x="206222" y="108394"/>
                </a:lnTo>
                <a:lnTo>
                  <a:pt x="206222" y="29057"/>
                </a:lnTo>
                <a:lnTo>
                  <a:pt x="284035" y="29057"/>
                </a:lnTo>
                <a:lnTo>
                  <a:pt x="284035" y="108394"/>
                </a:lnTo>
                <a:lnTo>
                  <a:pt x="308521" y="108394"/>
                </a:lnTo>
                <a:lnTo>
                  <a:pt x="308521" y="29057"/>
                </a:lnTo>
                <a:lnTo>
                  <a:pt x="308521" y="7620"/>
                </a:lnTo>
                <a:close/>
              </a:path>
              <a:path w="718185" h="163829">
                <a:moveTo>
                  <a:pt x="326809" y="119062"/>
                </a:moveTo>
                <a:lnTo>
                  <a:pt x="319189" y="116014"/>
                </a:lnTo>
                <a:lnTo>
                  <a:pt x="310045" y="112966"/>
                </a:lnTo>
                <a:lnTo>
                  <a:pt x="303949" y="109918"/>
                </a:lnTo>
                <a:lnTo>
                  <a:pt x="302425" y="123634"/>
                </a:lnTo>
                <a:lnTo>
                  <a:pt x="302425" y="132778"/>
                </a:lnTo>
                <a:lnTo>
                  <a:pt x="299377" y="134302"/>
                </a:lnTo>
                <a:lnTo>
                  <a:pt x="297853" y="137350"/>
                </a:lnTo>
                <a:lnTo>
                  <a:pt x="294805" y="138874"/>
                </a:lnTo>
                <a:lnTo>
                  <a:pt x="270332" y="138874"/>
                </a:lnTo>
                <a:lnTo>
                  <a:pt x="268795" y="135826"/>
                </a:lnTo>
                <a:lnTo>
                  <a:pt x="268795" y="108394"/>
                </a:lnTo>
                <a:lnTo>
                  <a:pt x="268795" y="86969"/>
                </a:lnTo>
                <a:lnTo>
                  <a:pt x="252031" y="86969"/>
                </a:lnTo>
                <a:lnTo>
                  <a:pt x="254025" y="76377"/>
                </a:lnTo>
                <a:lnTo>
                  <a:pt x="255460" y="65062"/>
                </a:lnTo>
                <a:lnTo>
                  <a:pt x="256311" y="52895"/>
                </a:lnTo>
                <a:lnTo>
                  <a:pt x="256603" y="39725"/>
                </a:lnTo>
                <a:lnTo>
                  <a:pt x="232130" y="39725"/>
                </a:lnTo>
                <a:lnTo>
                  <a:pt x="232143" y="60909"/>
                </a:lnTo>
                <a:lnTo>
                  <a:pt x="230035" y="78828"/>
                </a:lnTo>
                <a:lnTo>
                  <a:pt x="210426" y="116014"/>
                </a:lnTo>
                <a:lnTo>
                  <a:pt x="163461" y="141922"/>
                </a:lnTo>
                <a:lnTo>
                  <a:pt x="166903" y="146761"/>
                </a:lnTo>
                <a:lnTo>
                  <a:pt x="170586" y="152158"/>
                </a:lnTo>
                <a:lnTo>
                  <a:pt x="174383" y="157619"/>
                </a:lnTo>
                <a:lnTo>
                  <a:pt x="178689" y="163360"/>
                </a:lnTo>
                <a:lnTo>
                  <a:pt x="201625" y="152158"/>
                </a:lnTo>
                <a:lnTo>
                  <a:pt x="220116" y="139268"/>
                </a:lnTo>
                <a:lnTo>
                  <a:pt x="234289" y="124688"/>
                </a:lnTo>
                <a:lnTo>
                  <a:pt x="244322" y="108394"/>
                </a:lnTo>
                <a:lnTo>
                  <a:pt x="244322" y="135826"/>
                </a:lnTo>
                <a:lnTo>
                  <a:pt x="245783" y="146761"/>
                </a:lnTo>
                <a:lnTo>
                  <a:pt x="250075" y="154355"/>
                </a:lnTo>
                <a:lnTo>
                  <a:pt x="257251" y="158851"/>
                </a:lnTo>
                <a:lnTo>
                  <a:pt x="267271" y="160312"/>
                </a:lnTo>
                <a:lnTo>
                  <a:pt x="302425" y="160312"/>
                </a:lnTo>
                <a:lnTo>
                  <a:pt x="306819" y="158851"/>
                </a:lnTo>
                <a:lnTo>
                  <a:pt x="311569" y="157162"/>
                </a:lnTo>
                <a:lnTo>
                  <a:pt x="316141" y="155638"/>
                </a:lnTo>
                <a:lnTo>
                  <a:pt x="320713" y="151066"/>
                </a:lnTo>
                <a:lnTo>
                  <a:pt x="322237" y="148018"/>
                </a:lnTo>
                <a:lnTo>
                  <a:pt x="323761" y="143446"/>
                </a:lnTo>
                <a:lnTo>
                  <a:pt x="324802" y="139268"/>
                </a:lnTo>
                <a:lnTo>
                  <a:pt x="324904" y="138874"/>
                </a:lnTo>
                <a:lnTo>
                  <a:pt x="325285" y="137350"/>
                </a:lnTo>
                <a:lnTo>
                  <a:pt x="325285" y="131254"/>
                </a:lnTo>
                <a:lnTo>
                  <a:pt x="326758" y="125349"/>
                </a:lnTo>
                <a:lnTo>
                  <a:pt x="326809" y="119062"/>
                </a:lnTo>
                <a:close/>
              </a:path>
              <a:path w="718185" h="163829">
                <a:moveTo>
                  <a:pt x="381762" y="32105"/>
                </a:moveTo>
                <a:lnTo>
                  <a:pt x="377774" y="24930"/>
                </a:lnTo>
                <a:lnTo>
                  <a:pt x="372808" y="17348"/>
                </a:lnTo>
                <a:lnTo>
                  <a:pt x="366966" y="9512"/>
                </a:lnTo>
                <a:lnTo>
                  <a:pt x="360426" y="1524"/>
                </a:lnTo>
                <a:lnTo>
                  <a:pt x="342150" y="12192"/>
                </a:lnTo>
                <a:lnTo>
                  <a:pt x="347586" y="21120"/>
                </a:lnTo>
                <a:lnTo>
                  <a:pt x="352615" y="29425"/>
                </a:lnTo>
                <a:lnTo>
                  <a:pt x="357352" y="37160"/>
                </a:lnTo>
                <a:lnTo>
                  <a:pt x="361950" y="44297"/>
                </a:lnTo>
                <a:lnTo>
                  <a:pt x="381762" y="32105"/>
                </a:lnTo>
                <a:close/>
              </a:path>
              <a:path w="718185" h="163829">
                <a:moveTo>
                  <a:pt x="397103" y="123634"/>
                </a:moveTo>
                <a:lnTo>
                  <a:pt x="396481" y="120586"/>
                </a:lnTo>
                <a:lnTo>
                  <a:pt x="395579" y="116014"/>
                </a:lnTo>
                <a:lnTo>
                  <a:pt x="394055" y="105346"/>
                </a:lnTo>
                <a:lnTo>
                  <a:pt x="387464" y="109880"/>
                </a:lnTo>
                <a:lnTo>
                  <a:pt x="381431" y="114109"/>
                </a:lnTo>
                <a:lnTo>
                  <a:pt x="375958" y="117779"/>
                </a:lnTo>
                <a:lnTo>
                  <a:pt x="371094" y="120586"/>
                </a:lnTo>
                <a:lnTo>
                  <a:pt x="371094" y="56489"/>
                </a:lnTo>
                <a:lnTo>
                  <a:pt x="332905" y="56489"/>
                </a:lnTo>
                <a:lnTo>
                  <a:pt x="332905" y="77825"/>
                </a:lnTo>
                <a:lnTo>
                  <a:pt x="349758" y="77825"/>
                </a:lnTo>
                <a:lnTo>
                  <a:pt x="349758" y="135826"/>
                </a:lnTo>
                <a:lnTo>
                  <a:pt x="348234" y="140398"/>
                </a:lnTo>
                <a:lnTo>
                  <a:pt x="345186" y="143446"/>
                </a:lnTo>
                <a:lnTo>
                  <a:pt x="357378" y="160312"/>
                </a:lnTo>
                <a:lnTo>
                  <a:pt x="362496" y="154851"/>
                </a:lnTo>
                <a:lnTo>
                  <a:pt x="370916" y="147840"/>
                </a:lnTo>
                <a:lnTo>
                  <a:pt x="382485" y="139433"/>
                </a:lnTo>
                <a:lnTo>
                  <a:pt x="397103" y="129730"/>
                </a:lnTo>
                <a:lnTo>
                  <a:pt x="397103" y="123634"/>
                </a:lnTo>
                <a:close/>
              </a:path>
              <a:path w="718185" h="163829">
                <a:moveTo>
                  <a:pt x="494830" y="27533"/>
                </a:moveTo>
                <a:lnTo>
                  <a:pt x="421487" y="27533"/>
                </a:lnTo>
                <a:lnTo>
                  <a:pt x="423011" y="19812"/>
                </a:lnTo>
                <a:lnTo>
                  <a:pt x="426059" y="13716"/>
                </a:lnTo>
                <a:lnTo>
                  <a:pt x="427583" y="6096"/>
                </a:lnTo>
                <a:lnTo>
                  <a:pt x="406247" y="1524"/>
                </a:lnTo>
                <a:lnTo>
                  <a:pt x="400862" y="19304"/>
                </a:lnTo>
                <a:lnTo>
                  <a:pt x="394042" y="35902"/>
                </a:lnTo>
                <a:lnTo>
                  <a:pt x="386054" y="51346"/>
                </a:lnTo>
                <a:lnTo>
                  <a:pt x="377190" y="65633"/>
                </a:lnTo>
                <a:lnTo>
                  <a:pt x="383286" y="74777"/>
                </a:lnTo>
                <a:lnTo>
                  <a:pt x="386435" y="80873"/>
                </a:lnTo>
                <a:lnTo>
                  <a:pt x="389483" y="86969"/>
                </a:lnTo>
                <a:lnTo>
                  <a:pt x="396049" y="78422"/>
                </a:lnTo>
                <a:lnTo>
                  <a:pt x="402056" y="68872"/>
                </a:lnTo>
                <a:lnTo>
                  <a:pt x="407479" y="58470"/>
                </a:lnTo>
                <a:lnTo>
                  <a:pt x="412343" y="47345"/>
                </a:lnTo>
                <a:lnTo>
                  <a:pt x="418439" y="47345"/>
                </a:lnTo>
                <a:lnTo>
                  <a:pt x="418439" y="163360"/>
                </a:lnTo>
                <a:lnTo>
                  <a:pt x="441388" y="163360"/>
                </a:lnTo>
                <a:lnTo>
                  <a:pt x="441388" y="129730"/>
                </a:lnTo>
                <a:lnTo>
                  <a:pt x="488734" y="129730"/>
                </a:lnTo>
                <a:lnTo>
                  <a:pt x="488734" y="108394"/>
                </a:lnTo>
                <a:lnTo>
                  <a:pt x="441388" y="108394"/>
                </a:lnTo>
                <a:lnTo>
                  <a:pt x="441388" y="88493"/>
                </a:lnTo>
                <a:lnTo>
                  <a:pt x="485686" y="88493"/>
                </a:lnTo>
                <a:lnTo>
                  <a:pt x="485686" y="68681"/>
                </a:lnTo>
                <a:lnTo>
                  <a:pt x="441388" y="68681"/>
                </a:lnTo>
                <a:lnTo>
                  <a:pt x="441388" y="47345"/>
                </a:lnTo>
                <a:lnTo>
                  <a:pt x="494830" y="47345"/>
                </a:lnTo>
                <a:lnTo>
                  <a:pt x="494830" y="27533"/>
                </a:lnTo>
                <a:close/>
              </a:path>
              <a:path w="718185" h="163829">
                <a:moveTo>
                  <a:pt x="533019" y="103822"/>
                </a:moveTo>
                <a:lnTo>
                  <a:pt x="523265" y="104978"/>
                </a:lnTo>
                <a:lnTo>
                  <a:pt x="514489" y="106108"/>
                </a:lnTo>
                <a:lnTo>
                  <a:pt x="506425" y="107276"/>
                </a:lnTo>
                <a:lnTo>
                  <a:pt x="499402" y="108394"/>
                </a:lnTo>
                <a:lnTo>
                  <a:pt x="500926" y="128206"/>
                </a:lnTo>
                <a:lnTo>
                  <a:pt x="533019" y="123634"/>
                </a:lnTo>
                <a:lnTo>
                  <a:pt x="533019" y="103822"/>
                </a:lnTo>
                <a:close/>
              </a:path>
              <a:path w="718185" h="163829">
                <a:moveTo>
                  <a:pt x="658279" y="71729"/>
                </a:moveTo>
                <a:lnTo>
                  <a:pt x="641413" y="71729"/>
                </a:lnTo>
                <a:lnTo>
                  <a:pt x="641413" y="90017"/>
                </a:lnTo>
                <a:lnTo>
                  <a:pt x="641413" y="108394"/>
                </a:lnTo>
                <a:lnTo>
                  <a:pt x="641413" y="125158"/>
                </a:lnTo>
                <a:lnTo>
                  <a:pt x="641413" y="143446"/>
                </a:lnTo>
                <a:lnTo>
                  <a:pt x="639902" y="144970"/>
                </a:lnTo>
                <a:lnTo>
                  <a:pt x="636841" y="144970"/>
                </a:lnTo>
                <a:lnTo>
                  <a:pt x="635317" y="143446"/>
                </a:lnTo>
                <a:lnTo>
                  <a:pt x="633793" y="143446"/>
                </a:lnTo>
                <a:lnTo>
                  <a:pt x="633793" y="125158"/>
                </a:lnTo>
                <a:lnTo>
                  <a:pt x="641413" y="125158"/>
                </a:lnTo>
                <a:lnTo>
                  <a:pt x="641413" y="108394"/>
                </a:lnTo>
                <a:lnTo>
                  <a:pt x="633793" y="108394"/>
                </a:lnTo>
                <a:lnTo>
                  <a:pt x="633793" y="90017"/>
                </a:lnTo>
                <a:lnTo>
                  <a:pt x="641413" y="90017"/>
                </a:lnTo>
                <a:lnTo>
                  <a:pt x="641413" y="71729"/>
                </a:lnTo>
                <a:lnTo>
                  <a:pt x="621601" y="71729"/>
                </a:lnTo>
                <a:lnTo>
                  <a:pt x="621601" y="90017"/>
                </a:lnTo>
                <a:lnTo>
                  <a:pt x="621601" y="108394"/>
                </a:lnTo>
                <a:lnTo>
                  <a:pt x="613981" y="108394"/>
                </a:lnTo>
                <a:lnTo>
                  <a:pt x="613981" y="90017"/>
                </a:lnTo>
                <a:lnTo>
                  <a:pt x="621601" y="90017"/>
                </a:lnTo>
                <a:lnTo>
                  <a:pt x="621601" y="71729"/>
                </a:lnTo>
                <a:lnTo>
                  <a:pt x="601700" y="71729"/>
                </a:lnTo>
                <a:lnTo>
                  <a:pt x="601700" y="90017"/>
                </a:lnTo>
                <a:lnTo>
                  <a:pt x="601700" y="108394"/>
                </a:lnTo>
                <a:lnTo>
                  <a:pt x="594080" y="108394"/>
                </a:lnTo>
                <a:lnTo>
                  <a:pt x="594080" y="90017"/>
                </a:lnTo>
                <a:lnTo>
                  <a:pt x="601700" y="90017"/>
                </a:lnTo>
                <a:lnTo>
                  <a:pt x="601700" y="71729"/>
                </a:lnTo>
                <a:lnTo>
                  <a:pt x="583412" y="71729"/>
                </a:lnTo>
                <a:lnTo>
                  <a:pt x="584936" y="68681"/>
                </a:lnTo>
                <a:lnTo>
                  <a:pt x="584936" y="62585"/>
                </a:lnTo>
                <a:lnTo>
                  <a:pt x="656755" y="62585"/>
                </a:lnTo>
                <a:lnTo>
                  <a:pt x="656755" y="44297"/>
                </a:lnTo>
                <a:lnTo>
                  <a:pt x="656755" y="33629"/>
                </a:lnTo>
                <a:lnTo>
                  <a:pt x="656755" y="16764"/>
                </a:lnTo>
                <a:lnTo>
                  <a:pt x="636841" y="16764"/>
                </a:lnTo>
                <a:lnTo>
                  <a:pt x="636841" y="33629"/>
                </a:lnTo>
                <a:lnTo>
                  <a:pt x="636841" y="44297"/>
                </a:lnTo>
                <a:lnTo>
                  <a:pt x="584936" y="44297"/>
                </a:lnTo>
                <a:lnTo>
                  <a:pt x="584936" y="33629"/>
                </a:lnTo>
                <a:lnTo>
                  <a:pt x="636841" y="33629"/>
                </a:lnTo>
                <a:lnTo>
                  <a:pt x="636841" y="16764"/>
                </a:lnTo>
                <a:lnTo>
                  <a:pt x="623138" y="16764"/>
                </a:lnTo>
                <a:lnTo>
                  <a:pt x="621601" y="12192"/>
                </a:lnTo>
                <a:lnTo>
                  <a:pt x="618553" y="6096"/>
                </a:lnTo>
                <a:lnTo>
                  <a:pt x="617029" y="0"/>
                </a:lnTo>
                <a:lnTo>
                  <a:pt x="592556" y="6096"/>
                </a:lnTo>
                <a:lnTo>
                  <a:pt x="594080" y="9144"/>
                </a:lnTo>
                <a:lnTo>
                  <a:pt x="595604" y="13716"/>
                </a:lnTo>
                <a:lnTo>
                  <a:pt x="597128" y="16764"/>
                </a:lnTo>
                <a:lnTo>
                  <a:pt x="565124" y="16764"/>
                </a:lnTo>
                <a:lnTo>
                  <a:pt x="565048" y="68681"/>
                </a:lnTo>
                <a:lnTo>
                  <a:pt x="564845" y="77660"/>
                </a:lnTo>
                <a:lnTo>
                  <a:pt x="564121" y="88544"/>
                </a:lnTo>
                <a:lnTo>
                  <a:pt x="563105" y="98285"/>
                </a:lnTo>
                <a:lnTo>
                  <a:pt x="562063" y="106108"/>
                </a:lnTo>
                <a:lnTo>
                  <a:pt x="561975" y="106870"/>
                </a:lnTo>
                <a:lnTo>
                  <a:pt x="558939" y="114490"/>
                </a:lnTo>
                <a:lnTo>
                  <a:pt x="557403" y="122110"/>
                </a:lnTo>
                <a:lnTo>
                  <a:pt x="554355" y="129730"/>
                </a:lnTo>
                <a:lnTo>
                  <a:pt x="554469" y="125158"/>
                </a:lnTo>
                <a:lnTo>
                  <a:pt x="554583" y="120573"/>
                </a:lnTo>
                <a:lnTo>
                  <a:pt x="555117" y="108966"/>
                </a:lnTo>
                <a:lnTo>
                  <a:pt x="555637" y="94767"/>
                </a:lnTo>
                <a:lnTo>
                  <a:pt x="555879" y="77825"/>
                </a:lnTo>
                <a:lnTo>
                  <a:pt x="549783" y="77825"/>
                </a:lnTo>
                <a:lnTo>
                  <a:pt x="554139" y="13716"/>
                </a:lnTo>
                <a:lnTo>
                  <a:pt x="554240" y="12192"/>
                </a:lnTo>
                <a:lnTo>
                  <a:pt x="554355" y="10668"/>
                </a:lnTo>
                <a:lnTo>
                  <a:pt x="502450" y="10668"/>
                </a:lnTo>
                <a:lnTo>
                  <a:pt x="502450" y="27533"/>
                </a:lnTo>
                <a:lnTo>
                  <a:pt x="536067" y="27533"/>
                </a:lnTo>
                <a:lnTo>
                  <a:pt x="531507" y="77660"/>
                </a:lnTo>
                <a:lnTo>
                  <a:pt x="531495" y="77825"/>
                </a:lnTo>
                <a:lnTo>
                  <a:pt x="520839" y="77825"/>
                </a:lnTo>
                <a:lnTo>
                  <a:pt x="523875" y="35153"/>
                </a:lnTo>
                <a:lnTo>
                  <a:pt x="507022" y="35153"/>
                </a:lnTo>
                <a:lnTo>
                  <a:pt x="502437" y="94767"/>
                </a:lnTo>
                <a:lnTo>
                  <a:pt x="537578" y="94767"/>
                </a:lnTo>
                <a:lnTo>
                  <a:pt x="536930" y="103822"/>
                </a:lnTo>
                <a:lnTo>
                  <a:pt x="536346" y="112966"/>
                </a:lnTo>
                <a:lnTo>
                  <a:pt x="536067" y="117741"/>
                </a:lnTo>
                <a:lnTo>
                  <a:pt x="535851" y="120573"/>
                </a:lnTo>
                <a:lnTo>
                  <a:pt x="535736" y="122110"/>
                </a:lnTo>
                <a:lnTo>
                  <a:pt x="535622" y="123634"/>
                </a:lnTo>
                <a:lnTo>
                  <a:pt x="535520" y="125158"/>
                </a:lnTo>
                <a:lnTo>
                  <a:pt x="535444" y="126187"/>
                </a:lnTo>
                <a:lnTo>
                  <a:pt x="534543" y="132778"/>
                </a:lnTo>
                <a:lnTo>
                  <a:pt x="534543" y="137350"/>
                </a:lnTo>
                <a:lnTo>
                  <a:pt x="531495" y="140398"/>
                </a:lnTo>
                <a:lnTo>
                  <a:pt x="517690" y="140398"/>
                </a:lnTo>
                <a:lnTo>
                  <a:pt x="508546" y="138874"/>
                </a:lnTo>
                <a:lnTo>
                  <a:pt x="510070" y="144970"/>
                </a:lnTo>
                <a:lnTo>
                  <a:pt x="511594" y="152590"/>
                </a:lnTo>
                <a:lnTo>
                  <a:pt x="511594" y="160312"/>
                </a:lnTo>
                <a:lnTo>
                  <a:pt x="521931" y="161175"/>
                </a:lnTo>
                <a:lnTo>
                  <a:pt x="529958" y="161455"/>
                </a:lnTo>
                <a:lnTo>
                  <a:pt x="535673" y="161175"/>
                </a:lnTo>
                <a:lnTo>
                  <a:pt x="539115" y="160312"/>
                </a:lnTo>
                <a:lnTo>
                  <a:pt x="545109" y="157353"/>
                </a:lnTo>
                <a:lnTo>
                  <a:pt x="549402" y="152984"/>
                </a:lnTo>
                <a:lnTo>
                  <a:pt x="551967" y="146926"/>
                </a:lnTo>
                <a:lnTo>
                  <a:pt x="552665" y="140398"/>
                </a:lnTo>
                <a:lnTo>
                  <a:pt x="552831" y="138874"/>
                </a:lnTo>
                <a:lnTo>
                  <a:pt x="560451" y="146494"/>
                </a:lnTo>
                <a:lnTo>
                  <a:pt x="565124" y="151066"/>
                </a:lnTo>
                <a:lnTo>
                  <a:pt x="568502" y="142544"/>
                </a:lnTo>
                <a:lnTo>
                  <a:pt x="569709" y="138874"/>
                </a:lnTo>
                <a:lnTo>
                  <a:pt x="571588" y="133159"/>
                </a:lnTo>
                <a:lnTo>
                  <a:pt x="572465" y="129730"/>
                </a:lnTo>
                <a:lnTo>
                  <a:pt x="574014" y="123634"/>
                </a:lnTo>
                <a:lnTo>
                  <a:pt x="574116" y="123215"/>
                </a:lnTo>
                <a:lnTo>
                  <a:pt x="575792" y="112966"/>
                </a:lnTo>
                <a:lnTo>
                  <a:pt x="577215" y="107276"/>
                </a:lnTo>
                <a:lnTo>
                  <a:pt x="577316" y="106870"/>
                </a:lnTo>
                <a:lnTo>
                  <a:pt x="578840" y="99250"/>
                </a:lnTo>
                <a:lnTo>
                  <a:pt x="578840" y="161836"/>
                </a:lnTo>
                <a:lnTo>
                  <a:pt x="594080" y="161836"/>
                </a:lnTo>
                <a:lnTo>
                  <a:pt x="594080" y="125158"/>
                </a:lnTo>
                <a:lnTo>
                  <a:pt x="601700" y="125158"/>
                </a:lnTo>
                <a:lnTo>
                  <a:pt x="601700" y="157162"/>
                </a:lnTo>
                <a:lnTo>
                  <a:pt x="613981" y="157162"/>
                </a:lnTo>
                <a:lnTo>
                  <a:pt x="613981" y="125158"/>
                </a:lnTo>
                <a:lnTo>
                  <a:pt x="621601" y="125158"/>
                </a:lnTo>
                <a:lnTo>
                  <a:pt x="621601" y="154114"/>
                </a:lnTo>
                <a:lnTo>
                  <a:pt x="629221" y="154114"/>
                </a:lnTo>
                <a:lnTo>
                  <a:pt x="630745" y="157162"/>
                </a:lnTo>
                <a:lnTo>
                  <a:pt x="630745" y="163360"/>
                </a:lnTo>
                <a:lnTo>
                  <a:pt x="641413" y="163360"/>
                </a:lnTo>
                <a:lnTo>
                  <a:pt x="647509" y="161836"/>
                </a:lnTo>
                <a:lnTo>
                  <a:pt x="649033" y="161836"/>
                </a:lnTo>
                <a:lnTo>
                  <a:pt x="655231" y="158788"/>
                </a:lnTo>
                <a:lnTo>
                  <a:pt x="658279" y="154114"/>
                </a:lnTo>
                <a:lnTo>
                  <a:pt x="658279" y="144970"/>
                </a:lnTo>
                <a:lnTo>
                  <a:pt x="658279" y="125158"/>
                </a:lnTo>
                <a:lnTo>
                  <a:pt x="658279" y="108394"/>
                </a:lnTo>
                <a:lnTo>
                  <a:pt x="658279" y="90017"/>
                </a:lnTo>
                <a:lnTo>
                  <a:pt x="658279" y="71729"/>
                </a:lnTo>
                <a:close/>
              </a:path>
              <a:path w="718185" h="163829">
                <a:moveTo>
                  <a:pt x="717804" y="129730"/>
                </a:moveTo>
                <a:lnTo>
                  <a:pt x="716280" y="126682"/>
                </a:lnTo>
                <a:lnTo>
                  <a:pt x="713232" y="123634"/>
                </a:lnTo>
                <a:lnTo>
                  <a:pt x="710184" y="122110"/>
                </a:lnTo>
                <a:lnTo>
                  <a:pt x="704100" y="122110"/>
                </a:lnTo>
                <a:lnTo>
                  <a:pt x="702564" y="123634"/>
                </a:lnTo>
                <a:lnTo>
                  <a:pt x="699516" y="125158"/>
                </a:lnTo>
                <a:lnTo>
                  <a:pt x="697903" y="126682"/>
                </a:lnTo>
                <a:lnTo>
                  <a:pt x="696379" y="129730"/>
                </a:lnTo>
                <a:lnTo>
                  <a:pt x="696379" y="135826"/>
                </a:lnTo>
                <a:lnTo>
                  <a:pt x="697903" y="137350"/>
                </a:lnTo>
                <a:lnTo>
                  <a:pt x="699516" y="140398"/>
                </a:lnTo>
                <a:lnTo>
                  <a:pt x="702564" y="141922"/>
                </a:lnTo>
                <a:lnTo>
                  <a:pt x="704100" y="143446"/>
                </a:lnTo>
                <a:lnTo>
                  <a:pt x="710184" y="143446"/>
                </a:lnTo>
                <a:lnTo>
                  <a:pt x="713232" y="141922"/>
                </a:lnTo>
                <a:lnTo>
                  <a:pt x="714756" y="140398"/>
                </a:lnTo>
                <a:lnTo>
                  <a:pt x="716280" y="137350"/>
                </a:lnTo>
                <a:lnTo>
                  <a:pt x="717804" y="135826"/>
                </a:lnTo>
                <a:lnTo>
                  <a:pt x="717804" y="129730"/>
                </a:lnTo>
                <a:close/>
              </a:path>
              <a:path w="718185" h="163829">
                <a:moveTo>
                  <a:pt x="717804" y="56489"/>
                </a:moveTo>
                <a:lnTo>
                  <a:pt x="716280" y="53441"/>
                </a:lnTo>
                <a:lnTo>
                  <a:pt x="714756" y="51917"/>
                </a:lnTo>
                <a:lnTo>
                  <a:pt x="713232" y="48869"/>
                </a:lnTo>
                <a:lnTo>
                  <a:pt x="702564" y="48869"/>
                </a:lnTo>
                <a:lnTo>
                  <a:pt x="699516" y="51917"/>
                </a:lnTo>
                <a:lnTo>
                  <a:pt x="697903" y="53441"/>
                </a:lnTo>
                <a:lnTo>
                  <a:pt x="696379" y="56489"/>
                </a:lnTo>
                <a:lnTo>
                  <a:pt x="696379" y="61061"/>
                </a:lnTo>
                <a:lnTo>
                  <a:pt x="697903" y="64109"/>
                </a:lnTo>
                <a:lnTo>
                  <a:pt x="699516" y="65633"/>
                </a:lnTo>
                <a:lnTo>
                  <a:pt x="702564" y="68681"/>
                </a:lnTo>
                <a:lnTo>
                  <a:pt x="713232" y="68681"/>
                </a:lnTo>
                <a:lnTo>
                  <a:pt x="714756" y="65633"/>
                </a:lnTo>
                <a:lnTo>
                  <a:pt x="717804" y="64109"/>
                </a:lnTo>
                <a:lnTo>
                  <a:pt x="717804" y="564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96021" y="4619625"/>
            <a:ext cx="876935" cy="161925"/>
          </a:xfrm>
          <a:custGeom>
            <a:avLst/>
            <a:gdLst/>
            <a:ahLst/>
            <a:cxnLst/>
            <a:rect l="l" t="t" r="r" b="b"/>
            <a:pathLst>
              <a:path w="876935" h="161925">
                <a:moveTo>
                  <a:pt x="112966" y="50393"/>
                </a:moveTo>
                <a:lnTo>
                  <a:pt x="27432" y="50393"/>
                </a:lnTo>
                <a:lnTo>
                  <a:pt x="27432" y="59537"/>
                </a:lnTo>
                <a:lnTo>
                  <a:pt x="112966" y="59537"/>
                </a:lnTo>
                <a:lnTo>
                  <a:pt x="112966" y="50393"/>
                </a:lnTo>
                <a:close/>
              </a:path>
              <a:path w="876935" h="161925">
                <a:moveTo>
                  <a:pt x="112966" y="29057"/>
                </a:moveTo>
                <a:lnTo>
                  <a:pt x="27432" y="29057"/>
                </a:lnTo>
                <a:lnTo>
                  <a:pt x="27432" y="39725"/>
                </a:lnTo>
                <a:lnTo>
                  <a:pt x="112966" y="39725"/>
                </a:lnTo>
                <a:lnTo>
                  <a:pt x="112966" y="29057"/>
                </a:lnTo>
                <a:close/>
              </a:path>
              <a:path w="876935" h="161925">
                <a:moveTo>
                  <a:pt x="128295" y="71628"/>
                </a:moveTo>
                <a:lnTo>
                  <a:pt x="10668" y="71628"/>
                </a:lnTo>
                <a:lnTo>
                  <a:pt x="10668" y="81788"/>
                </a:lnTo>
                <a:lnTo>
                  <a:pt x="10668" y="95758"/>
                </a:lnTo>
                <a:lnTo>
                  <a:pt x="10668" y="160528"/>
                </a:lnTo>
                <a:lnTo>
                  <a:pt x="22860" y="160528"/>
                </a:lnTo>
                <a:lnTo>
                  <a:pt x="22860" y="152908"/>
                </a:lnTo>
                <a:lnTo>
                  <a:pt x="116014" y="152908"/>
                </a:lnTo>
                <a:lnTo>
                  <a:pt x="116014" y="160312"/>
                </a:lnTo>
                <a:lnTo>
                  <a:pt x="128295" y="160312"/>
                </a:lnTo>
                <a:lnTo>
                  <a:pt x="128295" y="152908"/>
                </a:lnTo>
                <a:lnTo>
                  <a:pt x="128295" y="152590"/>
                </a:lnTo>
                <a:lnTo>
                  <a:pt x="128295" y="144018"/>
                </a:lnTo>
                <a:lnTo>
                  <a:pt x="22860" y="144018"/>
                </a:lnTo>
                <a:lnTo>
                  <a:pt x="22860" y="130048"/>
                </a:lnTo>
                <a:lnTo>
                  <a:pt x="116014" y="130048"/>
                </a:lnTo>
                <a:lnTo>
                  <a:pt x="116014" y="143446"/>
                </a:lnTo>
                <a:lnTo>
                  <a:pt x="128295" y="143446"/>
                </a:lnTo>
                <a:lnTo>
                  <a:pt x="128295" y="82397"/>
                </a:lnTo>
                <a:lnTo>
                  <a:pt x="116014" y="82397"/>
                </a:lnTo>
                <a:lnTo>
                  <a:pt x="116014" y="95758"/>
                </a:lnTo>
                <a:lnTo>
                  <a:pt x="116014" y="105918"/>
                </a:lnTo>
                <a:lnTo>
                  <a:pt x="116014" y="118618"/>
                </a:lnTo>
                <a:lnTo>
                  <a:pt x="22860" y="118618"/>
                </a:lnTo>
                <a:lnTo>
                  <a:pt x="22860" y="105918"/>
                </a:lnTo>
                <a:lnTo>
                  <a:pt x="116014" y="105918"/>
                </a:lnTo>
                <a:lnTo>
                  <a:pt x="116014" y="95758"/>
                </a:lnTo>
                <a:lnTo>
                  <a:pt x="22860" y="95758"/>
                </a:lnTo>
                <a:lnTo>
                  <a:pt x="22860" y="81788"/>
                </a:lnTo>
                <a:lnTo>
                  <a:pt x="128295" y="81788"/>
                </a:lnTo>
                <a:lnTo>
                  <a:pt x="128295" y="71628"/>
                </a:lnTo>
                <a:close/>
              </a:path>
              <a:path w="876935" h="161925">
                <a:moveTo>
                  <a:pt x="140487" y="8128"/>
                </a:moveTo>
                <a:lnTo>
                  <a:pt x="0" y="8128"/>
                </a:lnTo>
                <a:lnTo>
                  <a:pt x="0" y="18288"/>
                </a:lnTo>
                <a:lnTo>
                  <a:pt x="0" y="65278"/>
                </a:lnTo>
                <a:lnTo>
                  <a:pt x="12192" y="65278"/>
                </a:lnTo>
                <a:lnTo>
                  <a:pt x="12192" y="18288"/>
                </a:lnTo>
                <a:lnTo>
                  <a:pt x="126771" y="18288"/>
                </a:lnTo>
                <a:lnTo>
                  <a:pt x="126771" y="65633"/>
                </a:lnTo>
                <a:lnTo>
                  <a:pt x="140487" y="65633"/>
                </a:lnTo>
                <a:lnTo>
                  <a:pt x="140487" y="18288"/>
                </a:lnTo>
                <a:lnTo>
                  <a:pt x="140487" y="8128"/>
                </a:lnTo>
                <a:close/>
              </a:path>
              <a:path w="876935" h="161925">
                <a:moveTo>
                  <a:pt x="319176" y="120586"/>
                </a:moveTo>
                <a:lnTo>
                  <a:pt x="313080" y="119062"/>
                </a:lnTo>
                <a:lnTo>
                  <a:pt x="303936" y="116014"/>
                </a:lnTo>
                <a:lnTo>
                  <a:pt x="303936" y="132778"/>
                </a:lnTo>
                <a:lnTo>
                  <a:pt x="300901" y="141922"/>
                </a:lnTo>
                <a:lnTo>
                  <a:pt x="297751" y="144970"/>
                </a:lnTo>
                <a:lnTo>
                  <a:pt x="267271" y="144970"/>
                </a:lnTo>
                <a:lnTo>
                  <a:pt x="265747" y="141922"/>
                </a:lnTo>
                <a:lnTo>
                  <a:pt x="264223" y="140398"/>
                </a:lnTo>
                <a:lnTo>
                  <a:pt x="264223" y="83921"/>
                </a:lnTo>
                <a:lnTo>
                  <a:pt x="287083" y="83921"/>
                </a:lnTo>
                <a:lnTo>
                  <a:pt x="290131" y="88493"/>
                </a:lnTo>
                <a:lnTo>
                  <a:pt x="297751" y="96202"/>
                </a:lnTo>
                <a:lnTo>
                  <a:pt x="308508" y="88493"/>
                </a:lnTo>
                <a:lnTo>
                  <a:pt x="300799" y="78168"/>
                </a:lnTo>
                <a:lnTo>
                  <a:pt x="291503" y="67538"/>
                </a:lnTo>
                <a:lnTo>
                  <a:pt x="280784" y="56349"/>
                </a:lnTo>
                <a:lnTo>
                  <a:pt x="268795" y="44297"/>
                </a:lnTo>
                <a:lnTo>
                  <a:pt x="259651" y="50393"/>
                </a:lnTo>
                <a:lnTo>
                  <a:pt x="273367" y="66903"/>
                </a:lnTo>
                <a:lnTo>
                  <a:pt x="277939" y="71729"/>
                </a:lnTo>
                <a:lnTo>
                  <a:pt x="261658" y="72644"/>
                </a:lnTo>
                <a:lnTo>
                  <a:pt x="196977" y="74777"/>
                </a:lnTo>
                <a:lnTo>
                  <a:pt x="207022" y="64516"/>
                </a:lnTo>
                <a:lnTo>
                  <a:pt x="216484" y="54394"/>
                </a:lnTo>
                <a:lnTo>
                  <a:pt x="233641" y="35153"/>
                </a:lnTo>
                <a:lnTo>
                  <a:pt x="316141" y="35153"/>
                </a:lnTo>
                <a:lnTo>
                  <a:pt x="316141" y="22961"/>
                </a:lnTo>
                <a:lnTo>
                  <a:pt x="241261" y="22961"/>
                </a:lnTo>
                <a:lnTo>
                  <a:pt x="250405" y="18288"/>
                </a:lnTo>
                <a:lnTo>
                  <a:pt x="245833" y="10668"/>
                </a:lnTo>
                <a:lnTo>
                  <a:pt x="241261" y="4572"/>
                </a:lnTo>
                <a:lnTo>
                  <a:pt x="236689" y="0"/>
                </a:lnTo>
                <a:lnTo>
                  <a:pt x="226021" y="6096"/>
                </a:lnTo>
                <a:lnTo>
                  <a:pt x="229069" y="10668"/>
                </a:lnTo>
                <a:lnTo>
                  <a:pt x="232117" y="16764"/>
                </a:lnTo>
                <a:lnTo>
                  <a:pt x="236689" y="22961"/>
                </a:lnTo>
                <a:lnTo>
                  <a:pt x="158788" y="22961"/>
                </a:lnTo>
                <a:lnTo>
                  <a:pt x="158788" y="35153"/>
                </a:lnTo>
                <a:lnTo>
                  <a:pt x="216877" y="35153"/>
                </a:lnTo>
                <a:lnTo>
                  <a:pt x="194068" y="60667"/>
                </a:lnTo>
                <a:lnTo>
                  <a:pt x="186309" y="68681"/>
                </a:lnTo>
                <a:lnTo>
                  <a:pt x="181737" y="71729"/>
                </a:lnTo>
                <a:lnTo>
                  <a:pt x="175641" y="74777"/>
                </a:lnTo>
                <a:lnTo>
                  <a:pt x="171069" y="76301"/>
                </a:lnTo>
                <a:lnTo>
                  <a:pt x="177165" y="90106"/>
                </a:lnTo>
                <a:lnTo>
                  <a:pt x="183261" y="88493"/>
                </a:lnTo>
                <a:lnTo>
                  <a:pt x="187833" y="86969"/>
                </a:lnTo>
                <a:lnTo>
                  <a:pt x="209169" y="86969"/>
                </a:lnTo>
                <a:lnTo>
                  <a:pt x="192900" y="127876"/>
                </a:lnTo>
                <a:lnTo>
                  <a:pt x="155727" y="148018"/>
                </a:lnTo>
                <a:lnTo>
                  <a:pt x="161823" y="157264"/>
                </a:lnTo>
                <a:lnTo>
                  <a:pt x="203377" y="137934"/>
                </a:lnTo>
                <a:lnTo>
                  <a:pt x="220853" y="98386"/>
                </a:lnTo>
                <a:lnTo>
                  <a:pt x="221449" y="85445"/>
                </a:lnTo>
                <a:lnTo>
                  <a:pt x="250405" y="85445"/>
                </a:lnTo>
                <a:lnTo>
                  <a:pt x="250405" y="143446"/>
                </a:lnTo>
                <a:lnTo>
                  <a:pt x="251929" y="148018"/>
                </a:lnTo>
                <a:lnTo>
                  <a:pt x="255079" y="151066"/>
                </a:lnTo>
                <a:lnTo>
                  <a:pt x="258127" y="155638"/>
                </a:lnTo>
                <a:lnTo>
                  <a:pt x="264223" y="157264"/>
                </a:lnTo>
                <a:lnTo>
                  <a:pt x="293179" y="157264"/>
                </a:lnTo>
                <a:lnTo>
                  <a:pt x="317652" y="135826"/>
                </a:lnTo>
                <a:lnTo>
                  <a:pt x="317652" y="128206"/>
                </a:lnTo>
                <a:lnTo>
                  <a:pt x="319176" y="120586"/>
                </a:lnTo>
                <a:close/>
              </a:path>
              <a:path w="876935" h="161925">
                <a:moveTo>
                  <a:pt x="390994" y="12192"/>
                </a:moveTo>
                <a:lnTo>
                  <a:pt x="378714" y="7620"/>
                </a:lnTo>
                <a:lnTo>
                  <a:pt x="368414" y="26784"/>
                </a:lnTo>
                <a:lnTo>
                  <a:pt x="355841" y="45046"/>
                </a:lnTo>
                <a:lnTo>
                  <a:pt x="340944" y="62166"/>
                </a:lnTo>
                <a:lnTo>
                  <a:pt x="323748" y="77825"/>
                </a:lnTo>
                <a:lnTo>
                  <a:pt x="328320" y="80873"/>
                </a:lnTo>
                <a:lnTo>
                  <a:pt x="331368" y="83921"/>
                </a:lnTo>
                <a:lnTo>
                  <a:pt x="334429" y="88493"/>
                </a:lnTo>
                <a:lnTo>
                  <a:pt x="350786" y="72517"/>
                </a:lnTo>
                <a:lnTo>
                  <a:pt x="365556" y="54381"/>
                </a:lnTo>
                <a:lnTo>
                  <a:pt x="378904" y="34239"/>
                </a:lnTo>
                <a:lnTo>
                  <a:pt x="390994" y="12192"/>
                </a:lnTo>
                <a:close/>
              </a:path>
              <a:path w="876935" h="161925">
                <a:moveTo>
                  <a:pt x="470344" y="152590"/>
                </a:moveTo>
                <a:lnTo>
                  <a:pt x="466077" y="146494"/>
                </a:lnTo>
                <a:lnTo>
                  <a:pt x="461810" y="140398"/>
                </a:lnTo>
                <a:lnTo>
                  <a:pt x="459651" y="137350"/>
                </a:lnTo>
                <a:lnTo>
                  <a:pt x="452234" y="126873"/>
                </a:lnTo>
                <a:lnTo>
                  <a:pt x="441794" y="112522"/>
                </a:lnTo>
                <a:lnTo>
                  <a:pt x="430618" y="97726"/>
                </a:lnTo>
                <a:lnTo>
                  <a:pt x="419963" y="103822"/>
                </a:lnTo>
                <a:lnTo>
                  <a:pt x="425399" y="111810"/>
                </a:lnTo>
                <a:lnTo>
                  <a:pt x="430441" y="119634"/>
                </a:lnTo>
                <a:lnTo>
                  <a:pt x="435203" y="127190"/>
                </a:lnTo>
                <a:lnTo>
                  <a:pt x="439864" y="134302"/>
                </a:lnTo>
                <a:lnTo>
                  <a:pt x="399910" y="136398"/>
                </a:lnTo>
                <a:lnTo>
                  <a:pt x="381177" y="137096"/>
                </a:lnTo>
                <a:lnTo>
                  <a:pt x="363474" y="137350"/>
                </a:lnTo>
                <a:lnTo>
                  <a:pt x="374865" y="121970"/>
                </a:lnTo>
                <a:lnTo>
                  <a:pt x="385991" y="105727"/>
                </a:lnTo>
                <a:lnTo>
                  <a:pt x="396557" y="88887"/>
                </a:lnTo>
                <a:lnTo>
                  <a:pt x="406247" y="71729"/>
                </a:lnTo>
                <a:lnTo>
                  <a:pt x="392518" y="65633"/>
                </a:lnTo>
                <a:lnTo>
                  <a:pt x="381317" y="86004"/>
                </a:lnTo>
                <a:lnTo>
                  <a:pt x="370713" y="103632"/>
                </a:lnTo>
                <a:lnTo>
                  <a:pt x="346710" y="135826"/>
                </a:lnTo>
                <a:lnTo>
                  <a:pt x="337464" y="140398"/>
                </a:lnTo>
                <a:lnTo>
                  <a:pt x="345186" y="154114"/>
                </a:lnTo>
                <a:lnTo>
                  <a:pt x="351282" y="152590"/>
                </a:lnTo>
                <a:lnTo>
                  <a:pt x="355854" y="151066"/>
                </a:lnTo>
                <a:lnTo>
                  <a:pt x="360426" y="151066"/>
                </a:lnTo>
                <a:lnTo>
                  <a:pt x="398767" y="148793"/>
                </a:lnTo>
                <a:lnTo>
                  <a:pt x="447484" y="146494"/>
                </a:lnTo>
                <a:lnTo>
                  <a:pt x="450532" y="151066"/>
                </a:lnTo>
                <a:lnTo>
                  <a:pt x="455104" y="157264"/>
                </a:lnTo>
                <a:lnTo>
                  <a:pt x="458152" y="161836"/>
                </a:lnTo>
                <a:lnTo>
                  <a:pt x="470344" y="152590"/>
                </a:lnTo>
                <a:close/>
              </a:path>
              <a:path w="876935" h="161925">
                <a:moveTo>
                  <a:pt x="487210" y="73253"/>
                </a:moveTo>
                <a:lnTo>
                  <a:pt x="467144" y="59537"/>
                </a:lnTo>
                <a:lnTo>
                  <a:pt x="450532" y="43522"/>
                </a:lnTo>
                <a:lnTo>
                  <a:pt x="437337" y="25209"/>
                </a:lnTo>
                <a:lnTo>
                  <a:pt x="427570" y="4572"/>
                </a:lnTo>
                <a:lnTo>
                  <a:pt x="415391" y="9144"/>
                </a:lnTo>
                <a:lnTo>
                  <a:pt x="425373" y="30975"/>
                </a:lnTo>
                <a:lnTo>
                  <a:pt x="439242" y="50761"/>
                </a:lnTo>
                <a:lnTo>
                  <a:pt x="456819" y="68834"/>
                </a:lnTo>
                <a:lnTo>
                  <a:pt x="477964" y="85445"/>
                </a:lnTo>
                <a:lnTo>
                  <a:pt x="481101" y="79349"/>
                </a:lnTo>
                <a:lnTo>
                  <a:pt x="487210" y="73253"/>
                </a:lnTo>
                <a:close/>
              </a:path>
              <a:path w="876935" h="161925">
                <a:moveTo>
                  <a:pt x="551307" y="83921"/>
                </a:moveTo>
                <a:lnTo>
                  <a:pt x="542163" y="71729"/>
                </a:lnTo>
                <a:lnTo>
                  <a:pt x="540943" y="70205"/>
                </a:lnTo>
                <a:lnTo>
                  <a:pt x="539711" y="68681"/>
                </a:lnTo>
                <a:lnTo>
                  <a:pt x="536067" y="64109"/>
                </a:lnTo>
                <a:lnTo>
                  <a:pt x="528447" y="68681"/>
                </a:lnTo>
                <a:lnTo>
                  <a:pt x="528447" y="44297"/>
                </a:lnTo>
                <a:lnTo>
                  <a:pt x="549783" y="44297"/>
                </a:lnTo>
                <a:lnTo>
                  <a:pt x="549783" y="33629"/>
                </a:lnTo>
                <a:lnTo>
                  <a:pt x="528447" y="33629"/>
                </a:lnTo>
                <a:lnTo>
                  <a:pt x="528447" y="1524"/>
                </a:lnTo>
                <a:lnTo>
                  <a:pt x="516166" y="1524"/>
                </a:lnTo>
                <a:lnTo>
                  <a:pt x="516166" y="33629"/>
                </a:lnTo>
                <a:lnTo>
                  <a:pt x="493293" y="33629"/>
                </a:lnTo>
                <a:lnTo>
                  <a:pt x="493293" y="44297"/>
                </a:lnTo>
                <a:lnTo>
                  <a:pt x="514629" y="44297"/>
                </a:lnTo>
                <a:lnTo>
                  <a:pt x="510628" y="60883"/>
                </a:lnTo>
                <a:lnTo>
                  <a:pt x="505485" y="76314"/>
                </a:lnTo>
                <a:lnTo>
                  <a:pt x="499198" y="90627"/>
                </a:lnTo>
                <a:lnTo>
                  <a:pt x="491782" y="103822"/>
                </a:lnTo>
                <a:lnTo>
                  <a:pt x="496354" y="117538"/>
                </a:lnTo>
                <a:lnTo>
                  <a:pt x="502005" y="107810"/>
                </a:lnTo>
                <a:lnTo>
                  <a:pt x="507390" y="96774"/>
                </a:lnTo>
                <a:lnTo>
                  <a:pt x="512203" y="84289"/>
                </a:lnTo>
                <a:lnTo>
                  <a:pt x="516166" y="70205"/>
                </a:lnTo>
                <a:lnTo>
                  <a:pt x="516166" y="161836"/>
                </a:lnTo>
                <a:lnTo>
                  <a:pt x="528447" y="161836"/>
                </a:lnTo>
                <a:lnTo>
                  <a:pt x="528447" y="71729"/>
                </a:lnTo>
                <a:lnTo>
                  <a:pt x="533019" y="77825"/>
                </a:lnTo>
                <a:lnTo>
                  <a:pt x="537591" y="85445"/>
                </a:lnTo>
                <a:lnTo>
                  <a:pt x="542163" y="91630"/>
                </a:lnTo>
                <a:lnTo>
                  <a:pt x="551307" y="83921"/>
                </a:lnTo>
                <a:close/>
              </a:path>
              <a:path w="876935" h="161925">
                <a:moveTo>
                  <a:pt x="578827" y="129730"/>
                </a:moveTo>
                <a:lnTo>
                  <a:pt x="575386" y="116827"/>
                </a:lnTo>
                <a:lnTo>
                  <a:pt x="571957" y="105346"/>
                </a:lnTo>
                <a:lnTo>
                  <a:pt x="568502" y="94983"/>
                </a:lnTo>
                <a:lnTo>
                  <a:pt x="565023" y="85445"/>
                </a:lnTo>
                <a:lnTo>
                  <a:pt x="554355" y="88493"/>
                </a:lnTo>
                <a:lnTo>
                  <a:pt x="557542" y="99098"/>
                </a:lnTo>
                <a:lnTo>
                  <a:pt x="560451" y="110109"/>
                </a:lnTo>
                <a:lnTo>
                  <a:pt x="563346" y="121373"/>
                </a:lnTo>
                <a:lnTo>
                  <a:pt x="566547" y="132778"/>
                </a:lnTo>
                <a:lnTo>
                  <a:pt x="578827" y="129730"/>
                </a:lnTo>
                <a:close/>
              </a:path>
              <a:path w="876935" h="161925">
                <a:moveTo>
                  <a:pt x="607783" y="123634"/>
                </a:moveTo>
                <a:lnTo>
                  <a:pt x="605472" y="112445"/>
                </a:lnTo>
                <a:lnTo>
                  <a:pt x="603135" y="102031"/>
                </a:lnTo>
                <a:lnTo>
                  <a:pt x="600290" y="90627"/>
                </a:lnTo>
                <a:lnTo>
                  <a:pt x="597128" y="79349"/>
                </a:lnTo>
                <a:lnTo>
                  <a:pt x="584923" y="82397"/>
                </a:lnTo>
                <a:lnTo>
                  <a:pt x="588086" y="92151"/>
                </a:lnTo>
                <a:lnTo>
                  <a:pt x="590816" y="102870"/>
                </a:lnTo>
                <a:lnTo>
                  <a:pt x="593280" y="114427"/>
                </a:lnTo>
                <a:lnTo>
                  <a:pt x="595591" y="126682"/>
                </a:lnTo>
                <a:lnTo>
                  <a:pt x="607783" y="123634"/>
                </a:lnTo>
                <a:close/>
              </a:path>
              <a:path w="876935" h="161925">
                <a:moveTo>
                  <a:pt x="632269" y="61061"/>
                </a:moveTo>
                <a:lnTo>
                  <a:pt x="565023" y="61061"/>
                </a:lnTo>
                <a:lnTo>
                  <a:pt x="565023" y="73253"/>
                </a:lnTo>
                <a:lnTo>
                  <a:pt x="632269" y="73253"/>
                </a:lnTo>
                <a:lnTo>
                  <a:pt x="632269" y="61061"/>
                </a:lnTo>
                <a:close/>
              </a:path>
              <a:path w="876935" h="161925">
                <a:moveTo>
                  <a:pt x="652081" y="141922"/>
                </a:moveTo>
                <a:lnTo>
                  <a:pt x="621601" y="141922"/>
                </a:lnTo>
                <a:lnTo>
                  <a:pt x="625309" y="130543"/>
                </a:lnTo>
                <a:lnTo>
                  <a:pt x="634453" y="102031"/>
                </a:lnTo>
                <a:lnTo>
                  <a:pt x="639889" y="85445"/>
                </a:lnTo>
                <a:lnTo>
                  <a:pt x="627697" y="80873"/>
                </a:lnTo>
                <a:lnTo>
                  <a:pt x="622300" y="99098"/>
                </a:lnTo>
                <a:lnTo>
                  <a:pt x="617397" y="115443"/>
                </a:lnTo>
                <a:lnTo>
                  <a:pt x="613041" y="129730"/>
                </a:lnTo>
                <a:lnTo>
                  <a:pt x="609307" y="141922"/>
                </a:lnTo>
                <a:lnTo>
                  <a:pt x="546735" y="141922"/>
                </a:lnTo>
                <a:lnTo>
                  <a:pt x="546735" y="154114"/>
                </a:lnTo>
                <a:lnTo>
                  <a:pt x="652081" y="154114"/>
                </a:lnTo>
                <a:lnTo>
                  <a:pt x="652081" y="141922"/>
                </a:lnTo>
                <a:close/>
              </a:path>
              <a:path w="876935" h="161925">
                <a:moveTo>
                  <a:pt x="655129" y="56489"/>
                </a:moveTo>
                <a:lnTo>
                  <a:pt x="640219" y="46494"/>
                </a:lnTo>
                <a:lnTo>
                  <a:pt x="627303" y="34772"/>
                </a:lnTo>
                <a:lnTo>
                  <a:pt x="616077" y="21310"/>
                </a:lnTo>
                <a:lnTo>
                  <a:pt x="613156" y="16764"/>
                </a:lnTo>
                <a:lnTo>
                  <a:pt x="606272" y="6096"/>
                </a:lnTo>
                <a:lnTo>
                  <a:pt x="607783" y="3048"/>
                </a:lnTo>
                <a:lnTo>
                  <a:pt x="592543" y="3048"/>
                </a:lnTo>
                <a:lnTo>
                  <a:pt x="583438" y="18783"/>
                </a:lnTo>
                <a:lnTo>
                  <a:pt x="572287" y="33629"/>
                </a:lnTo>
                <a:lnTo>
                  <a:pt x="559460" y="47307"/>
                </a:lnTo>
                <a:lnTo>
                  <a:pt x="545211" y="59537"/>
                </a:lnTo>
                <a:lnTo>
                  <a:pt x="554355" y="68681"/>
                </a:lnTo>
                <a:lnTo>
                  <a:pt x="566661" y="57797"/>
                </a:lnTo>
                <a:lnTo>
                  <a:pt x="578243" y="45618"/>
                </a:lnTo>
                <a:lnTo>
                  <a:pt x="588937" y="31991"/>
                </a:lnTo>
                <a:lnTo>
                  <a:pt x="598639" y="16764"/>
                </a:lnTo>
                <a:lnTo>
                  <a:pt x="607771" y="30264"/>
                </a:lnTo>
                <a:lnTo>
                  <a:pt x="619074" y="43141"/>
                </a:lnTo>
                <a:lnTo>
                  <a:pt x="632371" y="55448"/>
                </a:lnTo>
                <a:lnTo>
                  <a:pt x="647509" y="67157"/>
                </a:lnTo>
                <a:lnTo>
                  <a:pt x="650557" y="62585"/>
                </a:lnTo>
                <a:lnTo>
                  <a:pt x="653605" y="59537"/>
                </a:lnTo>
                <a:lnTo>
                  <a:pt x="655129" y="56489"/>
                </a:lnTo>
                <a:close/>
              </a:path>
              <a:path w="876935" h="161925">
                <a:moveTo>
                  <a:pt x="696379" y="96202"/>
                </a:moveTo>
                <a:lnTo>
                  <a:pt x="687235" y="93154"/>
                </a:lnTo>
                <a:lnTo>
                  <a:pt x="684174" y="91630"/>
                </a:lnTo>
                <a:lnTo>
                  <a:pt x="678472" y="108496"/>
                </a:lnTo>
                <a:lnTo>
                  <a:pt x="672934" y="124777"/>
                </a:lnTo>
                <a:lnTo>
                  <a:pt x="667677" y="140500"/>
                </a:lnTo>
                <a:lnTo>
                  <a:pt x="662851" y="155638"/>
                </a:lnTo>
                <a:lnTo>
                  <a:pt x="676554" y="160312"/>
                </a:lnTo>
                <a:lnTo>
                  <a:pt x="685888" y="129946"/>
                </a:lnTo>
                <a:lnTo>
                  <a:pt x="690918" y="113715"/>
                </a:lnTo>
                <a:lnTo>
                  <a:pt x="696379" y="96202"/>
                </a:lnTo>
                <a:close/>
              </a:path>
              <a:path w="876935" h="161925">
                <a:moveTo>
                  <a:pt x="696379" y="67157"/>
                </a:moveTo>
                <a:lnTo>
                  <a:pt x="688632" y="60591"/>
                </a:lnTo>
                <a:lnTo>
                  <a:pt x="681316" y="54584"/>
                </a:lnTo>
                <a:lnTo>
                  <a:pt x="674281" y="49161"/>
                </a:lnTo>
                <a:lnTo>
                  <a:pt x="667410" y="44297"/>
                </a:lnTo>
                <a:lnTo>
                  <a:pt x="659790" y="53441"/>
                </a:lnTo>
                <a:lnTo>
                  <a:pt x="664933" y="57467"/>
                </a:lnTo>
                <a:lnTo>
                  <a:pt x="671220" y="62776"/>
                </a:lnTo>
                <a:lnTo>
                  <a:pt x="678649" y="69519"/>
                </a:lnTo>
                <a:lnTo>
                  <a:pt x="687235" y="77825"/>
                </a:lnTo>
                <a:lnTo>
                  <a:pt x="688746" y="74777"/>
                </a:lnTo>
                <a:lnTo>
                  <a:pt x="693318" y="71729"/>
                </a:lnTo>
                <a:lnTo>
                  <a:pt x="696379" y="67157"/>
                </a:lnTo>
                <a:close/>
              </a:path>
              <a:path w="876935" h="161925">
                <a:moveTo>
                  <a:pt x="702462" y="26009"/>
                </a:moveTo>
                <a:lnTo>
                  <a:pt x="694728" y="19354"/>
                </a:lnTo>
                <a:lnTo>
                  <a:pt x="680389" y="7264"/>
                </a:lnTo>
                <a:lnTo>
                  <a:pt x="673506" y="1524"/>
                </a:lnTo>
                <a:lnTo>
                  <a:pt x="665886" y="10668"/>
                </a:lnTo>
                <a:lnTo>
                  <a:pt x="671880" y="16459"/>
                </a:lnTo>
                <a:lnTo>
                  <a:pt x="685596" y="29184"/>
                </a:lnTo>
                <a:lnTo>
                  <a:pt x="693318" y="36677"/>
                </a:lnTo>
                <a:lnTo>
                  <a:pt x="694842" y="33629"/>
                </a:lnTo>
                <a:lnTo>
                  <a:pt x="702462" y="26009"/>
                </a:lnTo>
                <a:close/>
              </a:path>
              <a:path w="876935" h="161925">
                <a:moveTo>
                  <a:pt x="821626" y="76301"/>
                </a:moveTo>
                <a:lnTo>
                  <a:pt x="769708" y="76301"/>
                </a:lnTo>
                <a:lnTo>
                  <a:pt x="769708" y="41249"/>
                </a:lnTo>
                <a:lnTo>
                  <a:pt x="814006" y="41249"/>
                </a:lnTo>
                <a:lnTo>
                  <a:pt x="814006" y="30581"/>
                </a:lnTo>
                <a:lnTo>
                  <a:pt x="769708" y="30581"/>
                </a:lnTo>
                <a:lnTo>
                  <a:pt x="769708" y="0"/>
                </a:lnTo>
                <a:lnTo>
                  <a:pt x="755992" y="0"/>
                </a:lnTo>
                <a:lnTo>
                  <a:pt x="755992" y="30581"/>
                </a:lnTo>
                <a:lnTo>
                  <a:pt x="713232" y="30581"/>
                </a:lnTo>
                <a:lnTo>
                  <a:pt x="713232" y="41249"/>
                </a:lnTo>
                <a:lnTo>
                  <a:pt x="755992" y="41249"/>
                </a:lnTo>
                <a:lnTo>
                  <a:pt x="755992" y="76301"/>
                </a:lnTo>
                <a:lnTo>
                  <a:pt x="704088" y="76301"/>
                </a:lnTo>
                <a:lnTo>
                  <a:pt x="704088" y="88493"/>
                </a:lnTo>
                <a:lnTo>
                  <a:pt x="748372" y="88493"/>
                </a:lnTo>
                <a:lnTo>
                  <a:pt x="742835" y="96558"/>
                </a:lnTo>
                <a:lnTo>
                  <a:pt x="732421" y="112585"/>
                </a:lnTo>
                <a:lnTo>
                  <a:pt x="707136" y="140398"/>
                </a:lnTo>
                <a:lnTo>
                  <a:pt x="713232" y="154114"/>
                </a:lnTo>
                <a:lnTo>
                  <a:pt x="797242" y="146494"/>
                </a:lnTo>
                <a:lnTo>
                  <a:pt x="803338" y="155638"/>
                </a:lnTo>
                <a:lnTo>
                  <a:pt x="806386" y="161836"/>
                </a:lnTo>
                <a:lnTo>
                  <a:pt x="810958" y="158788"/>
                </a:lnTo>
                <a:lnTo>
                  <a:pt x="815530" y="155638"/>
                </a:lnTo>
                <a:lnTo>
                  <a:pt x="820102" y="154114"/>
                </a:lnTo>
                <a:lnTo>
                  <a:pt x="814920" y="146494"/>
                </a:lnTo>
                <a:lnTo>
                  <a:pt x="810780" y="140398"/>
                </a:lnTo>
                <a:lnTo>
                  <a:pt x="801992" y="127825"/>
                </a:lnTo>
                <a:lnTo>
                  <a:pt x="784948" y="103822"/>
                </a:lnTo>
                <a:lnTo>
                  <a:pt x="774280" y="111442"/>
                </a:lnTo>
                <a:lnTo>
                  <a:pt x="778611" y="117182"/>
                </a:lnTo>
                <a:lnTo>
                  <a:pt x="782662" y="123063"/>
                </a:lnTo>
                <a:lnTo>
                  <a:pt x="791044" y="135826"/>
                </a:lnTo>
                <a:lnTo>
                  <a:pt x="728472" y="140398"/>
                </a:lnTo>
                <a:lnTo>
                  <a:pt x="737387" y="128663"/>
                </a:lnTo>
                <a:lnTo>
                  <a:pt x="746036" y="116205"/>
                </a:lnTo>
                <a:lnTo>
                  <a:pt x="754697" y="102857"/>
                </a:lnTo>
                <a:lnTo>
                  <a:pt x="763625" y="88493"/>
                </a:lnTo>
                <a:lnTo>
                  <a:pt x="821626" y="88493"/>
                </a:lnTo>
                <a:lnTo>
                  <a:pt x="821626" y="76301"/>
                </a:lnTo>
                <a:close/>
              </a:path>
              <a:path w="876935" h="161925">
                <a:moveTo>
                  <a:pt x="876579" y="149542"/>
                </a:moveTo>
                <a:lnTo>
                  <a:pt x="870292" y="143548"/>
                </a:lnTo>
                <a:lnTo>
                  <a:pt x="862863" y="136982"/>
                </a:lnTo>
                <a:lnTo>
                  <a:pt x="854290" y="129832"/>
                </a:lnTo>
                <a:lnTo>
                  <a:pt x="844588" y="122110"/>
                </a:lnTo>
                <a:lnTo>
                  <a:pt x="835342" y="131254"/>
                </a:lnTo>
                <a:lnTo>
                  <a:pt x="843368" y="138150"/>
                </a:lnTo>
                <a:lnTo>
                  <a:pt x="851230" y="145186"/>
                </a:lnTo>
                <a:lnTo>
                  <a:pt x="858786" y="152514"/>
                </a:lnTo>
                <a:lnTo>
                  <a:pt x="865911" y="160312"/>
                </a:lnTo>
                <a:lnTo>
                  <a:pt x="876579" y="149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93289" y="4618101"/>
            <a:ext cx="718185" cy="163830"/>
          </a:xfrm>
          <a:custGeom>
            <a:avLst/>
            <a:gdLst/>
            <a:ahLst/>
            <a:cxnLst/>
            <a:rect l="l" t="t" r="r" b="b"/>
            <a:pathLst>
              <a:path w="718185" h="163829">
                <a:moveTo>
                  <a:pt x="160401" y="140462"/>
                </a:moveTo>
                <a:lnTo>
                  <a:pt x="79438" y="140462"/>
                </a:lnTo>
                <a:lnTo>
                  <a:pt x="79438" y="66802"/>
                </a:lnTo>
                <a:lnTo>
                  <a:pt x="146583" y="66802"/>
                </a:lnTo>
                <a:lnTo>
                  <a:pt x="146583" y="52832"/>
                </a:lnTo>
                <a:lnTo>
                  <a:pt x="79438" y="52832"/>
                </a:lnTo>
                <a:lnTo>
                  <a:pt x="79438" y="4572"/>
                </a:lnTo>
                <a:lnTo>
                  <a:pt x="64096" y="4572"/>
                </a:lnTo>
                <a:lnTo>
                  <a:pt x="64096" y="52832"/>
                </a:lnTo>
                <a:lnTo>
                  <a:pt x="64096" y="66802"/>
                </a:lnTo>
                <a:lnTo>
                  <a:pt x="64096" y="140462"/>
                </a:lnTo>
                <a:lnTo>
                  <a:pt x="0" y="140462"/>
                </a:lnTo>
                <a:lnTo>
                  <a:pt x="0" y="153162"/>
                </a:lnTo>
                <a:lnTo>
                  <a:pt x="160401" y="153162"/>
                </a:lnTo>
                <a:lnTo>
                  <a:pt x="160401" y="140462"/>
                </a:lnTo>
                <a:close/>
              </a:path>
              <a:path w="718185" h="163829">
                <a:moveTo>
                  <a:pt x="192405" y="35153"/>
                </a:moveTo>
                <a:lnTo>
                  <a:pt x="178689" y="35153"/>
                </a:lnTo>
                <a:lnTo>
                  <a:pt x="178689" y="161836"/>
                </a:lnTo>
                <a:lnTo>
                  <a:pt x="192405" y="161836"/>
                </a:lnTo>
                <a:lnTo>
                  <a:pt x="192405" y="35153"/>
                </a:lnTo>
                <a:close/>
              </a:path>
              <a:path w="718185" h="163829">
                <a:moveTo>
                  <a:pt x="218414" y="22860"/>
                </a:moveTo>
                <a:lnTo>
                  <a:pt x="195453" y="0"/>
                </a:lnTo>
                <a:lnTo>
                  <a:pt x="186309" y="9144"/>
                </a:lnTo>
                <a:lnTo>
                  <a:pt x="191795" y="14909"/>
                </a:lnTo>
                <a:lnTo>
                  <a:pt x="197015" y="20815"/>
                </a:lnTo>
                <a:lnTo>
                  <a:pt x="202234" y="27025"/>
                </a:lnTo>
                <a:lnTo>
                  <a:pt x="207733" y="33629"/>
                </a:lnTo>
                <a:lnTo>
                  <a:pt x="218414" y="22860"/>
                </a:lnTo>
                <a:close/>
              </a:path>
              <a:path w="718185" h="163829">
                <a:moveTo>
                  <a:pt x="317652" y="12192"/>
                </a:moveTo>
                <a:lnTo>
                  <a:pt x="229069" y="12192"/>
                </a:lnTo>
                <a:lnTo>
                  <a:pt x="229069" y="26009"/>
                </a:lnTo>
                <a:lnTo>
                  <a:pt x="303936" y="26009"/>
                </a:lnTo>
                <a:lnTo>
                  <a:pt x="303936" y="143446"/>
                </a:lnTo>
                <a:lnTo>
                  <a:pt x="300888" y="146494"/>
                </a:lnTo>
                <a:lnTo>
                  <a:pt x="265747" y="146494"/>
                </a:lnTo>
                <a:lnTo>
                  <a:pt x="268795" y="155638"/>
                </a:lnTo>
                <a:lnTo>
                  <a:pt x="268795" y="160312"/>
                </a:lnTo>
                <a:lnTo>
                  <a:pt x="294805" y="160312"/>
                </a:lnTo>
                <a:lnTo>
                  <a:pt x="304787" y="158851"/>
                </a:lnTo>
                <a:lnTo>
                  <a:pt x="311937" y="154355"/>
                </a:lnTo>
                <a:lnTo>
                  <a:pt x="316217" y="146735"/>
                </a:lnTo>
                <a:lnTo>
                  <a:pt x="317652" y="135826"/>
                </a:lnTo>
                <a:lnTo>
                  <a:pt x="317652" y="12192"/>
                </a:lnTo>
                <a:close/>
              </a:path>
              <a:path w="718185" h="163829">
                <a:moveTo>
                  <a:pt x="387946" y="88493"/>
                </a:moveTo>
                <a:lnTo>
                  <a:pt x="386422" y="83921"/>
                </a:lnTo>
                <a:lnTo>
                  <a:pt x="386422" y="80873"/>
                </a:lnTo>
                <a:lnTo>
                  <a:pt x="386422" y="74777"/>
                </a:lnTo>
                <a:lnTo>
                  <a:pt x="380339" y="76301"/>
                </a:lnTo>
                <a:lnTo>
                  <a:pt x="374142" y="79349"/>
                </a:lnTo>
                <a:lnTo>
                  <a:pt x="368046" y="80873"/>
                </a:lnTo>
                <a:lnTo>
                  <a:pt x="368046" y="44297"/>
                </a:lnTo>
                <a:lnTo>
                  <a:pt x="386422" y="44297"/>
                </a:lnTo>
                <a:lnTo>
                  <a:pt x="386422" y="32105"/>
                </a:lnTo>
                <a:lnTo>
                  <a:pt x="368046" y="32105"/>
                </a:lnTo>
                <a:lnTo>
                  <a:pt x="368046" y="1524"/>
                </a:lnTo>
                <a:lnTo>
                  <a:pt x="355854" y="1524"/>
                </a:lnTo>
                <a:lnTo>
                  <a:pt x="355854" y="32105"/>
                </a:lnTo>
                <a:lnTo>
                  <a:pt x="334518" y="32105"/>
                </a:lnTo>
                <a:lnTo>
                  <a:pt x="334518" y="44297"/>
                </a:lnTo>
                <a:lnTo>
                  <a:pt x="355854" y="44297"/>
                </a:lnTo>
                <a:lnTo>
                  <a:pt x="355854" y="83921"/>
                </a:lnTo>
                <a:lnTo>
                  <a:pt x="348234" y="85445"/>
                </a:lnTo>
                <a:lnTo>
                  <a:pt x="342138" y="86969"/>
                </a:lnTo>
                <a:lnTo>
                  <a:pt x="334518" y="88493"/>
                </a:lnTo>
                <a:lnTo>
                  <a:pt x="336042" y="103822"/>
                </a:lnTo>
                <a:lnTo>
                  <a:pt x="342138" y="100774"/>
                </a:lnTo>
                <a:lnTo>
                  <a:pt x="348234" y="99250"/>
                </a:lnTo>
                <a:lnTo>
                  <a:pt x="355854" y="97726"/>
                </a:lnTo>
                <a:lnTo>
                  <a:pt x="355854" y="146494"/>
                </a:lnTo>
                <a:lnTo>
                  <a:pt x="352806" y="148018"/>
                </a:lnTo>
                <a:lnTo>
                  <a:pt x="336042" y="148018"/>
                </a:lnTo>
                <a:lnTo>
                  <a:pt x="337566" y="152590"/>
                </a:lnTo>
                <a:lnTo>
                  <a:pt x="337566" y="161836"/>
                </a:lnTo>
                <a:lnTo>
                  <a:pt x="349758" y="161836"/>
                </a:lnTo>
                <a:lnTo>
                  <a:pt x="354330" y="160312"/>
                </a:lnTo>
                <a:lnTo>
                  <a:pt x="363474" y="160312"/>
                </a:lnTo>
                <a:lnTo>
                  <a:pt x="368046" y="154114"/>
                </a:lnTo>
                <a:lnTo>
                  <a:pt x="368046" y="97726"/>
                </a:lnTo>
                <a:lnTo>
                  <a:pt x="368046" y="93154"/>
                </a:lnTo>
                <a:lnTo>
                  <a:pt x="374142" y="91630"/>
                </a:lnTo>
                <a:lnTo>
                  <a:pt x="380339" y="90017"/>
                </a:lnTo>
                <a:lnTo>
                  <a:pt x="387946" y="88493"/>
                </a:lnTo>
                <a:close/>
              </a:path>
              <a:path w="718185" h="163829">
                <a:moveTo>
                  <a:pt x="462724" y="21336"/>
                </a:moveTo>
                <a:lnTo>
                  <a:pt x="458152" y="15240"/>
                </a:lnTo>
                <a:lnTo>
                  <a:pt x="453580" y="7620"/>
                </a:lnTo>
                <a:lnTo>
                  <a:pt x="447484" y="1524"/>
                </a:lnTo>
                <a:lnTo>
                  <a:pt x="436816" y="7620"/>
                </a:lnTo>
                <a:lnTo>
                  <a:pt x="441096" y="13106"/>
                </a:lnTo>
                <a:lnTo>
                  <a:pt x="444703" y="18161"/>
                </a:lnTo>
                <a:lnTo>
                  <a:pt x="444817" y="18300"/>
                </a:lnTo>
                <a:lnTo>
                  <a:pt x="447954" y="23533"/>
                </a:lnTo>
                <a:lnTo>
                  <a:pt x="450532" y="29057"/>
                </a:lnTo>
                <a:lnTo>
                  <a:pt x="462724" y="21336"/>
                </a:lnTo>
                <a:close/>
              </a:path>
              <a:path w="718185" h="163829">
                <a:moveTo>
                  <a:pt x="496341" y="140398"/>
                </a:moveTo>
                <a:lnTo>
                  <a:pt x="453580" y="140398"/>
                </a:lnTo>
                <a:lnTo>
                  <a:pt x="453580" y="114490"/>
                </a:lnTo>
                <a:lnTo>
                  <a:pt x="491769" y="114490"/>
                </a:lnTo>
                <a:lnTo>
                  <a:pt x="491769" y="103822"/>
                </a:lnTo>
                <a:lnTo>
                  <a:pt x="453580" y="103822"/>
                </a:lnTo>
                <a:lnTo>
                  <a:pt x="453580" y="77825"/>
                </a:lnTo>
                <a:lnTo>
                  <a:pt x="491769" y="77825"/>
                </a:lnTo>
                <a:lnTo>
                  <a:pt x="491769" y="67157"/>
                </a:lnTo>
                <a:lnTo>
                  <a:pt x="453580" y="67157"/>
                </a:lnTo>
                <a:lnTo>
                  <a:pt x="453580" y="41249"/>
                </a:lnTo>
                <a:lnTo>
                  <a:pt x="494830" y="41249"/>
                </a:lnTo>
                <a:lnTo>
                  <a:pt x="494830" y="30581"/>
                </a:lnTo>
                <a:lnTo>
                  <a:pt x="441388" y="30581"/>
                </a:lnTo>
                <a:lnTo>
                  <a:pt x="441388" y="41249"/>
                </a:lnTo>
                <a:lnTo>
                  <a:pt x="441388" y="67157"/>
                </a:lnTo>
                <a:lnTo>
                  <a:pt x="441388" y="77825"/>
                </a:lnTo>
                <a:lnTo>
                  <a:pt x="441388" y="103822"/>
                </a:lnTo>
                <a:lnTo>
                  <a:pt x="441388" y="114490"/>
                </a:lnTo>
                <a:lnTo>
                  <a:pt x="441388" y="140398"/>
                </a:lnTo>
                <a:lnTo>
                  <a:pt x="407758" y="140398"/>
                </a:lnTo>
                <a:lnTo>
                  <a:pt x="407758" y="114490"/>
                </a:lnTo>
                <a:lnTo>
                  <a:pt x="441388" y="114490"/>
                </a:lnTo>
                <a:lnTo>
                  <a:pt x="441388" y="103822"/>
                </a:lnTo>
                <a:lnTo>
                  <a:pt x="407758" y="103822"/>
                </a:lnTo>
                <a:lnTo>
                  <a:pt x="407758" y="77825"/>
                </a:lnTo>
                <a:lnTo>
                  <a:pt x="441388" y="77825"/>
                </a:lnTo>
                <a:lnTo>
                  <a:pt x="441388" y="67157"/>
                </a:lnTo>
                <a:lnTo>
                  <a:pt x="407758" y="67157"/>
                </a:lnTo>
                <a:lnTo>
                  <a:pt x="407758" y="58013"/>
                </a:lnTo>
                <a:lnTo>
                  <a:pt x="407758" y="41249"/>
                </a:lnTo>
                <a:lnTo>
                  <a:pt x="441388" y="41249"/>
                </a:lnTo>
                <a:lnTo>
                  <a:pt x="441388" y="30581"/>
                </a:lnTo>
                <a:lnTo>
                  <a:pt x="412330" y="30581"/>
                </a:lnTo>
                <a:lnTo>
                  <a:pt x="415759" y="23914"/>
                </a:lnTo>
                <a:lnTo>
                  <a:pt x="419201" y="17538"/>
                </a:lnTo>
                <a:lnTo>
                  <a:pt x="422656" y="11201"/>
                </a:lnTo>
                <a:lnTo>
                  <a:pt x="426148" y="4572"/>
                </a:lnTo>
                <a:lnTo>
                  <a:pt x="413867" y="1524"/>
                </a:lnTo>
                <a:lnTo>
                  <a:pt x="405333" y="18161"/>
                </a:lnTo>
                <a:lnTo>
                  <a:pt x="395935" y="33616"/>
                </a:lnTo>
                <a:lnTo>
                  <a:pt x="385953" y="47917"/>
                </a:lnTo>
                <a:lnTo>
                  <a:pt x="375666" y="61061"/>
                </a:lnTo>
                <a:lnTo>
                  <a:pt x="380339" y="65633"/>
                </a:lnTo>
                <a:lnTo>
                  <a:pt x="384898" y="70205"/>
                </a:lnTo>
                <a:lnTo>
                  <a:pt x="387946" y="67157"/>
                </a:lnTo>
                <a:lnTo>
                  <a:pt x="394042" y="58013"/>
                </a:lnTo>
                <a:lnTo>
                  <a:pt x="394042" y="163360"/>
                </a:lnTo>
                <a:lnTo>
                  <a:pt x="407758" y="163360"/>
                </a:lnTo>
                <a:lnTo>
                  <a:pt x="407758" y="151066"/>
                </a:lnTo>
                <a:lnTo>
                  <a:pt x="496341" y="151066"/>
                </a:lnTo>
                <a:lnTo>
                  <a:pt x="496341" y="140398"/>
                </a:lnTo>
                <a:close/>
              </a:path>
              <a:path w="718185" h="163829">
                <a:moveTo>
                  <a:pt x="560539" y="88493"/>
                </a:moveTo>
                <a:lnTo>
                  <a:pt x="537591" y="88493"/>
                </a:lnTo>
                <a:lnTo>
                  <a:pt x="537591" y="67157"/>
                </a:lnTo>
                <a:lnTo>
                  <a:pt x="555879" y="67157"/>
                </a:lnTo>
                <a:lnTo>
                  <a:pt x="555879" y="54965"/>
                </a:lnTo>
                <a:lnTo>
                  <a:pt x="514731" y="54965"/>
                </a:lnTo>
                <a:lnTo>
                  <a:pt x="514731" y="67157"/>
                </a:lnTo>
                <a:lnTo>
                  <a:pt x="525399" y="67157"/>
                </a:lnTo>
                <a:lnTo>
                  <a:pt x="525399" y="88493"/>
                </a:lnTo>
                <a:lnTo>
                  <a:pt x="503961" y="88493"/>
                </a:lnTo>
                <a:lnTo>
                  <a:pt x="503961" y="100774"/>
                </a:lnTo>
                <a:lnTo>
                  <a:pt x="525399" y="100774"/>
                </a:lnTo>
                <a:lnTo>
                  <a:pt x="525399" y="140398"/>
                </a:lnTo>
                <a:lnTo>
                  <a:pt x="523875" y="144970"/>
                </a:lnTo>
                <a:lnTo>
                  <a:pt x="520827" y="148018"/>
                </a:lnTo>
                <a:lnTo>
                  <a:pt x="528447" y="158788"/>
                </a:lnTo>
                <a:lnTo>
                  <a:pt x="531393" y="157213"/>
                </a:lnTo>
                <a:lnTo>
                  <a:pt x="534543" y="154114"/>
                </a:lnTo>
                <a:lnTo>
                  <a:pt x="536067" y="154114"/>
                </a:lnTo>
                <a:lnTo>
                  <a:pt x="542658" y="149834"/>
                </a:lnTo>
                <a:lnTo>
                  <a:pt x="548830" y="146113"/>
                </a:lnTo>
                <a:lnTo>
                  <a:pt x="554748" y="142976"/>
                </a:lnTo>
                <a:lnTo>
                  <a:pt x="560539" y="140398"/>
                </a:lnTo>
                <a:lnTo>
                  <a:pt x="560019" y="138874"/>
                </a:lnTo>
                <a:lnTo>
                  <a:pt x="559015" y="135826"/>
                </a:lnTo>
                <a:lnTo>
                  <a:pt x="559015" y="126682"/>
                </a:lnTo>
                <a:lnTo>
                  <a:pt x="552831" y="131254"/>
                </a:lnTo>
                <a:lnTo>
                  <a:pt x="545211" y="134302"/>
                </a:lnTo>
                <a:lnTo>
                  <a:pt x="537591" y="138874"/>
                </a:lnTo>
                <a:lnTo>
                  <a:pt x="537591" y="100774"/>
                </a:lnTo>
                <a:lnTo>
                  <a:pt x="560539" y="100774"/>
                </a:lnTo>
                <a:lnTo>
                  <a:pt x="560539" y="88493"/>
                </a:lnTo>
                <a:close/>
              </a:path>
              <a:path w="718185" h="163829">
                <a:moveTo>
                  <a:pt x="560539" y="26009"/>
                </a:moveTo>
                <a:lnTo>
                  <a:pt x="529971" y="26009"/>
                </a:lnTo>
                <a:lnTo>
                  <a:pt x="533019" y="19812"/>
                </a:lnTo>
                <a:lnTo>
                  <a:pt x="536067" y="12192"/>
                </a:lnTo>
                <a:lnTo>
                  <a:pt x="539115" y="6096"/>
                </a:lnTo>
                <a:lnTo>
                  <a:pt x="526923" y="1524"/>
                </a:lnTo>
                <a:lnTo>
                  <a:pt x="522033" y="14973"/>
                </a:lnTo>
                <a:lnTo>
                  <a:pt x="516432" y="27863"/>
                </a:lnTo>
                <a:lnTo>
                  <a:pt x="509943" y="40195"/>
                </a:lnTo>
                <a:lnTo>
                  <a:pt x="502437" y="51917"/>
                </a:lnTo>
                <a:lnTo>
                  <a:pt x="503961" y="54965"/>
                </a:lnTo>
                <a:lnTo>
                  <a:pt x="507009" y="59537"/>
                </a:lnTo>
                <a:lnTo>
                  <a:pt x="508533" y="62585"/>
                </a:lnTo>
                <a:lnTo>
                  <a:pt x="512902" y="56857"/>
                </a:lnTo>
                <a:lnTo>
                  <a:pt x="516813" y="50977"/>
                </a:lnTo>
                <a:lnTo>
                  <a:pt x="520420" y="44805"/>
                </a:lnTo>
                <a:lnTo>
                  <a:pt x="523875" y="38201"/>
                </a:lnTo>
                <a:lnTo>
                  <a:pt x="560539" y="38201"/>
                </a:lnTo>
                <a:lnTo>
                  <a:pt x="560539" y="26009"/>
                </a:lnTo>
                <a:close/>
              </a:path>
              <a:path w="718185" h="163829">
                <a:moveTo>
                  <a:pt x="592556" y="32105"/>
                </a:moveTo>
                <a:lnTo>
                  <a:pt x="586828" y="25222"/>
                </a:lnTo>
                <a:lnTo>
                  <a:pt x="581113" y="18491"/>
                </a:lnTo>
                <a:lnTo>
                  <a:pt x="575500" y="12192"/>
                </a:lnTo>
                <a:lnTo>
                  <a:pt x="569683" y="6096"/>
                </a:lnTo>
                <a:lnTo>
                  <a:pt x="560539" y="13716"/>
                </a:lnTo>
                <a:lnTo>
                  <a:pt x="566077" y="19812"/>
                </a:lnTo>
                <a:lnTo>
                  <a:pt x="571207" y="26339"/>
                </a:lnTo>
                <a:lnTo>
                  <a:pt x="576402" y="33528"/>
                </a:lnTo>
                <a:lnTo>
                  <a:pt x="581875" y="41249"/>
                </a:lnTo>
                <a:lnTo>
                  <a:pt x="592556" y="32105"/>
                </a:lnTo>
                <a:close/>
              </a:path>
              <a:path w="718185" h="163829">
                <a:moveTo>
                  <a:pt x="655231" y="48869"/>
                </a:moveTo>
                <a:lnTo>
                  <a:pt x="642937" y="48869"/>
                </a:lnTo>
                <a:lnTo>
                  <a:pt x="642937" y="61061"/>
                </a:lnTo>
                <a:lnTo>
                  <a:pt x="642937" y="80873"/>
                </a:lnTo>
                <a:lnTo>
                  <a:pt x="642937" y="93154"/>
                </a:lnTo>
                <a:lnTo>
                  <a:pt x="642937" y="112966"/>
                </a:lnTo>
                <a:lnTo>
                  <a:pt x="577303" y="112966"/>
                </a:lnTo>
                <a:lnTo>
                  <a:pt x="577303" y="93154"/>
                </a:lnTo>
                <a:lnTo>
                  <a:pt x="642937" y="93154"/>
                </a:lnTo>
                <a:lnTo>
                  <a:pt x="642937" y="80873"/>
                </a:lnTo>
                <a:lnTo>
                  <a:pt x="577303" y="80873"/>
                </a:lnTo>
                <a:lnTo>
                  <a:pt x="577303" y="61061"/>
                </a:lnTo>
                <a:lnTo>
                  <a:pt x="642937" y="61061"/>
                </a:lnTo>
                <a:lnTo>
                  <a:pt x="642937" y="48869"/>
                </a:lnTo>
                <a:lnTo>
                  <a:pt x="615505" y="48869"/>
                </a:lnTo>
                <a:lnTo>
                  <a:pt x="615505" y="1524"/>
                </a:lnTo>
                <a:lnTo>
                  <a:pt x="603313" y="1524"/>
                </a:lnTo>
                <a:lnTo>
                  <a:pt x="603313" y="48869"/>
                </a:lnTo>
                <a:lnTo>
                  <a:pt x="566648" y="48869"/>
                </a:lnTo>
                <a:lnTo>
                  <a:pt x="566648" y="163360"/>
                </a:lnTo>
                <a:lnTo>
                  <a:pt x="577303" y="163360"/>
                </a:lnTo>
                <a:lnTo>
                  <a:pt x="577303" y="125158"/>
                </a:lnTo>
                <a:lnTo>
                  <a:pt x="642937" y="125158"/>
                </a:lnTo>
                <a:lnTo>
                  <a:pt x="642937" y="146494"/>
                </a:lnTo>
                <a:lnTo>
                  <a:pt x="639889" y="149542"/>
                </a:lnTo>
                <a:lnTo>
                  <a:pt x="620064" y="149542"/>
                </a:lnTo>
                <a:lnTo>
                  <a:pt x="609409" y="148018"/>
                </a:lnTo>
                <a:lnTo>
                  <a:pt x="609409" y="152590"/>
                </a:lnTo>
                <a:lnTo>
                  <a:pt x="610933" y="157213"/>
                </a:lnTo>
                <a:lnTo>
                  <a:pt x="610933" y="161836"/>
                </a:lnTo>
                <a:lnTo>
                  <a:pt x="636841" y="161836"/>
                </a:lnTo>
                <a:lnTo>
                  <a:pt x="654354" y="149542"/>
                </a:lnTo>
                <a:lnTo>
                  <a:pt x="655231" y="143446"/>
                </a:lnTo>
                <a:lnTo>
                  <a:pt x="655231" y="61061"/>
                </a:lnTo>
                <a:lnTo>
                  <a:pt x="655231" y="48869"/>
                </a:lnTo>
                <a:close/>
              </a:path>
              <a:path w="718185" h="163829">
                <a:moveTo>
                  <a:pt x="659790" y="15240"/>
                </a:moveTo>
                <a:lnTo>
                  <a:pt x="649122" y="7620"/>
                </a:lnTo>
                <a:lnTo>
                  <a:pt x="643343" y="14503"/>
                </a:lnTo>
                <a:lnTo>
                  <a:pt x="626173" y="35153"/>
                </a:lnTo>
                <a:lnTo>
                  <a:pt x="635317" y="42773"/>
                </a:lnTo>
                <a:lnTo>
                  <a:pt x="642035" y="35153"/>
                </a:lnTo>
                <a:lnTo>
                  <a:pt x="654672" y="21259"/>
                </a:lnTo>
                <a:lnTo>
                  <a:pt x="659790" y="15240"/>
                </a:lnTo>
                <a:close/>
              </a:path>
              <a:path w="718185" h="163829">
                <a:moveTo>
                  <a:pt x="717804" y="151066"/>
                </a:moveTo>
                <a:lnTo>
                  <a:pt x="711746" y="145072"/>
                </a:lnTo>
                <a:lnTo>
                  <a:pt x="704837" y="138506"/>
                </a:lnTo>
                <a:lnTo>
                  <a:pt x="696747" y="131356"/>
                </a:lnTo>
                <a:lnTo>
                  <a:pt x="687222" y="123634"/>
                </a:lnTo>
                <a:lnTo>
                  <a:pt x="678078" y="132778"/>
                </a:lnTo>
                <a:lnTo>
                  <a:pt x="686066" y="139674"/>
                </a:lnTo>
                <a:lnTo>
                  <a:pt x="693940" y="146710"/>
                </a:lnTo>
                <a:lnTo>
                  <a:pt x="701522" y="154038"/>
                </a:lnTo>
                <a:lnTo>
                  <a:pt x="708660" y="161836"/>
                </a:lnTo>
                <a:lnTo>
                  <a:pt x="717804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3530256" y="4619625"/>
            <a:ext cx="889000" cy="161925"/>
            <a:chOff x="3530256" y="4619625"/>
            <a:chExt cx="889000" cy="161925"/>
          </a:xfrm>
        </p:grpSpPr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30256" y="4619625"/>
              <a:ext cx="491769" cy="16183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43362" y="4619625"/>
              <a:ext cx="146583" cy="161836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11383" y="4619625"/>
              <a:ext cx="207733" cy="161836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538179" y="4618101"/>
            <a:ext cx="820102" cy="163360"/>
          </a:xfrm>
          <a:prstGeom prst="rect">
            <a:avLst/>
          </a:prstGeom>
        </p:spPr>
      </p:pic>
      <p:sp>
        <p:nvSpPr>
          <p:cNvPr id="53" name="object 53"/>
          <p:cNvSpPr/>
          <p:nvPr/>
        </p:nvSpPr>
        <p:spPr>
          <a:xfrm>
            <a:off x="5405628" y="4704588"/>
            <a:ext cx="338455" cy="12700"/>
          </a:xfrm>
          <a:custGeom>
            <a:avLst/>
            <a:gdLst/>
            <a:ahLst/>
            <a:cxnLst/>
            <a:rect l="l" t="t" r="r" b="b"/>
            <a:pathLst>
              <a:path w="338454" h="12700">
                <a:moveTo>
                  <a:pt x="338328" y="0"/>
                </a:moveTo>
                <a:lnTo>
                  <a:pt x="169164" y="0"/>
                </a:lnTo>
                <a:lnTo>
                  <a:pt x="167640" y="0"/>
                </a:lnTo>
                <a:lnTo>
                  <a:pt x="0" y="0"/>
                </a:lnTo>
                <a:lnTo>
                  <a:pt x="0" y="12192"/>
                </a:lnTo>
                <a:lnTo>
                  <a:pt x="167640" y="12192"/>
                </a:lnTo>
                <a:lnTo>
                  <a:pt x="169164" y="12192"/>
                </a:lnTo>
                <a:lnTo>
                  <a:pt x="338328" y="12192"/>
                </a:lnTo>
                <a:lnTo>
                  <a:pt x="338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/>
          <p:cNvGrpSpPr/>
          <p:nvPr/>
        </p:nvGrpSpPr>
        <p:grpSpPr>
          <a:xfrm>
            <a:off x="5791200" y="4618101"/>
            <a:ext cx="1057910" cy="165100"/>
            <a:chOff x="5791200" y="4618101"/>
            <a:chExt cx="1057910" cy="165100"/>
          </a:xfrm>
        </p:grpSpPr>
        <p:sp>
          <p:nvSpPr>
            <p:cNvPr id="55" name="object 55"/>
            <p:cNvSpPr/>
            <p:nvPr/>
          </p:nvSpPr>
          <p:spPr>
            <a:xfrm>
              <a:off x="5791200" y="4686300"/>
              <a:ext cx="165100" cy="17145"/>
            </a:xfrm>
            <a:custGeom>
              <a:avLst/>
              <a:gdLst/>
              <a:ahLst/>
              <a:cxnLst/>
              <a:rect l="l" t="t" r="r" b="b"/>
              <a:pathLst>
                <a:path w="165100" h="17145">
                  <a:moveTo>
                    <a:pt x="164591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4591" y="16763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958548" y="4618100"/>
              <a:ext cx="890905" cy="165100"/>
            </a:xfrm>
            <a:custGeom>
              <a:avLst/>
              <a:gdLst/>
              <a:ahLst/>
              <a:cxnLst/>
              <a:rect l="l" t="t" r="r" b="b"/>
              <a:pathLst>
                <a:path w="890904" h="165100">
                  <a:moveTo>
                    <a:pt x="50393" y="50393"/>
                  </a:moveTo>
                  <a:lnTo>
                    <a:pt x="39725" y="44297"/>
                  </a:lnTo>
                  <a:lnTo>
                    <a:pt x="30251" y="60350"/>
                  </a:lnTo>
                  <a:lnTo>
                    <a:pt x="20396" y="74409"/>
                  </a:lnTo>
                  <a:lnTo>
                    <a:pt x="10261" y="86779"/>
                  </a:lnTo>
                  <a:lnTo>
                    <a:pt x="0" y="97726"/>
                  </a:lnTo>
                  <a:lnTo>
                    <a:pt x="3048" y="102298"/>
                  </a:lnTo>
                  <a:lnTo>
                    <a:pt x="6108" y="111442"/>
                  </a:lnTo>
                  <a:lnTo>
                    <a:pt x="10642" y="106857"/>
                  </a:lnTo>
                  <a:lnTo>
                    <a:pt x="15049" y="102108"/>
                  </a:lnTo>
                  <a:lnTo>
                    <a:pt x="19164" y="97091"/>
                  </a:lnTo>
                  <a:lnTo>
                    <a:pt x="22860" y="91630"/>
                  </a:lnTo>
                  <a:lnTo>
                    <a:pt x="22860" y="163360"/>
                  </a:lnTo>
                  <a:lnTo>
                    <a:pt x="35153" y="163360"/>
                  </a:lnTo>
                  <a:lnTo>
                    <a:pt x="35153" y="91630"/>
                  </a:lnTo>
                  <a:lnTo>
                    <a:pt x="35153" y="74777"/>
                  </a:lnTo>
                  <a:lnTo>
                    <a:pt x="38811" y="69049"/>
                  </a:lnTo>
                  <a:lnTo>
                    <a:pt x="42773" y="63157"/>
                  </a:lnTo>
                  <a:lnTo>
                    <a:pt x="46723" y="56997"/>
                  </a:lnTo>
                  <a:lnTo>
                    <a:pt x="50393" y="50393"/>
                  </a:lnTo>
                  <a:close/>
                </a:path>
                <a:path w="890904" h="165100">
                  <a:moveTo>
                    <a:pt x="51917" y="7620"/>
                  </a:moveTo>
                  <a:lnTo>
                    <a:pt x="39725" y="1524"/>
                  </a:lnTo>
                  <a:lnTo>
                    <a:pt x="31394" y="14693"/>
                  </a:lnTo>
                  <a:lnTo>
                    <a:pt x="22339" y="26720"/>
                  </a:lnTo>
                  <a:lnTo>
                    <a:pt x="12420" y="37617"/>
                  </a:lnTo>
                  <a:lnTo>
                    <a:pt x="1524" y="47345"/>
                  </a:lnTo>
                  <a:lnTo>
                    <a:pt x="3048" y="50393"/>
                  </a:lnTo>
                  <a:lnTo>
                    <a:pt x="6108" y="54965"/>
                  </a:lnTo>
                  <a:lnTo>
                    <a:pt x="7620" y="58013"/>
                  </a:lnTo>
                  <a:lnTo>
                    <a:pt x="20535" y="46304"/>
                  </a:lnTo>
                  <a:lnTo>
                    <a:pt x="32042" y="34010"/>
                  </a:lnTo>
                  <a:lnTo>
                    <a:pt x="42418" y="21120"/>
                  </a:lnTo>
                  <a:lnTo>
                    <a:pt x="51917" y="7620"/>
                  </a:lnTo>
                  <a:close/>
                </a:path>
                <a:path w="890904" h="165100">
                  <a:moveTo>
                    <a:pt x="163449" y="45821"/>
                  </a:moveTo>
                  <a:lnTo>
                    <a:pt x="148120" y="45821"/>
                  </a:lnTo>
                  <a:lnTo>
                    <a:pt x="148120" y="19812"/>
                  </a:lnTo>
                  <a:lnTo>
                    <a:pt x="135928" y="19812"/>
                  </a:lnTo>
                  <a:lnTo>
                    <a:pt x="135928" y="30581"/>
                  </a:lnTo>
                  <a:lnTo>
                    <a:pt x="135928" y="45821"/>
                  </a:lnTo>
                  <a:lnTo>
                    <a:pt x="135928" y="54965"/>
                  </a:lnTo>
                  <a:lnTo>
                    <a:pt x="135928" y="70205"/>
                  </a:lnTo>
                  <a:lnTo>
                    <a:pt x="106870" y="70205"/>
                  </a:lnTo>
                  <a:lnTo>
                    <a:pt x="106870" y="54965"/>
                  </a:lnTo>
                  <a:lnTo>
                    <a:pt x="135928" y="54965"/>
                  </a:lnTo>
                  <a:lnTo>
                    <a:pt x="135928" y="45821"/>
                  </a:lnTo>
                  <a:lnTo>
                    <a:pt x="106870" y="45821"/>
                  </a:lnTo>
                  <a:lnTo>
                    <a:pt x="106870" y="30581"/>
                  </a:lnTo>
                  <a:lnTo>
                    <a:pt x="135928" y="30581"/>
                  </a:lnTo>
                  <a:lnTo>
                    <a:pt x="135928" y="19812"/>
                  </a:lnTo>
                  <a:lnTo>
                    <a:pt x="106870" y="19812"/>
                  </a:lnTo>
                  <a:lnTo>
                    <a:pt x="106870" y="1524"/>
                  </a:lnTo>
                  <a:lnTo>
                    <a:pt x="94678" y="1524"/>
                  </a:lnTo>
                  <a:lnTo>
                    <a:pt x="94678" y="19812"/>
                  </a:lnTo>
                  <a:lnTo>
                    <a:pt x="59537" y="19812"/>
                  </a:lnTo>
                  <a:lnTo>
                    <a:pt x="59537" y="30581"/>
                  </a:lnTo>
                  <a:lnTo>
                    <a:pt x="94678" y="30581"/>
                  </a:lnTo>
                  <a:lnTo>
                    <a:pt x="94678" y="45821"/>
                  </a:lnTo>
                  <a:lnTo>
                    <a:pt x="51917" y="45821"/>
                  </a:lnTo>
                  <a:lnTo>
                    <a:pt x="51917" y="54965"/>
                  </a:lnTo>
                  <a:lnTo>
                    <a:pt x="94678" y="54965"/>
                  </a:lnTo>
                  <a:lnTo>
                    <a:pt x="94678" y="70205"/>
                  </a:lnTo>
                  <a:lnTo>
                    <a:pt x="58013" y="70205"/>
                  </a:lnTo>
                  <a:lnTo>
                    <a:pt x="58013" y="80873"/>
                  </a:lnTo>
                  <a:lnTo>
                    <a:pt x="94678" y="80873"/>
                  </a:lnTo>
                  <a:lnTo>
                    <a:pt x="94678" y="97726"/>
                  </a:lnTo>
                  <a:lnTo>
                    <a:pt x="54965" y="97726"/>
                  </a:lnTo>
                  <a:lnTo>
                    <a:pt x="54965" y="108394"/>
                  </a:lnTo>
                  <a:lnTo>
                    <a:pt x="94678" y="108394"/>
                  </a:lnTo>
                  <a:lnTo>
                    <a:pt x="94678" y="123634"/>
                  </a:lnTo>
                  <a:lnTo>
                    <a:pt x="45821" y="123634"/>
                  </a:lnTo>
                  <a:lnTo>
                    <a:pt x="45821" y="134302"/>
                  </a:lnTo>
                  <a:lnTo>
                    <a:pt x="94678" y="134302"/>
                  </a:lnTo>
                  <a:lnTo>
                    <a:pt x="94678" y="163360"/>
                  </a:lnTo>
                  <a:lnTo>
                    <a:pt x="106870" y="163360"/>
                  </a:lnTo>
                  <a:lnTo>
                    <a:pt x="106870" y="134302"/>
                  </a:lnTo>
                  <a:lnTo>
                    <a:pt x="161836" y="134302"/>
                  </a:lnTo>
                  <a:lnTo>
                    <a:pt x="161836" y="123634"/>
                  </a:lnTo>
                  <a:lnTo>
                    <a:pt x="106870" y="123634"/>
                  </a:lnTo>
                  <a:lnTo>
                    <a:pt x="106870" y="108394"/>
                  </a:lnTo>
                  <a:lnTo>
                    <a:pt x="152692" y="108394"/>
                  </a:lnTo>
                  <a:lnTo>
                    <a:pt x="152692" y="97726"/>
                  </a:lnTo>
                  <a:lnTo>
                    <a:pt x="106870" y="97726"/>
                  </a:lnTo>
                  <a:lnTo>
                    <a:pt x="106870" y="80873"/>
                  </a:lnTo>
                  <a:lnTo>
                    <a:pt x="135928" y="80873"/>
                  </a:lnTo>
                  <a:lnTo>
                    <a:pt x="135928" y="86969"/>
                  </a:lnTo>
                  <a:lnTo>
                    <a:pt x="148120" y="86969"/>
                  </a:lnTo>
                  <a:lnTo>
                    <a:pt x="148120" y="54965"/>
                  </a:lnTo>
                  <a:lnTo>
                    <a:pt x="163449" y="54965"/>
                  </a:lnTo>
                  <a:lnTo>
                    <a:pt x="163449" y="45821"/>
                  </a:lnTo>
                  <a:close/>
                </a:path>
                <a:path w="890904" h="165100">
                  <a:moveTo>
                    <a:pt x="222986" y="33629"/>
                  </a:moveTo>
                  <a:lnTo>
                    <a:pt x="203073" y="33629"/>
                  </a:lnTo>
                  <a:lnTo>
                    <a:pt x="203073" y="1524"/>
                  </a:lnTo>
                  <a:lnTo>
                    <a:pt x="190881" y="1524"/>
                  </a:lnTo>
                  <a:lnTo>
                    <a:pt x="190881" y="33629"/>
                  </a:lnTo>
                  <a:lnTo>
                    <a:pt x="169545" y="33629"/>
                  </a:lnTo>
                  <a:lnTo>
                    <a:pt x="169545" y="45821"/>
                  </a:lnTo>
                  <a:lnTo>
                    <a:pt x="190881" y="45821"/>
                  </a:lnTo>
                  <a:lnTo>
                    <a:pt x="190881" y="83921"/>
                  </a:lnTo>
                  <a:lnTo>
                    <a:pt x="183261" y="85445"/>
                  </a:lnTo>
                  <a:lnTo>
                    <a:pt x="175641" y="88493"/>
                  </a:lnTo>
                  <a:lnTo>
                    <a:pt x="168033" y="90017"/>
                  </a:lnTo>
                  <a:lnTo>
                    <a:pt x="169545" y="102298"/>
                  </a:lnTo>
                  <a:lnTo>
                    <a:pt x="177177" y="100774"/>
                  </a:lnTo>
                  <a:lnTo>
                    <a:pt x="183261" y="99250"/>
                  </a:lnTo>
                  <a:lnTo>
                    <a:pt x="190881" y="97726"/>
                  </a:lnTo>
                  <a:lnTo>
                    <a:pt x="190881" y="144970"/>
                  </a:lnTo>
                  <a:lnTo>
                    <a:pt x="189357" y="148018"/>
                  </a:lnTo>
                  <a:lnTo>
                    <a:pt x="180213" y="148018"/>
                  </a:lnTo>
                  <a:lnTo>
                    <a:pt x="175641" y="146494"/>
                  </a:lnTo>
                  <a:lnTo>
                    <a:pt x="169545" y="146494"/>
                  </a:lnTo>
                  <a:lnTo>
                    <a:pt x="171069" y="151066"/>
                  </a:lnTo>
                  <a:lnTo>
                    <a:pt x="171069" y="155638"/>
                  </a:lnTo>
                  <a:lnTo>
                    <a:pt x="172593" y="160312"/>
                  </a:lnTo>
                  <a:lnTo>
                    <a:pt x="198501" y="160312"/>
                  </a:lnTo>
                  <a:lnTo>
                    <a:pt x="203073" y="154114"/>
                  </a:lnTo>
                  <a:lnTo>
                    <a:pt x="203073" y="148018"/>
                  </a:lnTo>
                  <a:lnTo>
                    <a:pt x="203073" y="97726"/>
                  </a:lnTo>
                  <a:lnTo>
                    <a:pt x="203073" y="93154"/>
                  </a:lnTo>
                  <a:lnTo>
                    <a:pt x="209270" y="91630"/>
                  </a:lnTo>
                  <a:lnTo>
                    <a:pt x="215366" y="90017"/>
                  </a:lnTo>
                  <a:lnTo>
                    <a:pt x="221462" y="88493"/>
                  </a:lnTo>
                  <a:lnTo>
                    <a:pt x="221462" y="80873"/>
                  </a:lnTo>
                  <a:lnTo>
                    <a:pt x="221462" y="76301"/>
                  </a:lnTo>
                  <a:lnTo>
                    <a:pt x="203073" y="80873"/>
                  </a:lnTo>
                  <a:lnTo>
                    <a:pt x="203073" y="45821"/>
                  </a:lnTo>
                  <a:lnTo>
                    <a:pt x="222986" y="45821"/>
                  </a:lnTo>
                  <a:lnTo>
                    <a:pt x="222986" y="33629"/>
                  </a:lnTo>
                  <a:close/>
                </a:path>
                <a:path w="890904" h="165100">
                  <a:moveTo>
                    <a:pt x="328333" y="64109"/>
                  </a:moveTo>
                  <a:lnTo>
                    <a:pt x="280987" y="64109"/>
                  </a:lnTo>
                  <a:lnTo>
                    <a:pt x="280987" y="38201"/>
                  </a:lnTo>
                  <a:lnTo>
                    <a:pt x="319189" y="38201"/>
                  </a:lnTo>
                  <a:lnTo>
                    <a:pt x="319189" y="26009"/>
                  </a:lnTo>
                  <a:lnTo>
                    <a:pt x="280987" y="26009"/>
                  </a:lnTo>
                  <a:lnTo>
                    <a:pt x="280987" y="1524"/>
                  </a:lnTo>
                  <a:lnTo>
                    <a:pt x="268795" y="1524"/>
                  </a:lnTo>
                  <a:lnTo>
                    <a:pt x="268795" y="26009"/>
                  </a:lnTo>
                  <a:lnTo>
                    <a:pt x="232130" y="26009"/>
                  </a:lnTo>
                  <a:lnTo>
                    <a:pt x="232130" y="38201"/>
                  </a:lnTo>
                  <a:lnTo>
                    <a:pt x="268795" y="38201"/>
                  </a:lnTo>
                  <a:lnTo>
                    <a:pt x="268795" y="64109"/>
                  </a:lnTo>
                  <a:lnTo>
                    <a:pt x="226034" y="64109"/>
                  </a:lnTo>
                  <a:lnTo>
                    <a:pt x="226034" y="76301"/>
                  </a:lnTo>
                  <a:lnTo>
                    <a:pt x="328333" y="76301"/>
                  </a:lnTo>
                  <a:lnTo>
                    <a:pt x="328333" y="64109"/>
                  </a:lnTo>
                  <a:close/>
                </a:path>
                <a:path w="890904" h="165100">
                  <a:moveTo>
                    <a:pt x="329857" y="141922"/>
                  </a:moveTo>
                  <a:lnTo>
                    <a:pt x="280987" y="141922"/>
                  </a:lnTo>
                  <a:lnTo>
                    <a:pt x="280987" y="114490"/>
                  </a:lnTo>
                  <a:lnTo>
                    <a:pt x="320713" y="114490"/>
                  </a:lnTo>
                  <a:lnTo>
                    <a:pt x="320713" y="102298"/>
                  </a:lnTo>
                  <a:lnTo>
                    <a:pt x="280987" y="102298"/>
                  </a:lnTo>
                  <a:lnTo>
                    <a:pt x="280987" y="80873"/>
                  </a:lnTo>
                  <a:lnTo>
                    <a:pt x="268795" y="80873"/>
                  </a:lnTo>
                  <a:lnTo>
                    <a:pt x="268795" y="102298"/>
                  </a:lnTo>
                  <a:lnTo>
                    <a:pt x="227558" y="102298"/>
                  </a:lnTo>
                  <a:lnTo>
                    <a:pt x="227558" y="114490"/>
                  </a:lnTo>
                  <a:lnTo>
                    <a:pt x="268795" y="114490"/>
                  </a:lnTo>
                  <a:lnTo>
                    <a:pt x="268795" y="141922"/>
                  </a:lnTo>
                  <a:lnTo>
                    <a:pt x="218414" y="141922"/>
                  </a:lnTo>
                  <a:lnTo>
                    <a:pt x="218414" y="154114"/>
                  </a:lnTo>
                  <a:lnTo>
                    <a:pt x="329857" y="154114"/>
                  </a:lnTo>
                  <a:lnTo>
                    <a:pt x="329857" y="141922"/>
                  </a:lnTo>
                  <a:close/>
                </a:path>
                <a:path w="890904" h="165100">
                  <a:moveTo>
                    <a:pt x="383286" y="44297"/>
                  </a:moveTo>
                  <a:lnTo>
                    <a:pt x="378980" y="36563"/>
                  </a:lnTo>
                  <a:lnTo>
                    <a:pt x="375094" y="29235"/>
                  </a:lnTo>
                  <a:lnTo>
                    <a:pt x="371500" y="22186"/>
                  </a:lnTo>
                  <a:lnTo>
                    <a:pt x="368058" y="15240"/>
                  </a:lnTo>
                  <a:lnTo>
                    <a:pt x="358914" y="19812"/>
                  </a:lnTo>
                  <a:lnTo>
                    <a:pt x="361518" y="26009"/>
                  </a:lnTo>
                  <a:lnTo>
                    <a:pt x="364617" y="32854"/>
                  </a:lnTo>
                  <a:lnTo>
                    <a:pt x="368325" y="40919"/>
                  </a:lnTo>
                  <a:lnTo>
                    <a:pt x="372618" y="50393"/>
                  </a:lnTo>
                  <a:lnTo>
                    <a:pt x="383286" y="44297"/>
                  </a:lnTo>
                  <a:close/>
                </a:path>
                <a:path w="890904" h="165100">
                  <a:moveTo>
                    <a:pt x="412343" y="138874"/>
                  </a:moveTo>
                  <a:lnTo>
                    <a:pt x="355854" y="138874"/>
                  </a:lnTo>
                  <a:lnTo>
                    <a:pt x="355854" y="114490"/>
                  </a:lnTo>
                  <a:lnTo>
                    <a:pt x="355854" y="7620"/>
                  </a:lnTo>
                  <a:lnTo>
                    <a:pt x="343662" y="7620"/>
                  </a:lnTo>
                  <a:lnTo>
                    <a:pt x="343662" y="149542"/>
                  </a:lnTo>
                  <a:lnTo>
                    <a:pt x="412343" y="149542"/>
                  </a:lnTo>
                  <a:lnTo>
                    <a:pt x="412343" y="138874"/>
                  </a:lnTo>
                  <a:close/>
                </a:path>
                <a:path w="890904" h="165100">
                  <a:moveTo>
                    <a:pt x="424535" y="103822"/>
                  </a:moveTo>
                  <a:lnTo>
                    <a:pt x="419049" y="97243"/>
                  </a:lnTo>
                  <a:lnTo>
                    <a:pt x="414223" y="91630"/>
                  </a:lnTo>
                  <a:lnTo>
                    <a:pt x="413867" y="91211"/>
                  </a:lnTo>
                  <a:lnTo>
                    <a:pt x="408673" y="85750"/>
                  </a:lnTo>
                  <a:lnTo>
                    <a:pt x="408330" y="85445"/>
                  </a:lnTo>
                  <a:lnTo>
                    <a:pt x="403199" y="80873"/>
                  </a:lnTo>
                  <a:lnTo>
                    <a:pt x="398627" y="85445"/>
                  </a:lnTo>
                  <a:lnTo>
                    <a:pt x="398627" y="83921"/>
                  </a:lnTo>
                  <a:lnTo>
                    <a:pt x="398627" y="70205"/>
                  </a:lnTo>
                  <a:lnTo>
                    <a:pt x="423011" y="70205"/>
                  </a:lnTo>
                  <a:lnTo>
                    <a:pt x="423011" y="59537"/>
                  </a:lnTo>
                  <a:lnTo>
                    <a:pt x="398627" y="59537"/>
                  </a:lnTo>
                  <a:lnTo>
                    <a:pt x="398627" y="4572"/>
                  </a:lnTo>
                  <a:lnTo>
                    <a:pt x="387959" y="4572"/>
                  </a:lnTo>
                  <a:lnTo>
                    <a:pt x="387959" y="59537"/>
                  </a:lnTo>
                  <a:lnTo>
                    <a:pt x="358914" y="59537"/>
                  </a:lnTo>
                  <a:lnTo>
                    <a:pt x="358914" y="70205"/>
                  </a:lnTo>
                  <a:lnTo>
                    <a:pt x="381762" y="70205"/>
                  </a:lnTo>
                  <a:lnTo>
                    <a:pt x="376631" y="82270"/>
                  </a:lnTo>
                  <a:lnTo>
                    <a:pt x="370522" y="93497"/>
                  </a:lnTo>
                  <a:lnTo>
                    <a:pt x="363537" y="104152"/>
                  </a:lnTo>
                  <a:lnTo>
                    <a:pt x="355854" y="114490"/>
                  </a:lnTo>
                  <a:lnTo>
                    <a:pt x="357378" y="117538"/>
                  </a:lnTo>
                  <a:lnTo>
                    <a:pt x="360426" y="122110"/>
                  </a:lnTo>
                  <a:lnTo>
                    <a:pt x="360426" y="126682"/>
                  </a:lnTo>
                  <a:lnTo>
                    <a:pt x="368998" y="116382"/>
                  </a:lnTo>
                  <a:lnTo>
                    <a:pt x="376440" y="105918"/>
                  </a:lnTo>
                  <a:lnTo>
                    <a:pt x="382752" y="95148"/>
                  </a:lnTo>
                  <a:lnTo>
                    <a:pt x="387959" y="83921"/>
                  </a:lnTo>
                  <a:lnTo>
                    <a:pt x="387959" y="135826"/>
                  </a:lnTo>
                  <a:lnTo>
                    <a:pt x="398627" y="135826"/>
                  </a:lnTo>
                  <a:lnTo>
                    <a:pt x="398627" y="91630"/>
                  </a:lnTo>
                  <a:lnTo>
                    <a:pt x="403174" y="96443"/>
                  </a:lnTo>
                  <a:lnTo>
                    <a:pt x="407581" y="101536"/>
                  </a:lnTo>
                  <a:lnTo>
                    <a:pt x="411695" y="106641"/>
                  </a:lnTo>
                  <a:lnTo>
                    <a:pt x="415391" y="111442"/>
                  </a:lnTo>
                  <a:lnTo>
                    <a:pt x="424535" y="103822"/>
                  </a:lnTo>
                  <a:close/>
                </a:path>
                <a:path w="890904" h="165100">
                  <a:moveTo>
                    <a:pt x="427583" y="19812"/>
                  </a:moveTo>
                  <a:lnTo>
                    <a:pt x="416915" y="15240"/>
                  </a:lnTo>
                  <a:lnTo>
                    <a:pt x="413461" y="23063"/>
                  </a:lnTo>
                  <a:lnTo>
                    <a:pt x="409867" y="30568"/>
                  </a:lnTo>
                  <a:lnTo>
                    <a:pt x="405980" y="38061"/>
                  </a:lnTo>
                  <a:lnTo>
                    <a:pt x="401675" y="45821"/>
                  </a:lnTo>
                  <a:lnTo>
                    <a:pt x="410819" y="50393"/>
                  </a:lnTo>
                  <a:lnTo>
                    <a:pt x="415366" y="42418"/>
                  </a:lnTo>
                  <a:lnTo>
                    <a:pt x="419760" y="34569"/>
                  </a:lnTo>
                  <a:lnTo>
                    <a:pt x="423887" y="27000"/>
                  </a:lnTo>
                  <a:lnTo>
                    <a:pt x="427583" y="19812"/>
                  </a:lnTo>
                  <a:close/>
                </a:path>
                <a:path w="890904" h="165100">
                  <a:moveTo>
                    <a:pt x="499402" y="19812"/>
                  </a:moveTo>
                  <a:lnTo>
                    <a:pt x="494830" y="7620"/>
                  </a:lnTo>
                  <a:lnTo>
                    <a:pt x="480504" y="9867"/>
                  </a:lnTo>
                  <a:lnTo>
                    <a:pt x="465201" y="11811"/>
                  </a:lnTo>
                  <a:lnTo>
                    <a:pt x="449033" y="13195"/>
                  </a:lnTo>
                  <a:lnTo>
                    <a:pt x="432155" y="13716"/>
                  </a:lnTo>
                  <a:lnTo>
                    <a:pt x="432155" y="88493"/>
                  </a:lnTo>
                  <a:lnTo>
                    <a:pt x="430771" y="108864"/>
                  </a:lnTo>
                  <a:lnTo>
                    <a:pt x="426808" y="126492"/>
                  </a:lnTo>
                  <a:lnTo>
                    <a:pt x="420573" y="141528"/>
                  </a:lnTo>
                  <a:lnTo>
                    <a:pt x="412343" y="154114"/>
                  </a:lnTo>
                  <a:lnTo>
                    <a:pt x="415391" y="157162"/>
                  </a:lnTo>
                  <a:lnTo>
                    <a:pt x="418439" y="161836"/>
                  </a:lnTo>
                  <a:lnTo>
                    <a:pt x="421487" y="164884"/>
                  </a:lnTo>
                  <a:lnTo>
                    <a:pt x="431292" y="149707"/>
                  </a:lnTo>
                  <a:lnTo>
                    <a:pt x="437946" y="131838"/>
                  </a:lnTo>
                  <a:lnTo>
                    <a:pt x="441706" y="111442"/>
                  </a:lnTo>
                  <a:lnTo>
                    <a:pt x="442912" y="88493"/>
                  </a:lnTo>
                  <a:lnTo>
                    <a:pt x="442912" y="73253"/>
                  </a:lnTo>
                  <a:lnTo>
                    <a:pt x="467309" y="73253"/>
                  </a:lnTo>
                  <a:lnTo>
                    <a:pt x="467309" y="161836"/>
                  </a:lnTo>
                  <a:lnTo>
                    <a:pt x="479590" y="161836"/>
                  </a:lnTo>
                  <a:lnTo>
                    <a:pt x="479590" y="73253"/>
                  </a:lnTo>
                  <a:lnTo>
                    <a:pt x="499402" y="73253"/>
                  </a:lnTo>
                  <a:lnTo>
                    <a:pt x="499402" y="62585"/>
                  </a:lnTo>
                  <a:lnTo>
                    <a:pt x="442912" y="62585"/>
                  </a:lnTo>
                  <a:lnTo>
                    <a:pt x="442912" y="26009"/>
                  </a:lnTo>
                  <a:lnTo>
                    <a:pt x="456882" y="24625"/>
                  </a:lnTo>
                  <a:lnTo>
                    <a:pt x="485432" y="21209"/>
                  </a:lnTo>
                  <a:lnTo>
                    <a:pt x="499402" y="19812"/>
                  </a:lnTo>
                  <a:close/>
                </a:path>
                <a:path w="890904" h="165100">
                  <a:moveTo>
                    <a:pt x="566547" y="86969"/>
                  </a:moveTo>
                  <a:lnTo>
                    <a:pt x="546735" y="70205"/>
                  </a:lnTo>
                  <a:lnTo>
                    <a:pt x="542163" y="74777"/>
                  </a:lnTo>
                  <a:lnTo>
                    <a:pt x="542163" y="45821"/>
                  </a:lnTo>
                  <a:lnTo>
                    <a:pt x="560451" y="45821"/>
                  </a:lnTo>
                  <a:lnTo>
                    <a:pt x="560451" y="35153"/>
                  </a:lnTo>
                  <a:lnTo>
                    <a:pt x="542163" y="35153"/>
                  </a:lnTo>
                  <a:lnTo>
                    <a:pt x="542163" y="1524"/>
                  </a:lnTo>
                  <a:lnTo>
                    <a:pt x="529983" y="1524"/>
                  </a:lnTo>
                  <a:lnTo>
                    <a:pt x="529983" y="35153"/>
                  </a:lnTo>
                  <a:lnTo>
                    <a:pt x="505498" y="35153"/>
                  </a:lnTo>
                  <a:lnTo>
                    <a:pt x="505498" y="45821"/>
                  </a:lnTo>
                  <a:lnTo>
                    <a:pt x="528447" y="45821"/>
                  </a:lnTo>
                  <a:lnTo>
                    <a:pt x="524408" y="61544"/>
                  </a:lnTo>
                  <a:lnTo>
                    <a:pt x="519061" y="76695"/>
                  </a:lnTo>
                  <a:lnTo>
                    <a:pt x="512292" y="91300"/>
                  </a:lnTo>
                  <a:lnTo>
                    <a:pt x="503974" y="105346"/>
                  </a:lnTo>
                  <a:lnTo>
                    <a:pt x="507022" y="109918"/>
                  </a:lnTo>
                  <a:lnTo>
                    <a:pt x="508482" y="114338"/>
                  </a:lnTo>
                  <a:lnTo>
                    <a:pt x="510070" y="120586"/>
                  </a:lnTo>
                  <a:lnTo>
                    <a:pt x="515531" y="111112"/>
                  </a:lnTo>
                  <a:lnTo>
                    <a:pt x="520522" y="100914"/>
                  </a:lnTo>
                  <a:lnTo>
                    <a:pt x="525360" y="89268"/>
                  </a:lnTo>
                  <a:lnTo>
                    <a:pt x="529983" y="76301"/>
                  </a:lnTo>
                  <a:lnTo>
                    <a:pt x="529983" y="163360"/>
                  </a:lnTo>
                  <a:lnTo>
                    <a:pt x="542163" y="163360"/>
                  </a:lnTo>
                  <a:lnTo>
                    <a:pt x="542163" y="79349"/>
                  </a:lnTo>
                  <a:lnTo>
                    <a:pt x="552831" y="90017"/>
                  </a:lnTo>
                  <a:lnTo>
                    <a:pt x="557415" y="96202"/>
                  </a:lnTo>
                  <a:lnTo>
                    <a:pt x="566547" y="86969"/>
                  </a:lnTo>
                  <a:close/>
                </a:path>
                <a:path w="890904" h="165100">
                  <a:moveTo>
                    <a:pt x="667423" y="26009"/>
                  </a:moveTo>
                  <a:lnTo>
                    <a:pt x="617042" y="26009"/>
                  </a:lnTo>
                  <a:lnTo>
                    <a:pt x="626173" y="19812"/>
                  </a:lnTo>
                  <a:lnTo>
                    <a:pt x="621588" y="12192"/>
                  </a:lnTo>
                  <a:lnTo>
                    <a:pt x="615518" y="6096"/>
                  </a:lnTo>
                  <a:lnTo>
                    <a:pt x="612457" y="0"/>
                  </a:lnTo>
                  <a:lnTo>
                    <a:pt x="601687" y="7620"/>
                  </a:lnTo>
                  <a:lnTo>
                    <a:pt x="604735" y="12192"/>
                  </a:lnTo>
                  <a:lnTo>
                    <a:pt x="609320" y="18288"/>
                  </a:lnTo>
                  <a:lnTo>
                    <a:pt x="613981" y="26009"/>
                  </a:lnTo>
                  <a:lnTo>
                    <a:pt x="563499" y="26009"/>
                  </a:lnTo>
                  <a:lnTo>
                    <a:pt x="563499" y="36677"/>
                  </a:lnTo>
                  <a:lnTo>
                    <a:pt x="594080" y="36677"/>
                  </a:lnTo>
                  <a:lnTo>
                    <a:pt x="589483" y="44640"/>
                  </a:lnTo>
                  <a:lnTo>
                    <a:pt x="563499" y="74777"/>
                  </a:lnTo>
                  <a:lnTo>
                    <a:pt x="569683" y="86969"/>
                  </a:lnTo>
                  <a:lnTo>
                    <a:pt x="572744" y="85445"/>
                  </a:lnTo>
                  <a:lnTo>
                    <a:pt x="577316" y="83921"/>
                  </a:lnTo>
                  <a:lnTo>
                    <a:pt x="581888" y="83921"/>
                  </a:lnTo>
                  <a:lnTo>
                    <a:pt x="588759" y="83019"/>
                  </a:lnTo>
                  <a:lnTo>
                    <a:pt x="603097" y="81788"/>
                  </a:lnTo>
                  <a:lnTo>
                    <a:pt x="610844" y="80873"/>
                  </a:lnTo>
                  <a:lnTo>
                    <a:pt x="598830" y="92049"/>
                  </a:lnTo>
                  <a:lnTo>
                    <a:pt x="585685" y="102489"/>
                  </a:lnTo>
                  <a:lnTo>
                    <a:pt x="571373" y="112039"/>
                  </a:lnTo>
                  <a:lnTo>
                    <a:pt x="555891" y="120586"/>
                  </a:lnTo>
                  <a:lnTo>
                    <a:pt x="558939" y="123634"/>
                  </a:lnTo>
                  <a:lnTo>
                    <a:pt x="561975" y="128206"/>
                  </a:lnTo>
                  <a:lnTo>
                    <a:pt x="565023" y="131254"/>
                  </a:lnTo>
                  <a:lnTo>
                    <a:pt x="591705" y="114338"/>
                  </a:lnTo>
                  <a:lnTo>
                    <a:pt x="614680" y="95402"/>
                  </a:lnTo>
                  <a:lnTo>
                    <a:pt x="628040" y="80873"/>
                  </a:lnTo>
                  <a:lnTo>
                    <a:pt x="634199" y="74180"/>
                  </a:lnTo>
                  <a:lnTo>
                    <a:pt x="635876" y="71729"/>
                  </a:lnTo>
                  <a:lnTo>
                    <a:pt x="650557" y="50393"/>
                  </a:lnTo>
                  <a:lnTo>
                    <a:pt x="638378" y="44297"/>
                  </a:lnTo>
                  <a:lnTo>
                    <a:pt x="594080" y="70827"/>
                  </a:lnTo>
                  <a:lnTo>
                    <a:pt x="584936" y="71729"/>
                  </a:lnTo>
                  <a:lnTo>
                    <a:pt x="591527" y="63474"/>
                  </a:lnTo>
                  <a:lnTo>
                    <a:pt x="597700" y="54787"/>
                  </a:lnTo>
                  <a:lnTo>
                    <a:pt x="603554" y="45821"/>
                  </a:lnTo>
                  <a:lnTo>
                    <a:pt x="609320" y="36677"/>
                  </a:lnTo>
                  <a:lnTo>
                    <a:pt x="667423" y="36677"/>
                  </a:lnTo>
                  <a:lnTo>
                    <a:pt x="667423" y="26009"/>
                  </a:lnTo>
                  <a:close/>
                </a:path>
                <a:path w="890904" h="165100">
                  <a:moveTo>
                    <a:pt x="668947" y="151066"/>
                  </a:moveTo>
                  <a:lnTo>
                    <a:pt x="660666" y="143306"/>
                  </a:lnTo>
                  <a:lnTo>
                    <a:pt x="651929" y="135826"/>
                  </a:lnTo>
                  <a:lnTo>
                    <a:pt x="642759" y="128206"/>
                  </a:lnTo>
                  <a:lnTo>
                    <a:pt x="633793" y="120586"/>
                  </a:lnTo>
                  <a:lnTo>
                    <a:pt x="641769" y="112306"/>
                  </a:lnTo>
                  <a:lnTo>
                    <a:pt x="649617" y="103441"/>
                  </a:lnTo>
                  <a:lnTo>
                    <a:pt x="657199" y="93980"/>
                  </a:lnTo>
                  <a:lnTo>
                    <a:pt x="664375" y="83921"/>
                  </a:lnTo>
                  <a:lnTo>
                    <a:pt x="653618" y="76301"/>
                  </a:lnTo>
                  <a:lnTo>
                    <a:pt x="634250" y="100774"/>
                  </a:lnTo>
                  <a:lnTo>
                    <a:pt x="634136" y="100914"/>
                  </a:lnTo>
                  <a:lnTo>
                    <a:pt x="612203" y="121920"/>
                  </a:lnTo>
                  <a:lnTo>
                    <a:pt x="587692" y="139192"/>
                  </a:lnTo>
                  <a:lnTo>
                    <a:pt x="560451" y="152590"/>
                  </a:lnTo>
                  <a:lnTo>
                    <a:pt x="565023" y="157162"/>
                  </a:lnTo>
                  <a:lnTo>
                    <a:pt x="568159" y="161836"/>
                  </a:lnTo>
                  <a:lnTo>
                    <a:pt x="569683" y="164884"/>
                  </a:lnTo>
                  <a:lnTo>
                    <a:pt x="584263" y="157403"/>
                  </a:lnTo>
                  <a:lnTo>
                    <a:pt x="598271" y="148793"/>
                  </a:lnTo>
                  <a:lnTo>
                    <a:pt x="611568" y="139192"/>
                  </a:lnTo>
                  <a:lnTo>
                    <a:pt x="624636" y="128206"/>
                  </a:lnTo>
                  <a:lnTo>
                    <a:pt x="633768" y="137096"/>
                  </a:lnTo>
                  <a:lnTo>
                    <a:pt x="651471" y="153758"/>
                  </a:lnTo>
                  <a:lnTo>
                    <a:pt x="659803" y="161836"/>
                  </a:lnTo>
                  <a:lnTo>
                    <a:pt x="668947" y="151066"/>
                  </a:lnTo>
                  <a:close/>
                </a:path>
                <a:path w="890904" h="165100">
                  <a:moveTo>
                    <a:pt x="734580" y="86969"/>
                  </a:moveTo>
                  <a:lnTo>
                    <a:pt x="726300" y="82397"/>
                  </a:lnTo>
                  <a:lnTo>
                    <a:pt x="717600" y="77825"/>
                  </a:lnTo>
                  <a:lnTo>
                    <a:pt x="699427" y="68681"/>
                  </a:lnTo>
                  <a:lnTo>
                    <a:pt x="693331" y="79349"/>
                  </a:lnTo>
                  <a:lnTo>
                    <a:pt x="702259" y="83947"/>
                  </a:lnTo>
                  <a:lnTo>
                    <a:pt x="710742" y="88544"/>
                  </a:lnTo>
                  <a:lnTo>
                    <a:pt x="726948" y="97726"/>
                  </a:lnTo>
                  <a:lnTo>
                    <a:pt x="734580" y="86969"/>
                  </a:lnTo>
                  <a:close/>
                </a:path>
                <a:path w="890904" h="165100">
                  <a:moveTo>
                    <a:pt x="748385" y="62585"/>
                  </a:moveTo>
                  <a:lnTo>
                    <a:pt x="740283" y="58026"/>
                  </a:lnTo>
                  <a:lnTo>
                    <a:pt x="731913" y="53454"/>
                  </a:lnTo>
                  <a:lnTo>
                    <a:pt x="722998" y="48869"/>
                  </a:lnTo>
                  <a:lnTo>
                    <a:pt x="713232" y="44297"/>
                  </a:lnTo>
                  <a:lnTo>
                    <a:pt x="707136" y="53454"/>
                  </a:lnTo>
                  <a:lnTo>
                    <a:pt x="716229" y="58902"/>
                  </a:lnTo>
                  <a:lnTo>
                    <a:pt x="733310" y="68681"/>
                  </a:lnTo>
                  <a:lnTo>
                    <a:pt x="740664" y="73253"/>
                  </a:lnTo>
                  <a:lnTo>
                    <a:pt x="748385" y="62585"/>
                  </a:lnTo>
                  <a:close/>
                </a:path>
                <a:path w="890904" h="165100">
                  <a:moveTo>
                    <a:pt x="829246" y="24485"/>
                  </a:moveTo>
                  <a:lnTo>
                    <a:pt x="759053" y="24485"/>
                  </a:lnTo>
                  <a:lnTo>
                    <a:pt x="768197" y="19812"/>
                  </a:lnTo>
                  <a:lnTo>
                    <a:pt x="762101" y="12192"/>
                  </a:lnTo>
                  <a:lnTo>
                    <a:pt x="759053" y="6096"/>
                  </a:lnTo>
                  <a:lnTo>
                    <a:pt x="754481" y="1524"/>
                  </a:lnTo>
                  <a:lnTo>
                    <a:pt x="742188" y="7620"/>
                  </a:lnTo>
                  <a:lnTo>
                    <a:pt x="746861" y="13716"/>
                  </a:lnTo>
                  <a:lnTo>
                    <a:pt x="751433" y="19812"/>
                  </a:lnTo>
                  <a:lnTo>
                    <a:pt x="754481" y="24485"/>
                  </a:lnTo>
                  <a:lnTo>
                    <a:pt x="678091" y="24485"/>
                  </a:lnTo>
                  <a:lnTo>
                    <a:pt x="678091" y="54965"/>
                  </a:lnTo>
                  <a:lnTo>
                    <a:pt x="691807" y="54965"/>
                  </a:lnTo>
                  <a:lnTo>
                    <a:pt x="691807" y="36677"/>
                  </a:lnTo>
                  <a:lnTo>
                    <a:pt x="815543" y="36677"/>
                  </a:lnTo>
                  <a:lnTo>
                    <a:pt x="815543" y="54965"/>
                  </a:lnTo>
                  <a:lnTo>
                    <a:pt x="829246" y="54965"/>
                  </a:lnTo>
                  <a:lnTo>
                    <a:pt x="829246" y="36677"/>
                  </a:lnTo>
                  <a:lnTo>
                    <a:pt x="829246" y="24485"/>
                  </a:lnTo>
                  <a:close/>
                </a:path>
                <a:path w="890904" h="165100">
                  <a:moveTo>
                    <a:pt x="833818" y="103822"/>
                  </a:moveTo>
                  <a:lnTo>
                    <a:pt x="771245" y="103822"/>
                  </a:lnTo>
                  <a:lnTo>
                    <a:pt x="773239" y="93243"/>
                  </a:lnTo>
                  <a:lnTo>
                    <a:pt x="774674" y="79781"/>
                  </a:lnTo>
                  <a:lnTo>
                    <a:pt x="775500" y="63919"/>
                  </a:lnTo>
                  <a:lnTo>
                    <a:pt x="775601" y="58026"/>
                  </a:lnTo>
                  <a:lnTo>
                    <a:pt x="775677" y="53454"/>
                  </a:lnTo>
                  <a:lnTo>
                    <a:pt x="775741" y="48869"/>
                  </a:lnTo>
                  <a:lnTo>
                    <a:pt x="775817" y="44297"/>
                  </a:lnTo>
                  <a:lnTo>
                    <a:pt x="762101" y="44297"/>
                  </a:lnTo>
                  <a:lnTo>
                    <a:pt x="762025" y="48869"/>
                  </a:lnTo>
                  <a:lnTo>
                    <a:pt x="761961" y="53454"/>
                  </a:lnTo>
                  <a:lnTo>
                    <a:pt x="761885" y="58026"/>
                  </a:lnTo>
                  <a:lnTo>
                    <a:pt x="761784" y="63919"/>
                  </a:lnTo>
                  <a:lnTo>
                    <a:pt x="761060" y="77825"/>
                  </a:lnTo>
                  <a:lnTo>
                    <a:pt x="760958" y="79781"/>
                  </a:lnTo>
                  <a:lnTo>
                    <a:pt x="759523" y="93243"/>
                  </a:lnTo>
                  <a:lnTo>
                    <a:pt x="757529" y="103822"/>
                  </a:lnTo>
                  <a:lnTo>
                    <a:pt x="675043" y="103822"/>
                  </a:lnTo>
                  <a:lnTo>
                    <a:pt x="675043" y="116014"/>
                  </a:lnTo>
                  <a:lnTo>
                    <a:pt x="751433" y="116014"/>
                  </a:lnTo>
                  <a:lnTo>
                    <a:pt x="739660" y="126860"/>
                  </a:lnTo>
                  <a:lnTo>
                    <a:pt x="722757" y="136398"/>
                  </a:lnTo>
                  <a:lnTo>
                    <a:pt x="700709" y="144526"/>
                  </a:lnTo>
                  <a:lnTo>
                    <a:pt x="673519" y="151066"/>
                  </a:lnTo>
                  <a:lnTo>
                    <a:pt x="676567" y="155638"/>
                  </a:lnTo>
                  <a:lnTo>
                    <a:pt x="678091" y="158788"/>
                  </a:lnTo>
                  <a:lnTo>
                    <a:pt x="681126" y="164884"/>
                  </a:lnTo>
                  <a:lnTo>
                    <a:pt x="705497" y="157657"/>
                  </a:lnTo>
                  <a:lnTo>
                    <a:pt x="725995" y="149745"/>
                  </a:lnTo>
                  <a:lnTo>
                    <a:pt x="742772" y="140995"/>
                  </a:lnTo>
                  <a:lnTo>
                    <a:pt x="756005" y="131254"/>
                  </a:lnTo>
                  <a:lnTo>
                    <a:pt x="773163" y="138620"/>
                  </a:lnTo>
                  <a:lnTo>
                    <a:pt x="790333" y="146697"/>
                  </a:lnTo>
                  <a:lnTo>
                    <a:pt x="824674" y="163360"/>
                  </a:lnTo>
                  <a:lnTo>
                    <a:pt x="832294" y="151066"/>
                  </a:lnTo>
                  <a:lnTo>
                    <a:pt x="815124" y="143306"/>
                  </a:lnTo>
                  <a:lnTo>
                    <a:pt x="787450" y="131254"/>
                  </a:lnTo>
                  <a:lnTo>
                    <a:pt x="780783" y="128358"/>
                  </a:lnTo>
                  <a:lnTo>
                    <a:pt x="763625" y="120586"/>
                  </a:lnTo>
                  <a:lnTo>
                    <a:pt x="765149" y="119062"/>
                  </a:lnTo>
                  <a:lnTo>
                    <a:pt x="765149" y="117538"/>
                  </a:lnTo>
                  <a:lnTo>
                    <a:pt x="766673" y="116014"/>
                  </a:lnTo>
                  <a:lnTo>
                    <a:pt x="833818" y="116014"/>
                  </a:lnTo>
                  <a:lnTo>
                    <a:pt x="833818" y="103822"/>
                  </a:lnTo>
                  <a:close/>
                </a:path>
                <a:path w="890904" h="165100">
                  <a:moveTo>
                    <a:pt x="887349" y="13716"/>
                  </a:moveTo>
                  <a:lnTo>
                    <a:pt x="872020" y="13716"/>
                  </a:lnTo>
                  <a:lnTo>
                    <a:pt x="873544" y="105346"/>
                  </a:lnTo>
                  <a:lnTo>
                    <a:pt x="885825" y="105346"/>
                  </a:lnTo>
                  <a:lnTo>
                    <a:pt x="887349" y="13716"/>
                  </a:lnTo>
                  <a:close/>
                </a:path>
                <a:path w="890904" h="165100">
                  <a:moveTo>
                    <a:pt x="890397" y="129730"/>
                  </a:moveTo>
                  <a:lnTo>
                    <a:pt x="888873" y="126682"/>
                  </a:lnTo>
                  <a:lnTo>
                    <a:pt x="885825" y="123634"/>
                  </a:lnTo>
                  <a:lnTo>
                    <a:pt x="882789" y="122110"/>
                  </a:lnTo>
                  <a:lnTo>
                    <a:pt x="876592" y="122110"/>
                  </a:lnTo>
                  <a:lnTo>
                    <a:pt x="875068" y="123634"/>
                  </a:lnTo>
                  <a:lnTo>
                    <a:pt x="872020" y="125158"/>
                  </a:lnTo>
                  <a:lnTo>
                    <a:pt x="870496" y="126682"/>
                  </a:lnTo>
                  <a:lnTo>
                    <a:pt x="868972" y="129730"/>
                  </a:lnTo>
                  <a:lnTo>
                    <a:pt x="868972" y="135826"/>
                  </a:lnTo>
                  <a:lnTo>
                    <a:pt x="870496" y="137350"/>
                  </a:lnTo>
                  <a:lnTo>
                    <a:pt x="872020" y="140398"/>
                  </a:lnTo>
                  <a:lnTo>
                    <a:pt x="875068" y="141922"/>
                  </a:lnTo>
                  <a:lnTo>
                    <a:pt x="876592" y="143446"/>
                  </a:lnTo>
                  <a:lnTo>
                    <a:pt x="882789" y="143446"/>
                  </a:lnTo>
                  <a:lnTo>
                    <a:pt x="885825" y="141922"/>
                  </a:lnTo>
                  <a:lnTo>
                    <a:pt x="887349" y="140398"/>
                  </a:lnTo>
                  <a:lnTo>
                    <a:pt x="888873" y="137350"/>
                  </a:lnTo>
                  <a:lnTo>
                    <a:pt x="890397" y="135826"/>
                  </a:lnTo>
                  <a:lnTo>
                    <a:pt x="890397" y="1297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/>
          <p:nvPr/>
        </p:nvSpPr>
        <p:spPr>
          <a:xfrm>
            <a:off x="660552" y="4998148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7"/>
                </a:lnTo>
                <a:lnTo>
                  <a:pt x="10667" y="4571"/>
                </a:lnTo>
                <a:lnTo>
                  <a:pt x="9143" y="7619"/>
                </a:lnTo>
                <a:lnTo>
                  <a:pt x="3048" y="13715"/>
                </a:lnTo>
                <a:lnTo>
                  <a:pt x="3048" y="16763"/>
                </a:lnTo>
                <a:lnTo>
                  <a:pt x="1523" y="19812"/>
                </a:lnTo>
                <a:lnTo>
                  <a:pt x="0" y="24383"/>
                </a:lnTo>
                <a:lnTo>
                  <a:pt x="0" y="32003"/>
                </a:lnTo>
                <a:lnTo>
                  <a:pt x="3048" y="38100"/>
                </a:lnTo>
                <a:lnTo>
                  <a:pt x="3048" y="42671"/>
                </a:lnTo>
                <a:lnTo>
                  <a:pt x="13715" y="53441"/>
                </a:lnTo>
                <a:lnTo>
                  <a:pt x="18287" y="54965"/>
                </a:lnTo>
                <a:lnTo>
                  <a:pt x="21335" y="56489"/>
                </a:lnTo>
                <a:lnTo>
                  <a:pt x="36677" y="56489"/>
                </a:lnTo>
                <a:lnTo>
                  <a:pt x="42773" y="53441"/>
                </a:lnTo>
                <a:lnTo>
                  <a:pt x="45821" y="50393"/>
                </a:lnTo>
                <a:lnTo>
                  <a:pt x="48869" y="48869"/>
                </a:lnTo>
                <a:lnTo>
                  <a:pt x="51917" y="45821"/>
                </a:lnTo>
                <a:lnTo>
                  <a:pt x="53441" y="42671"/>
                </a:lnTo>
                <a:lnTo>
                  <a:pt x="54965" y="38100"/>
                </a:lnTo>
                <a:lnTo>
                  <a:pt x="58013" y="32003"/>
                </a:lnTo>
                <a:lnTo>
                  <a:pt x="58013" y="27431"/>
                </a:lnTo>
                <a:lnTo>
                  <a:pt x="58013" y="24383"/>
                </a:lnTo>
                <a:lnTo>
                  <a:pt x="56489" y="19812"/>
                </a:lnTo>
                <a:lnTo>
                  <a:pt x="51917" y="10667"/>
                </a:lnTo>
                <a:lnTo>
                  <a:pt x="45821" y="4571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43813" y="4943195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163360" y="140398"/>
                </a:moveTo>
                <a:lnTo>
                  <a:pt x="151066" y="136664"/>
                </a:lnTo>
                <a:lnTo>
                  <a:pt x="148869" y="135826"/>
                </a:lnTo>
                <a:lnTo>
                  <a:pt x="139344" y="132207"/>
                </a:lnTo>
                <a:lnTo>
                  <a:pt x="128168" y="126898"/>
                </a:lnTo>
                <a:lnTo>
                  <a:pt x="117538" y="120586"/>
                </a:lnTo>
                <a:lnTo>
                  <a:pt x="128447" y="109740"/>
                </a:lnTo>
                <a:lnTo>
                  <a:pt x="130797" y="106870"/>
                </a:lnTo>
                <a:lnTo>
                  <a:pt x="138201" y="97866"/>
                </a:lnTo>
                <a:lnTo>
                  <a:pt x="146773" y="85140"/>
                </a:lnTo>
                <a:lnTo>
                  <a:pt x="154216" y="71716"/>
                </a:lnTo>
                <a:lnTo>
                  <a:pt x="154216" y="50380"/>
                </a:lnTo>
                <a:lnTo>
                  <a:pt x="44297" y="50380"/>
                </a:lnTo>
                <a:lnTo>
                  <a:pt x="44297" y="32004"/>
                </a:lnTo>
                <a:lnTo>
                  <a:pt x="76962" y="30581"/>
                </a:lnTo>
                <a:lnTo>
                  <a:pt x="106337" y="28575"/>
                </a:lnTo>
                <a:lnTo>
                  <a:pt x="132549" y="26009"/>
                </a:lnTo>
                <a:lnTo>
                  <a:pt x="155740" y="22860"/>
                </a:lnTo>
                <a:lnTo>
                  <a:pt x="148120" y="1524"/>
                </a:lnTo>
                <a:lnTo>
                  <a:pt x="119468" y="5549"/>
                </a:lnTo>
                <a:lnTo>
                  <a:pt x="88531" y="8585"/>
                </a:lnTo>
                <a:lnTo>
                  <a:pt x="55308" y="10744"/>
                </a:lnTo>
                <a:lnTo>
                  <a:pt x="19812" y="12192"/>
                </a:lnTo>
                <a:lnTo>
                  <a:pt x="19723" y="76288"/>
                </a:lnTo>
                <a:lnTo>
                  <a:pt x="18757" y="93294"/>
                </a:lnTo>
                <a:lnTo>
                  <a:pt x="18643" y="95453"/>
                </a:lnTo>
                <a:lnTo>
                  <a:pt x="15049" y="114096"/>
                </a:lnTo>
                <a:lnTo>
                  <a:pt x="8877" y="131025"/>
                </a:lnTo>
                <a:lnTo>
                  <a:pt x="0" y="146494"/>
                </a:lnTo>
                <a:lnTo>
                  <a:pt x="9144" y="152590"/>
                </a:lnTo>
                <a:lnTo>
                  <a:pt x="15341" y="157264"/>
                </a:lnTo>
                <a:lnTo>
                  <a:pt x="19812" y="161734"/>
                </a:lnTo>
                <a:lnTo>
                  <a:pt x="30099" y="146900"/>
                </a:lnTo>
                <a:lnTo>
                  <a:pt x="37807" y="127622"/>
                </a:lnTo>
                <a:lnTo>
                  <a:pt x="42621" y="104051"/>
                </a:lnTo>
                <a:lnTo>
                  <a:pt x="44297" y="76288"/>
                </a:lnTo>
                <a:lnTo>
                  <a:pt x="44297" y="71716"/>
                </a:lnTo>
                <a:lnTo>
                  <a:pt x="70205" y="71716"/>
                </a:lnTo>
                <a:lnTo>
                  <a:pt x="125260" y="71716"/>
                </a:lnTo>
                <a:lnTo>
                  <a:pt x="120294" y="80848"/>
                </a:lnTo>
                <a:lnTo>
                  <a:pt x="114503" y="89827"/>
                </a:lnTo>
                <a:lnTo>
                  <a:pt x="107581" y="98552"/>
                </a:lnTo>
                <a:lnTo>
                  <a:pt x="99250" y="106870"/>
                </a:lnTo>
                <a:lnTo>
                  <a:pt x="91503" y="98767"/>
                </a:lnTo>
                <a:lnTo>
                  <a:pt x="84188" y="90398"/>
                </a:lnTo>
                <a:lnTo>
                  <a:pt x="77139" y="81483"/>
                </a:lnTo>
                <a:lnTo>
                  <a:pt x="70205" y="71716"/>
                </a:lnTo>
                <a:lnTo>
                  <a:pt x="51917" y="82384"/>
                </a:lnTo>
                <a:lnTo>
                  <a:pt x="58788" y="93294"/>
                </a:lnTo>
                <a:lnTo>
                  <a:pt x="65824" y="103200"/>
                </a:lnTo>
                <a:lnTo>
                  <a:pt x="73164" y="112268"/>
                </a:lnTo>
                <a:lnTo>
                  <a:pt x="80962" y="120586"/>
                </a:lnTo>
                <a:lnTo>
                  <a:pt x="70307" y="126288"/>
                </a:lnTo>
                <a:lnTo>
                  <a:pt x="58966" y="131826"/>
                </a:lnTo>
                <a:lnTo>
                  <a:pt x="46786" y="137096"/>
                </a:lnTo>
                <a:lnTo>
                  <a:pt x="33629" y="141922"/>
                </a:lnTo>
                <a:lnTo>
                  <a:pt x="42837" y="157264"/>
                </a:lnTo>
                <a:lnTo>
                  <a:pt x="47345" y="163258"/>
                </a:lnTo>
                <a:lnTo>
                  <a:pt x="61023" y="157264"/>
                </a:lnTo>
                <a:lnTo>
                  <a:pt x="74434" y="150698"/>
                </a:lnTo>
                <a:lnTo>
                  <a:pt x="87274" y="143548"/>
                </a:lnTo>
                <a:lnTo>
                  <a:pt x="99250" y="135826"/>
                </a:lnTo>
                <a:lnTo>
                  <a:pt x="110121" y="144399"/>
                </a:lnTo>
                <a:lnTo>
                  <a:pt x="122161" y="151828"/>
                </a:lnTo>
                <a:lnTo>
                  <a:pt x="135331" y="158115"/>
                </a:lnTo>
                <a:lnTo>
                  <a:pt x="149644" y="163258"/>
                </a:lnTo>
                <a:lnTo>
                  <a:pt x="154787" y="154330"/>
                </a:lnTo>
                <a:lnTo>
                  <a:pt x="158788" y="147828"/>
                </a:lnTo>
                <a:lnTo>
                  <a:pt x="161645" y="143332"/>
                </a:lnTo>
                <a:lnTo>
                  <a:pt x="163360" y="140398"/>
                </a:lnTo>
                <a:close/>
              </a:path>
              <a:path w="722630" h="163829">
                <a:moveTo>
                  <a:pt x="218414" y="30480"/>
                </a:moveTo>
                <a:lnTo>
                  <a:pt x="214414" y="23583"/>
                </a:lnTo>
                <a:lnTo>
                  <a:pt x="209410" y="16383"/>
                </a:lnTo>
                <a:lnTo>
                  <a:pt x="203542" y="8623"/>
                </a:lnTo>
                <a:lnTo>
                  <a:pt x="196977" y="0"/>
                </a:lnTo>
                <a:lnTo>
                  <a:pt x="178689" y="10668"/>
                </a:lnTo>
                <a:lnTo>
                  <a:pt x="184137" y="19545"/>
                </a:lnTo>
                <a:lnTo>
                  <a:pt x="189166" y="27863"/>
                </a:lnTo>
                <a:lnTo>
                  <a:pt x="193903" y="35610"/>
                </a:lnTo>
                <a:lnTo>
                  <a:pt x="198501" y="42760"/>
                </a:lnTo>
                <a:lnTo>
                  <a:pt x="218414" y="30480"/>
                </a:lnTo>
                <a:close/>
              </a:path>
              <a:path w="722630" h="163829">
                <a:moveTo>
                  <a:pt x="233654" y="123634"/>
                </a:moveTo>
                <a:lnTo>
                  <a:pt x="233146" y="120586"/>
                </a:lnTo>
                <a:lnTo>
                  <a:pt x="230606" y="105346"/>
                </a:lnTo>
                <a:lnTo>
                  <a:pt x="224028" y="109664"/>
                </a:lnTo>
                <a:lnTo>
                  <a:pt x="218020" y="113538"/>
                </a:lnTo>
                <a:lnTo>
                  <a:pt x="212559" y="117144"/>
                </a:lnTo>
                <a:lnTo>
                  <a:pt x="207645" y="120586"/>
                </a:lnTo>
                <a:lnTo>
                  <a:pt x="207645" y="54952"/>
                </a:lnTo>
                <a:lnTo>
                  <a:pt x="169545" y="54952"/>
                </a:lnTo>
                <a:lnTo>
                  <a:pt x="169545" y="76288"/>
                </a:lnTo>
                <a:lnTo>
                  <a:pt x="186309" y="76288"/>
                </a:lnTo>
                <a:lnTo>
                  <a:pt x="186309" y="134302"/>
                </a:lnTo>
                <a:lnTo>
                  <a:pt x="184797" y="138874"/>
                </a:lnTo>
                <a:lnTo>
                  <a:pt x="181737" y="143446"/>
                </a:lnTo>
                <a:lnTo>
                  <a:pt x="193941" y="158686"/>
                </a:lnTo>
                <a:lnTo>
                  <a:pt x="199707" y="153530"/>
                </a:lnTo>
                <a:lnTo>
                  <a:pt x="208076" y="147066"/>
                </a:lnTo>
                <a:lnTo>
                  <a:pt x="219303" y="139192"/>
                </a:lnTo>
                <a:lnTo>
                  <a:pt x="233654" y="129730"/>
                </a:lnTo>
                <a:lnTo>
                  <a:pt x="233654" y="123634"/>
                </a:lnTo>
                <a:close/>
              </a:path>
              <a:path w="722630" h="163829">
                <a:moveTo>
                  <a:pt x="331381" y="25908"/>
                </a:moveTo>
                <a:lnTo>
                  <a:pt x="258140" y="25908"/>
                </a:lnTo>
                <a:lnTo>
                  <a:pt x="259651" y="19812"/>
                </a:lnTo>
                <a:lnTo>
                  <a:pt x="262699" y="12192"/>
                </a:lnTo>
                <a:lnTo>
                  <a:pt x="264223" y="6096"/>
                </a:lnTo>
                <a:lnTo>
                  <a:pt x="242798" y="0"/>
                </a:lnTo>
                <a:lnTo>
                  <a:pt x="237413" y="17970"/>
                </a:lnTo>
                <a:lnTo>
                  <a:pt x="230606" y="35102"/>
                </a:lnTo>
                <a:lnTo>
                  <a:pt x="222643" y="51092"/>
                </a:lnTo>
                <a:lnTo>
                  <a:pt x="213842" y="65620"/>
                </a:lnTo>
                <a:lnTo>
                  <a:pt x="219938" y="73240"/>
                </a:lnTo>
                <a:lnTo>
                  <a:pt x="222986" y="80860"/>
                </a:lnTo>
                <a:lnTo>
                  <a:pt x="226034" y="86956"/>
                </a:lnTo>
                <a:lnTo>
                  <a:pt x="232600" y="77774"/>
                </a:lnTo>
                <a:lnTo>
                  <a:pt x="238594" y="68287"/>
                </a:lnTo>
                <a:lnTo>
                  <a:pt x="244030" y="58242"/>
                </a:lnTo>
                <a:lnTo>
                  <a:pt x="248894" y="47332"/>
                </a:lnTo>
                <a:lnTo>
                  <a:pt x="255079" y="47332"/>
                </a:lnTo>
                <a:lnTo>
                  <a:pt x="255079" y="161734"/>
                </a:lnTo>
                <a:lnTo>
                  <a:pt x="277939" y="161734"/>
                </a:lnTo>
                <a:lnTo>
                  <a:pt x="277939" y="128206"/>
                </a:lnTo>
                <a:lnTo>
                  <a:pt x="325285" y="128206"/>
                </a:lnTo>
                <a:lnTo>
                  <a:pt x="325285" y="108394"/>
                </a:lnTo>
                <a:lnTo>
                  <a:pt x="277939" y="108394"/>
                </a:lnTo>
                <a:lnTo>
                  <a:pt x="277939" y="88480"/>
                </a:lnTo>
                <a:lnTo>
                  <a:pt x="322237" y="88480"/>
                </a:lnTo>
                <a:lnTo>
                  <a:pt x="322237" y="67144"/>
                </a:lnTo>
                <a:lnTo>
                  <a:pt x="277939" y="67144"/>
                </a:lnTo>
                <a:lnTo>
                  <a:pt x="277939" y="47332"/>
                </a:lnTo>
                <a:lnTo>
                  <a:pt x="331381" y="47332"/>
                </a:lnTo>
                <a:lnTo>
                  <a:pt x="331381" y="25908"/>
                </a:lnTo>
                <a:close/>
              </a:path>
              <a:path w="722630" h="163829">
                <a:moveTo>
                  <a:pt x="427583" y="106870"/>
                </a:moveTo>
                <a:lnTo>
                  <a:pt x="424129" y="103822"/>
                </a:lnTo>
                <a:lnTo>
                  <a:pt x="418096" y="98488"/>
                </a:lnTo>
                <a:lnTo>
                  <a:pt x="410057" y="91541"/>
                </a:lnTo>
                <a:lnTo>
                  <a:pt x="404571" y="86956"/>
                </a:lnTo>
                <a:lnTo>
                  <a:pt x="403148" y="85775"/>
                </a:lnTo>
                <a:lnTo>
                  <a:pt x="397103" y="80860"/>
                </a:lnTo>
                <a:lnTo>
                  <a:pt x="392531" y="86956"/>
                </a:lnTo>
                <a:lnTo>
                  <a:pt x="392531" y="68668"/>
                </a:lnTo>
                <a:lnTo>
                  <a:pt x="423011" y="68668"/>
                </a:lnTo>
                <a:lnTo>
                  <a:pt x="423011" y="47332"/>
                </a:lnTo>
                <a:lnTo>
                  <a:pt x="392531" y="47332"/>
                </a:lnTo>
                <a:lnTo>
                  <a:pt x="392531" y="30480"/>
                </a:lnTo>
                <a:lnTo>
                  <a:pt x="392531" y="27432"/>
                </a:lnTo>
                <a:lnTo>
                  <a:pt x="421487" y="24384"/>
                </a:lnTo>
                <a:lnTo>
                  <a:pt x="416915" y="4572"/>
                </a:lnTo>
                <a:lnTo>
                  <a:pt x="376656" y="8953"/>
                </a:lnTo>
                <a:lnTo>
                  <a:pt x="356997" y="10795"/>
                </a:lnTo>
                <a:lnTo>
                  <a:pt x="337477" y="12192"/>
                </a:lnTo>
                <a:lnTo>
                  <a:pt x="339001" y="16764"/>
                </a:lnTo>
                <a:lnTo>
                  <a:pt x="340525" y="22860"/>
                </a:lnTo>
                <a:lnTo>
                  <a:pt x="342049" y="32004"/>
                </a:lnTo>
                <a:lnTo>
                  <a:pt x="371094" y="30480"/>
                </a:lnTo>
                <a:lnTo>
                  <a:pt x="371094" y="47332"/>
                </a:lnTo>
                <a:lnTo>
                  <a:pt x="337477" y="47332"/>
                </a:lnTo>
                <a:lnTo>
                  <a:pt x="337477" y="68668"/>
                </a:lnTo>
                <a:lnTo>
                  <a:pt x="369570" y="68668"/>
                </a:lnTo>
                <a:lnTo>
                  <a:pt x="363258" y="80137"/>
                </a:lnTo>
                <a:lnTo>
                  <a:pt x="355777" y="91541"/>
                </a:lnTo>
                <a:lnTo>
                  <a:pt x="355650" y="91744"/>
                </a:lnTo>
                <a:lnTo>
                  <a:pt x="346595" y="103644"/>
                </a:lnTo>
                <a:lnTo>
                  <a:pt x="335953" y="116014"/>
                </a:lnTo>
                <a:lnTo>
                  <a:pt x="338874" y="123494"/>
                </a:lnTo>
                <a:lnTo>
                  <a:pt x="341096" y="130111"/>
                </a:lnTo>
                <a:lnTo>
                  <a:pt x="343052" y="136169"/>
                </a:lnTo>
                <a:lnTo>
                  <a:pt x="345186" y="141922"/>
                </a:lnTo>
                <a:lnTo>
                  <a:pt x="352018" y="132778"/>
                </a:lnTo>
                <a:lnTo>
                  <a:pt x="358711" y="123647"/>
                </a:lnTo>
                <a:lnTo>
                  <a:pt x="365112" y="114490"/>
                </a:lnTo>
                <a:lnTo>
                  <a:pt x="371094" y="105346"/>
                </a:lnTo>
                <a:lnTo>
                  <a:pt x="371094" y="163258"/>
                </a:lnTo>
                <a:lnTo>
                  <a:pt x="392531" y="163258"/>
                </a:lnTo>
                <a:lnTo>
                  <a:pt x="392531" y="105346"/>
                </a:lnTo>
                <a:lnTo>
                  <a:pt x="392531" y="103822"/>
                </a:lnTo>
                <a:lnTo>
                  <a:pt x="412343" y="122110"/>
                </a:lnTo>
                <a:lnTo>
                  <a:pt x="427583" y="106870"/>
                </a:lnTo>
                <a:close/>
              </a:path>
              <a:path w="722630" h="163829">
                <a:moveTo>
                  <a:pt x="452056" y="16764"/>
                </a:moveTo>
                <a:lnTo>
                  <a:pt x="429107" y="16764"/>
                </a:lnTo>
                <a:lnTo>
                  <a:pt x="429107" y="123634"/>
                </a:lnTo>
                <a:lnTo>
                  <a:pt x="452056" y="123634"/>
                </a:lnTo>
                <a:lnTo>
                  <a:pt x="452056" y="16764"/>
                </a:lnTo>
                <a:close/>
              </a:path>
              <a:path w="722630" h="163829">
                <a:moveTo>
                  <a:pt x="491782" y="1524"/>
                </a:moveTo>
                <a:lnTo>
                  <a:pt x="470357" y="1524"/>
                </a:lnTo>
                <a:lnTo>
                  <a:pt x="470357" y="131254"/>
                </a:lnTo>
                <a:lnTo>
                  <a:pt x="468820" y="134302"/>
                </a:lnTo>
                <a:lnTo>
                  <a:pt x="464248" y="138874"/>
                </a:lnTo>
                <a:lnTo>
                  <a:pt x="436829" y="138874"/>
                </a:lnTo>
                <a:lnTo>
                  <a:pt x="438340" y="144970"/>
                </a:lnTo>
                <a:lnTo>
                  <a:pt x="441388" y="160210"/>
                </a:lnTo>
                <a:lnTo>
                  <a:pt x="455955" y="160807"/>
                </a:lnTo>
                <a:lnTo>
                  <a:pt x="467690" y="160401"/>
                </a:lnTo>
                <a:lnTo>
                  <a:pt x="476567" y="159143"/>
                </a:lnTo>
                <a:lnTo>
                  <a:pt x="482638" y="157162"/>
                </a:lnTo>
                <a:lnTo>
                  <a:pt x="488734" y="154114"/>
                </a:lnTo>
                <a:lnTo>
                  <a:pt x="491782" y="148018"/>
                </a:lnTo>
                <a:lnTo>
                  <a:pt x="491782" y="1524"/>
                </a:lnTo>
                <a:close/>
              </a:path>
              <a:path w="722630" h="163829">
                <a:moveTo>
                  <a:pt x="578840" y="7620"/>
                </a:moveTo>
                <a:lnTo>
                  <a:pt x="558927" y="7620"/>
                </a:lnTo>
                <a:lnTo>
                  <a:pt x="558927" y="24384"/>
                </a:lnTo>
                <a:lnTo>
                  <a:pt x="558927" y="36664"/>
                </a:lnTo>
                <a:lnTo>
                  <a:pt x="534555" y="36664"/>
                </a:lnTo>
                <a:lnTo>
                  <a:pt x="534555" y="24384"/>
                </a:lnTo>
                <a:lnTo>
                  <a:pt x="558927" y="24384"/>
                </a:lnTo>
                <a:lnTo>
                  <a:pt x="558927" y="7620"/>
                </a:lnTo>
                <a:lnTo>
                  <a:pt x="514642" y="7620"/>
                </a:lnTo>
                <a:lnTo>
                  <a:pt x="514642" y="53428"/>
                </a:lnTo>
                <a:lnTo>
                  <a:pt x="578840" y="53428"/>
                </a:lnTo>
                <a:lnTo>
                  <a:pt x="578840" y="36664"/>
                </a:lnTo>
                <a:lnTo>
                  <a:pt x="578840" y="24384"/>
                </a:lnTo>
                <a:lnTo>
                  <a:pt x="578840" y="7620"/>
                </a:lnTo>
                <a:close/>
              </a:path>
              <a:path w="722630" h="163829">
                <a:moveTo>
                  <a:pt x="656653" y="7620"/>
                </a:moveTo>
                <a:lnTo>
                  <a:pt x="636841" y="7620"/>
                </a:lnTo>
                <a:lnTo>
                  <a:pt x="636841" y="24384"/>
                </a:lnTo>
                <a:lnTo>
                  <a:pt x="636841" y="36664"/>
                </a:lnTo>
                <a:lnTo>
                  <a:pt x="612368" y="36664"/>
                </a:lnTo>
                <a:lnTo>
                  <a:pt x="612368" y="24384"/>
                </a:lnTo>
                <a:lnTo>
                  <a:pt x="636841" y="24384"/>
                </a:lnTo>
                <a:lnTo>
                  <a:pt x="636841" y="7620"/>
                </a:lnTo>
                <a:lnTo>
                  <a:pt x="592556" y="7620"/>
                </a:lnTo>
                <a:lnTo>
                  <a:pt x="592556" y="53428"/>
                </a:lnTo>
                <a:lnTo>
                  <a:pt x="656653" y="53428"/>
                </a:lnTo>
                <a:lnTo>
                  <a:pt x="656653" y="36664"/>
                </a:lnTo>
                <a:lnTo>
                  <a:pt x="656653" y="24384"/>
                </a:lnTo>
                <a:lnTo>
                  <a:pt x="656653" y="7620"/>
                </a:lnTo>
                <a:close/>
              </a:path>
              <a:path w="722630" h="163829">
                <a:moveTo>
                  <a:pt x="667423" y="94576"/>
                </a:moveTo>
                <a:lnTo>
                  <a:pt x="645083" y="93726"/>
                </a:lnTo>
                <a:lnTo>
                  <a:pt x="636841" y="92608"/>
                </a:lnTo>
                <a:lnTo>
                  <a:pt x="636841" y="125158"/>
                </a:lnTo>
                <a:lnTo>
                  <a:pt x="636841" y="138874"/>
                </a:lnTo>
                <a:lnTo>
                  <a:pt x="610844" y="138874"/>
                </a:lnTo>
                <a:lnTo>
                  <a:pt x="610844" y="125158"/>
                </a:lnTo>
                <a:lnTo>
                  <a:pt x="636841" y="125158"/>
                </a:lnTo>
                <a:lnTo>
                  <a:pt x="636841" y="92608"/>
                </a:lnTo>
                <a:lnTo>
                  <a:pt x="626325" y="91160"/>
                </a:lnTo>
                <a:lnTo>
                  <a:pt x="616978" y="88480"/>
                </a:lnTo>
                <a:lnTo>
                  <a:pt x="611301" y="86868"/>
                </a:lnTo>
                <a:lnTo>
                  <a:pt x="600176" y="80860"/>
                </a:lnTo>
                <a:lnTo>
                  <a:pt x="665899" y="80860"/>
                </a:lnTo>
                <a:lnTo>
                  <a:pt x="665899" y="64096"/>
                </a:lnTo>
                <a:lnTo>
                  <a:pt x="639889" y="64096"/>
                </a:lnTo>
                <a:lnTo>
                  <a:pt x="636841" y="54952"/>
                </a:lnTo>
                <a:lnTo>
                  <a:pt x="615518" y="58000"/>
                </a:lnTo>
                <a:lnTo>
                  <a:pt x="618553" y="64096"/>
                </a:lnTo>
                <a:lnTo>
                  <a:pt x="595604" y="64096"/>
                </a:lnTo>
                <a:lnTo>
                  <a:pt x="597128" y="61048"/>
                </a:lnTo>
                <a:lnTo>
                  <a:pt x="597128" y="56476"/>
                </a:lnTo>
                <a:lnTo>
                  <a:pt x="574268" y="56476"/>
                </a:lnTo>
                <a:lnTo>
                  <a:pt x="574268" y="64096"/>
                </a:lnTo>
                <a:lnTo>
                  <a:pt x="507022" y="64096"/>
                </a:lnTo>
                <a:lnTo>
                  <a:pt x="507022" y="80860"/>
                </a:lnTo>
                <a:lnTo>
                  <a:pt x="565023" y="80860"/>
                </a:lnTo>
                <a:lnTo>
                  <a:pt x="557631" y="86868"/>
                </a:lnTo>
                <a:lnTo>
                  <a:pt x="544817" y="91160"/>
                </a:lnTo>
                <a:lnTo>
                  <a:pt x="526834" y="93726"/>
                </a:lnTo>
                <a:lnTo>
                  <a:pt x="503974" y="94576"/>
                </a:lnTo>
                <a:lnTo>
                  <a:pt x="507022" y="106870"/>
                </a:lnTo>
                <a:lnTo>
                  <a:pt x="508546" y="111442"/>
                </a:lnTo>
                <a:lnTo>
                  <a:pt x="514642" y="111442"/>
                </a:lnTo>
                <a:lnTo>
                  <a:pt x="514642" y="161734"/>
                </a:lnTo>
                <a:lnTo>
                  <a:pt x="534555" y="161734"/>
                </a:lnTo>
                <a:lnTo>
                  <a:pt x="534555" y="155638"/>
                </a:lnTo>
                <a:lnTo>
                  <a:pt x="560451" y="155638"/>
                </a:lnTo>
                <a:lnTo>
                  <a:pt x="560451" y="161734"/>
                </a:lnTo>
                <a:lnTo>
                  <a:pt x="578840" y="161734"/>
                </a:lnTo>
                <a:lnTo>
                  <a:pt x="578840" y="155638"/>
                </a:lnTo>
                <a:lnTo>
                  <a:pt x="578840" y="138874"/>
                </a:lnTo>
                <a:lnTo>
                  <a:pt x="578840" y="125158"/>
                </a:lnTo>
                <a:lnTo>
                  <a:pt x="578840" y="108394"/>
                </a:lnTo>
                <a:lnTo>
                  <a:pt x="560451" y="108394"/>
                </a:lnTo>
                <a:lnTo>
                  <a:pt x="560451" y="125158"/>
                </a:lnTo>
                <a:lnTo>
                  <a:pt x="560451" y="138874"/>
                </a:lnTo>
                <a:lnTo>
                  <a:pt x="534555" y="138874"/>
                </a:lnTo>
                <a:lnTo>
                  <a:pt x="534555" y="125158"/>
                </a:lnTo>
                <a:lnTo>
                  <a:pt x="560451" y="125158"/>
                </a:lnTo>
                <a:lnTo>
                  <a:pt x="560451" y="108394"/>
                </a:lnTo>
                <a:lnTo>
                  <a:pt x="542163" y="108394"/>
                </a:lnTo>
                <a:lnTo>
                  <a:pt x="557009" y="104648"/>
                </a:lnTo>
                <a:lnTo>
                  <a:pt x="569455" y="100152"/>
                </a:lnTo>
                <a:lnTo>
                  <a:pt x="579323" y="94818"/>
                </a:lnTo>
                <a:lnTo>
                  <a:pt x="586460" y="88480"/>
                </a:lnTo>
                <a:lnTo>
                  <a:pt x="593293" y="94818"/>
                </a:lnTo>
                <a:lnTo>
                  <a:pt x="602272" y="100152"/>
                </a:lnTo>
                <a:lnTo>
                  <a:pt x="613283" y="104648"/>
                </a:lnTo>
                <a:lnTo>
                  <a:pt x="626173" y="108394"/>
                </a:lnTo>
                <a:lnTo>
                  <a:pt x="592556" y="108394"/>
                </a:lnTo>
                <a:lnTo>
                  <a:pt x="592556" y="160210"/>
                </a:lnTo>
                <a:lnTo>
                  <a:pt x="610844" y="160210"/>
                </a:lnTo>
                <a:lnTo>
                  <a:pt x="610844" y="155638"/>
                </a:lnTo>
                <a:lnTo>
                  <a:pt x="636841" y="155638"/>
                </a:lnTo>
                <a:lnTo>
                  <a:pt x="636841" y="161734"/>
                </a:lnTo>
                <a:lnTo>
                  <a:pt x="656653" y="161734"/>
                </a:lnTo>
                <a:lnTo>
                  <a:pt x="656653" y="155638"/>
                </a:lnTo>
                <a:lnTo>
                  <a:pt x="656653" y="138874"/>
                </a:lnTo>
                <a:lnTo>
                  <a:pt x="656653" y="125158"/>
                </a:lnTo>
                <a:lnTo>
                  <a:pt x="656653" y="111442"/>
                </a:lnTo>
                <a:lnTo>
                  <a:pt x="662851" y="111442"/>
                </a:lnTo>
                <a:lnTo>
                  <a:pt x="664375" y="106870"/>
                </a:lnTo>
                <a:lnTo>
                  <a:pt x="667359" y="94818"/>
                </a:lnTo>
                <a:lnTo>
                  <a:pt x="667423" y="94576"/>
                </a:lnTo>
                <a:close/>
              </a:path>
              <a:path w="722630" h="163829">
                <a:moveTo>
                  <a:pt x="722376" y="128206"/>
                </a:moveTo>
                <a:lnTo>
                  <a:pt x="720852" y="126682"/>
                </a:lnTo>
                <a:lnTo>
                  <a:pt x="719328" y="123634"/>
                </a:lnTo>
                <a:lnTo>
                  <a:pt x="717804" y="122110"/>
                </a:lnTo>
                <a:lnTo>
                  <a:pt x="714756" y="120586"/>
                </a:lnTo>
                <a:lnTo>
                  <a:pt x="708672" y="120586"/>
                </a:lnTo>
                <a:lnTo>
                  <a:pt x="707136" y="122110"/>
                </a:lnTo>
                <a:lnTo>
                  <a:pt x="704088" y="123634"/>
                </a:lnTo>
                <a:lnTo>
                  <a:pt x="702475" y="126682"/>
                </a:lnTo>
                <a:lnTo>
                  <a:pt x="700951" y="128206"/>
                </a:lnTo>
                <a:lnTo>
                  <a:pt x="700951" y="134302"/>
                </a:lnTo>
                <a:lnTo>
                  <a:pt x="702475" y="137350"/>
                </a:lnTo>
                <a:lnTo>
                  <a:pt x="704088" y="138874"/>
                </a:lnTo>
                <a:lnTo>
                  <a:pt x="707136" y="140398"/>
                </a:lnTo>
                <a:lnTo>
                  <a:pt x="708672" y="141922"/>
                </a:lnTo>
                <a:lnTo>
                  <a:pt x="714756" y="141922"/>
                </a:lnTo>
                <a:lnTo>
                  <a:pt x="717804" y="140398"/>
                </a:lnTo>
                <a:lnTo>
                  <a:pt x="720852" y="137350"/>
                </a:lnTo>
                <a:lnTo>
                  <a:pt x="722376" y="134302"/>
                </a:lnTo>
                <a:lnTo>
                  <a:pt x="722376" y="128206"/>
                </a:lnTo>
                <a:close/>
              </a:path>
              <a:path w="722630" h="163829">
                <a:moveTo>
                  <a:pt x="722376" y="54952"/>
                </a:moveTo>
                <a:lnTo>
                  <a:pt x="720852" y="51904"/>
                </a:lnTo>
                <a:lnTo>
                  <a:pt x="717804" y="48856"/>
                </a:lnTo>
                <a:lnTo>
                  <a:pt x="714756" y="47332"/>
                </a:lnTo>
                <a:lnTo>
                  <a:pt x="708672" y="47332"/>
                </a:lnTo>
                <a:lnTo>
                  <a:pt x="707136" y="48856"/>
                </a:lnTo>
                <a:lnTo>
                  <a:pt x="704088" y="50380"/>
                </a:lnTo>
                <a:lnTo>
                  <a:pt x="702475" y="51904"/>
                </a:lnTo>
                <a:lnTo>
                  <a:pt x="700951" y="54952"/>
                </a:lnTo>
                <a:lnTo>
                  <a:pt x="700951" y="61048"/>
                </a:lnTo>
                <a:lnTo>
                  <a:pt x="702475" y="62572"/>
                </a:lnTo>
                <a:lnTo>
                  <a:pt x="704088" y="65620"/>
                </a:lnTo>
                <a:lnTo>
                  <a:pt x="707136" y="67144"/>
                </a:lnTo>
                <a:lnTo>
                  <a:pt x="708672" y="68668"/>
                </a:lnTo>
                <a:lnTo>
                  <a:pt x="714756" y="68668"/>
                </a:lnTo>
                <a:lnTo>
                  <a:pt x="717804" y="67144"/>
                </a:lnTo>
                <a:lnTo>
                  <a:pt x="722376" y="62572"/>
                </a:lnTo>
                <a:lnTo>
                  <a:pt x="722376" y="54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694497" y="4941671"/>
            <a:ext cx="657225" cy="165100"/>
          </a:xfrm>
          <a:custGeom>
            <a:avLst/>
            <a:gdLst/>
            <a:ahLst/>
            <a:cxnLst/>
            <a:rect l="l" t="t" r="r" b="b"/>
            <a:pathLst>
              <a:path w="657225" h="165100">
                <a:moveTo>
                  <a:pt x="109918" y="103822"/>
                </a:moveTo>
                <a:lnTo>
                  <a:pt x="105346" y="97624"/>
                </a:lnTo>
                <a:lnTo>
                  <a:pt x="94678" y="86956"/>
                </a:lnTo>
                <a:lnTo>
                  <a:pt x="85534" y="93052"/>
                </a:lnTo>
                <a:lnTo>
                  <a:pt x="90106" y="97624"/>
                </a:lnTo>
                <a:lnTo>
                  <a:pt x="94678" y="103822"/>
                </a:lnTo>
                <a:lnTo>
                  <a:pt x="100774" y="111442"/>
                </a:lnTo>
                <a:lnTo>
                  <a:pt x="109918" y="103822"/>
                </a:lnTo>
                <a:close/>
              </a:path>
              <a:path w="657225" h="165100">
                <a:moveTo>
                  <a:pt x="122212" y="114490"/>
                </a:moveTo>
                <a:lnTo>
                  <a:pt x="76288" y="114490"/>
                </a:lnTo>
                <a:lnTo>
                  <a:pt x="76288" y="82384"/>
                </a:lnTo>
                <a:lnTo>
                  <a:pt x="116014" y="82384"/>
                </a:lnTo>
                <a:lnTo>
                  <a:pt x="116014" y="71716"/>
                </a:lnTo>
                <a:lnTo>
                  <a:pt x="76288" y="71716"/>
                </a:lnTo>
                <a:lnTo>
                  <a:pt x="76288" y="48856"/>
                </a:lnTo>
                <a:lnTo>
                  <a:pt x="120586" y="48856"/>
                </a:lnTo>
                <a:lnTo>
                  <a:pt x="120586" y="38188"/>
                </a:lnTo>
                <a:lnTo>
                  <a:pt x="22860" y="38188"/>
                </a:lnTo>
                <a:lnTo>
                  <a:pt x="22860" y="48856"/>
                </a:lnTo>
                <a:lnTo>
                  <a:pt x="64109" y="48856"/>
                </a:lnTo>
                <a:lnTo>
                  <a:pt x="64109" y="71716"/>
                </a:lnTo>
                <a:lnTo>
                  <a:pt x="25908" y="71716"/>
                </a:lnTo>
                <a:lnTo>
                  <a:pt x="25908" y="82384"/>
                </a:lnTo>
                <a:lnTo>
                  <a:pt x="64109" y="82384"/>
                </a:lnTo>
                <a:lnTo>
                  <a:pt x="64109" y="114490"/>
                </a:lnTo>
                <a:lnTo>
                  <a:pt x="19812" y="114490"/>
                </a:lnTo>
                <a:lnTo>
                  <a:pt x="19812" y="126682"/>
                </a:lnTo>
                <a:lnTo>
                  <a:pt x="122212" y="126682"/>
                </a:lnTo>
                <a:lnTo>
                  <a:pt x="122212" y="114490"/>
                </a:lnTo>
                <a:close/>
              </a:path>
              <a:path w="657225" h="165100">
                <a:moveTo>
                  <a:pt x="143535" y="10668"/>
                </a:moveTo>
                <a:lnTo>
                  <a:pt x="129819" y="10668"/>
                </a:lnTo>
                <a:lnTo>
                  <a:pt x="129819" y="22860"/>
                </a:lnTo>
                <a:lnTo>
                  <a:pt x="129819" y="143446"/>
                </a:lnTo>
                <a:lnTo>
                  <a:pt x="12192" y="143446"/>
                </a:lnTo>
                <a:lnTo>
                  <a:pt x="12192" y="22860"/>
                </a:lnTo>
                <a:lnTo>
                  <a:pt x="129819" y="22860"/>
                </a:lnTo>
                <a:lnTo>
                  <a:pt x="129819" y="10668"/>
                </a:lnTo>
                <a:lnTo>
                  <a:pt x="0" y="10668"/>
                </a:lnTo>
                <a:lnTo>
                  <a:pt x="0" y="163258"/>
                </a:lnTo>
                <a:lnTo>
                  <a:pt x="12192" y="163258"/>
                </a:lnTo>
                <a:lnTo>
                  <a:pt x="12192" y="155638"/>
                </a:lnTo>
                <a:lnTo>
                  <a:pt x="129819" y="155638"/>
                </a:lnTo>
                <a:lnTo>
                  <a:pt x="129819" y="163258"/>
                </a:lnTo>
                <a:lnTo>
                  <a:pt x="143535" y="163258"/>
                </a:lnTo>
                <a:lnTo>
                  <a:pt x="143535" y="155638"/>
                </a:lnTo>
                <a:lnTo>
                  <a:pt x="143535" y="143446"/>
                </a:lnTo>
                <a:lnTo>
                  <a:pt x="143535" y="22860"/>
                </a:lnTo>
                <a:lnTo>
                  <a:pt x="143535" y="10668"/>
                </a:lnTo>
                <a:close/>
              </a:path>
              <a:path w="657225" h="165100">
                <a:moveTo>
                  <a:pt x="314604" y="22860"/>
                </a:moveTo>
                <a:lnTo>
                  <a:pt x="242785" y="22860"/>
                </a:lnTo>
                <a:lnTo>
                  <a:pt x="251929" y="18288"/>
                </a:lnTo>
                <a:lnTo>
                  <a:pt x="238213" y="0"/>
                </a:lnTo>
                <a:lnTo>
                  <a:pt x="226034" y="7620"/>
                </a:lnTo>
                <a:lnTo>
                  <a:pt x="230593" y="12192"/>
                </a:lnTo>
                <a:lnTo>
                  <a:pt x="235165" y="18288"/>
                </a:lnTo>
                <a:lnTo>
                  <a:pt x="238213" y="22860"/>
                </a:lnTo>
                <a:lnTo>
                  <a:pt x="163347" y="22860"/>
                </a:lnTo>
                <a:lnTo>
                  <a:pt x="163347" y="50380"/>
                </a:lnTo>
                <a:lnTo>
                  <a:pt x="177165" y="50380"/>
                </a:lnTo>
                <a:lnTo>
                  <a:pt x="177165" y="35140"/>
                </a:lnTo>
                <a:lnTo>
                  <a:pt x="300888" y="35140"/>
                </a:lnTo>
                <a:lnTo>
                  <a:pt x="300888" y="50380"/>
                </a:lnTo>
                <a:lnTo>
                  <a:pt x="314604" y="50380"/>
                </a:lnTo>
                <a:lnTo>
                  <a:pt x="314604" y="35140"/>
                </a:lnTo>
                <a:lnTo>
                  <a:pt x="314604" y="22860"/>
                </a:lnTo>
                <a:close/>
              </a:path>
              <a:path w="657225" h="165100">
                <a:moveTo>
                  <a:pt x="320700" y="137350"/>
                </a:moveTo>
                <a:lnTo>
                  <a:pt x="305765" y="130263"/>
                </a:lnTo>
                <a:lnTo>
                  <a:pt x="292989" y="120573"/>
                </a:lnTo>
                <a:lnTo>
                  <a:pt x="282244" y="108597"/>
                </a:lnTo>
                <a:lnTo>
                  <a:pt x="276263" y="99148"/>
                </a:lnTo>
                <a:lnTo>
                  <a:pt x="273367" y="94576"/>
                </a:lnTo>
                <a:lnTo>
                  <a:pt x="276085" y="93052"/>
                </a:lnTo>
                <a:lnTo>
                  <a:pt x="288429" y="86207"/>
                </a:lnTo>
                <a:lnTo>
                  <a:pt x="295478" y="82156"/>
                </a:lnTo>
                <a:lnTo>
                  <a:pt x="302425" y="77812"/>
                </a:lnTo>
                <a:lnTo>
                  <a:pt x="294703" y="67144"/>
                </a:lnTo>
                <a:lnTo>
                  <a:pt x="284124" y="73990"/>
                </a:lnTo>
                <a:lnTo>
                  <a:pt x="272973" y="80683"/>
                </a:lnTo>
                <a:lnTo>
                  <a:pt x="261124" y="87134"/>
                </a:lnTo>
                <a:lnTo>
                  <a:pt x="248881" y="93052"/>
                </a:lnTo>
                <a:lnTo>
                  <a:pt x="247916" y="91528"/>
                </a:lnTo>
                <a:lnTo>
                  <a:pt x="245135" y="87134"/>
                </a:lnTo>
                <a:lnTo>
                  <a:pt x="240677" y="81051"/>
                </a:lnTo>
                <a:lnTo>
                  <a:pt x="237705" y="77812"/>
                </a:lnTo>
                <a:lnTo>
                  <a:pt x="235369" y="75272"/>
                </a:lnTo>
                <a:lnTo>
                  <a:pt x="229069" y="70192"/>
                </a:lnTo>
                <a:lnTo>
                  <a:pt x="238213" y="61048"/>
                </a:lnTo>
                <a:lnTo>
                  <a:pt x="297751" y="61048"/>
                </a:lnTo>
                <a:lnTo>
                  <a:pt x="297751" y="50380"/>
                </a:lnTo>
                <a:lnTo>
                  <a:pt x="180213" y="50380"/>
                </a:lnTo>
                <a:lnTo>
                  <a:pt x="180213" y="61048"/>
                </a:lnTo>
                <a:lnTo>
                  <a:pt x="221462" y="61048"/>
                </a:lnTo>
                <a:lnTo>
                  <a:pt x="208851" y="70726"/>
                </a:lnTo>
                <a:lnTo>
                  <a:pt x="194106" y="78955"/>
                </a:lnTo>
                <a:lnTo>
                  <a:pt x="177380" y="85483"/>
                </a:lnTo>
                <a:lnTo>
                  <a:pt x="158775" y="90004"/>
                </a:lnTo>
                <a:lnTo>
                  <a:pt x="164884" y="99148"/>
                </a:lnTo>
                <a:lnTo>
                  <a:pt x="208749" y="84632"/>
                </a:lnTo>
                <a:lnTo>
                  <a:pt x="219925" y="77812"/>
                </a:lnTo>
                <a:lnTo>
                  <a:pt x="222973" y="79336"/>
                </a:lnTo>
                <a:lnTo>
                  <a:pt x="180022" y="112483"/>
                </a:lnTo>
                <a:lnTo>
                  <a:pt x="160312" y="119062"/>
                </a:lnTo>
                <a:lnTo>
                  <a:pt x="161823" y="123634"/>
                </a:lnTo>
                <a:lnTo>
                  <a:pt x="164884" y="126682"/>
                </a:lnTo>
                <a:lnTo>
                  <a:pt x="166497" y="131254"/>
                </a:lnTo>
                <a:lnTo>
                  <a:pt x="186651" y="123634"/>
                </a:lnTo>
                <a:lnTo>
                  <a:pt x="204635" y="114287"/>
                </a:lnTo>
                <a:lnTo>
                  <a:pt x="220154" y="103568"/>
                </a:lnTo>
                <a:lnTo>
                  <a:pt x="233641" y="91528"/>
                </a:lnTo>
                <a:lnTo>
                  <a:pt x="235165" y="94576"/>
                </a:lnTo>
                <a:lnTo>
                  <a:pt x="238213" y="97624"/>
                </a:lnTo>
                <a:lnTo>
                  <a:pt x="239737" y="100672"/>
                </a:lnTo>
                <a:lnTo>
                  <a:pt x="223481" y="115595"/>
                </a:lnTo>
                <a:lnTo>
                  <a:pt x="204597" y="128206"/>
                </a:lnTo>
                <a:lnTo>
                  <a:pt x="183464" y="138493"/>
                </a:lnTo>
                <a:lnTo>
                  <a:pt x="160312" y="146494"/>
                </a:lnTo>
                <a:lnTo>
                  <a:pt x="161823" y="151066"/>
                </a:lnTo>
                <a:lnTo>
                  <a:pt x="164884" y="154114"/>
                </a:lnTo>
                <a:lnTo>
                  <a:pt x="166497" y="158686"/>
                </a:lnTo>
                <a:lnTo>
                  <a:pt x="189344" y="149860"/>
                </a:lnTo>
                <a:lnTo>
                  <a:pt x="209778" y="139446"/>
                </a:lnTo>
                <a:lnTo>
                  <a:pt x="227647" y="127622"/>
                </a:lnTo>
                <a:lnTo>
                  <a:pt x="242785" y="114490"/>
                </a:lnTo>
                <a:lnTo>
                  <a:pt x="244309" y="117538"/>
                </a:lnTo>
                <a:lnTo>
                  <a:pt x="245846" y="123634"/>
                </a:lnTo>
                <a:lnTo>
                  <a:pt x="245846" y="128206"/>
                </a:lnTo>
                <a:lnTo>
                  <a:pt x="227545" y="149542"/>
                </a:lnTo>
                <a:lnTo>
                  <a:pt x="221462" y="149542"/>
                </a:lnTo>
                <a:lnTo>
                  <a:pt x="213829" y="148018"/>
                </a:lnTo>
                <a:lnTo>
                  <a:pt x="204597" y="148018"/>
                </a:lnTo>
                <a:lnTo>
                  <a:pt x="207645" y="157162"/>
                </a:lnTo>
                <a:lnTo>
                  <a:pt x="207645" y="161734"/>
                </a:lnTo>
                <a:lnTo>
                  <a:pt x="239737" y="161734"/>
                </a:lnTo>
                <a:lnTo>
                  <a:pt x="247357" y="158686"/>
                </a:lnTo>
                <a:lnTo>
                  <a:pt x="250418" y="154114"/>
                </a:lnTo>
                <a:lnTo>
                  <a:pt x="253034" y="149542"/>
                </a:lnTo>
                <a:lnTo>
                  <a:pt x="255651" y="144970"/>
                </a:lnTo>
                <a:lnTo>
                  <a:pt x="257721" y="133540"/>
                </a:lnTo>
                <a:lnTo>
                  <a:pt x="256933" y="120573"/>
                </a:lnTo>
                <a:lnTo>
                  <a:pt x="256882" y="119824"/>
                </a:lnTo>
                <a:lnTo>
                  <a:pt x="255739" y="114490"/>
                </a:lnTo>
                <a:lnTo>
                  <a:pt x="253517" y="104152"/>
                </a:lnTo>
                <a:lnTo>
                  <a:pt x="253453" y="103822"/>
                </a:lnTo>
                <a:lnTo>
                  <a:pt x="256603" y="102298"/>
                </a:lnTo>
                <a:lnTo>
                  <a:pt x="259651" y="100672"/>
                </a:lnTo>
                <a:lnTo>
                  <a:pt x="264223" y="99148"/>
                </a:lnTo>
                <a:lnTo>
                  <a:pt x="272453" y="115455"/>
                </a:lnTo>
                <a:lnTo>
                  <a:pt x="283273" y="129717"/>
                </a:lnTo>
                <a:lnTo>
                  <a:pt x="296405" y="141693"/>
                </a:lnTo>
                <a:lnTo>
                  <a:pt x="311556" y="151066"/>
                </a:lnTo>
                <a:lnTo>
                  <a:pt x="320700" y="137350"/>
                </a:lnTo>
                <a:close/>
              </a:path>
              <a:path w="657225" h="165100">
                <a:moveTo>
                  <a:pt x="488734" y="148018"/>
                </a:moveTo>
                <a:lnTo>
                  <a:pt x="472122" y="144259"/>
                </a:lnTo>
                <a:lnTo>
                  <a:pt x="456806" y="139636"/>
                </a:lnTo>
                <a:lnTo>
                  <a:pt x="444144" y="134378"/>
                </a:lnTo>
                <a:lnTo>
                  <a:pt x="442937" y="133883"/>
                </a:lnTo>
                <a:lnTo>
                  <a:pt x="430618" y="126682"/>
                </a:lnTo>
                <a:lnTo>
                  <a:pt x="439559" y="117538"/>
                </a:lnTo>
                <a:lnTo>
                  <a:pt x="443509" y="113499"/>
                </a:lnTo>
                <a:lnTo>
                  <a:pt x="454520" y="99009"/>
                </a:lnTo>
                <a:lnTo>
                  <a:pt x="463499" y="83096"/>
                </a:lnTo>
                <a:lnTo>
                  <a:pt x="470344" y="65620"/>
                </a:lnTo>
                <a:lnTo>
                  <a:pt x="470344" y="53428"/>
                </a:lnTo>
                <a:lnTo>
                  <a:pt x="455104" y="53428"/>
                </a:lnTo>
                <a:lnTo>
                  <a:pt x="455104" y="65620"/>
                </a:lnTo>
                <a:lnTo>
                  <a:pt x="448767" y="80162"/>
                </a:lnTo>
                <a:lnTo>
                  <a:pt x="440994" y="93865"/>
                </a:lnTo>
                <a:lnTo>
                  <a:pt x="431482" y="106426"/>
                </a:lnTo>
                <a:lnTo>
                  <a:pt x="419950" y="117538"/>
                </a:lnTo>
                <a:lnTo>
                  <a:pt x="409105" y="106641"/>
                </a:lnTo>
                <a:lnTo>
                  <a:pt x="399554" y="94437"/>
                </a:lnTo>
                <a:lnTo>
                  <a:pt x="391401" y="80810"/>
                </a:lnTo>
                <a:lnTo>
                  <a:pt x="384810" y="65620"/>
                </a:lnTo>
                <a:lnTo>
                  <a:pt x="455104" y="65620"/>
                </a:lnTo>
                <a:lnTo>
                  <a:pt x="455104" y="53428"/>
                </a:lnTo>
                <a:lnTo>
                  <a:pt x="358902" y="53428"/>
                </a:lnTo>
                <a:lnTo>
                  <a:pt x="358902" y="25908"/>
                </a:lnTo>
                <a:lnTo>
                  <a:pt x="389534" y="24511"/>
                </a:lnTo>
                <a:lnTo>
                  <a:pt x="419608" y="22682"/>
                </a:lnTo>
                <a:lnTo>
                  <a:pt x="477964" y="18288"/>
                </a:lnTo>
                <a:lnTo>
                  <a:pt x="473392" y="6096"/>
                </a:lnTo>
                <a:lnTo>
                  <a:pt x="442188" y="9220"/>
                </a:lnTo>
                <a:lnTo>
                  <a:pt x="410578" y="11633"/>
                </a:lnTo>
                <a:lnTo>
                  <a:pt x="378701" y="13169"/>
                </a:lnTo>
                <a:lnTo>
                  <a:pt x="346710" y="13716"/>
                </a:lnTo>
                <a:lnTo>
                  <a:pt x="346710" y="74764"/>
                </a:lnTo>
                <a:lnTo>
                  <a:pt x="345300" y="99009"/>
                </a:lnTo>
                <a:lnTo>
                  <a:pt x="345287" y="99428"/>
                </a:lnTo>
                <a:lnTo>
                  <a:pt x="341134" y="120764"/>
                </a:lnTo>
                <a:lnTo>
                  <a:pt x="334403" y="138950"/>
                </a:lnTo>
                <a:lnTo>
                  <a:pt x="325272" y="154114"/>
                </a:lnTo>
                <a:lnTo>
                  <a:pt x="334416" y="163258"/>
                </a:lnTo>
                <a:lnTo>
                  <a:pt x="345351" y="146456"/>
                </a:lnTo>
                <a:lnTo>
                  <a:pt x="352983" y="125907"/>
                </a:lnTo>
                <a:lnTo>
                  <a:pt x="357441" y="101930"/>
                </a:lnTo>
                <a:lnTo>
                  <a:pt x="358902" y="74764"/>
                </a:lnTo>
                <a:lnTo>
                  <a:pt x="358902" y="65620"/>
                </a:lnTo>
                <a:lnTo>
                  <a:pt x="371094" y="65620"/>
                </a:lnTo>
                <a:lnTo>
                  <a:pt x="377698" y="83096"/>
                </a:lnTo>
                <a:lnTo>
                  <a:pt x="386181" y="99009"/>
                </a:lnTo>
                <a:lnTo>
                  <a:pt x="396671" y="113499"/>
                </a:lnTo>
                <a:lnTo>
                  <a:pt x="409282" y="126682"/>
                </a:lnTo>
                <a:lnTo>
                  <a:pt x="396354" y="134378"/>
                </a:lnTo>
                <a:lnTo>
                  <a:pt x="382562" y="141351"/>
                </a:lnTo>
                <a:lnTo>
                  <a:pt x="367626" y="147472"/>
                </a:lnTo>
                <a:lnTo>
                  <a:pt x="351282" y="152590"/>
                </a:lnTo>
                <a:lnTo>
                  <a:pt x="354393" y="157238"/>
                </a:lnTo>
                <a:lnTo>
                  <a:pt x="357378" y="160210"/>
                </a:lnTo>
                <a:lnTo>
                  <a:pt x="360426" y="164782"/>
                </a:lnTo>
                <a:lnTo>
                  <a:pt x="377012" y="158737"/>
                </a:lnTo>
                <a:lnTo>
                  <a:pt x="392468" y="151828"/>
                </a:lnTo>
                <a:lnTo>
                  <a:pt x="406793" y="143789"/>
                </a:lnTo>
                <a:lnTo>
                  <a:pt x="419849" y="134378"/>
                </a:lnTo>
                <a:lnTo>
                  <a:pt x="420052" y="134378"/>
                </a:lnTo>
                <a:lnTo>
                  <a:pt x="432930" y="142900"/>
                </a:lnTo>
                <a:lnTo>
                  <a:pt x="446900" y="150495"/>
                </a:lnTo>
                <a:lnTo>
                  <a:pt x="462267" y="157238"/>
                </a:lnTo>
                <a:lnTo>
                  <a:pt x="479488" y="163258"/>
                </a:lnTo>
                <a:lnTo>
                  <a:pt x="481076" y="157238"/>
                </a:lnTo>
                <a:lnTo>
                  <a:pt x="485673" y="152590"/>
                </a:lnTo>
                <a:lnTo>
                  <a:pt x="488734" y="148018"/>
                </a:lnTo>
                <a:close/>
              </a:path>
              <a:path w="657225" h="165100">
                <a:moveTo>
                  <a:pt x="536067" y="32004"/>
                </a:moveTo>
                <a:lnTo>
                  <a:pt x="531787" y="26860"/>
                </a:lnTo>
                <a:lnTo>
                  <a:pt x="525919" y="20574"/>
                </a:lnTo>
                <a:lnTo>
                  <a:pt x="518617" y="13144"/>
                </a:lnTo>
                <a:lnTo>
                  <a:pt x="510057" y="4572"/>
                </a:lnTo>
                <a:lnTo>
                  <a:pt x="500913" y="13716"/>
                </a:lnTo>
                <a:lnTo>
                  <a:pt x="507504" y="20815"/>
                </a:lnTo>
                <a:lnTo>
                  <a:pt x="513689" y="28206"/>
                </a:lnTo>
                <a:lnTo>
                  <a:pt x="519595" y="35623"/>
                </a:lnTo>
                <a:lnTo>
                  <a:pt x="525399" y="42760"/>
                </a:lnTo>
                <a:lnTo>
                  <a:pt x="536067" y="32004"/>
                </a:lnTo>
                <a:close/>
              </a:path>
              <a:path w="657225" h="165100">
                <a:moveTo>
                  <a:pt x="558927" y="129730"/>
                </a:moveTo>
                <a:lnTo>
                  <a:pt x="555879" y="120586"/>
                </a:lnTo>
                <a:lnTo>
                  <a:pt x="555879" y="114490"/>
                </a:lnTo>
                <a:lnTo>
                  <a:pt x="548157" y="120192"/>
                </a:lnTo>
                <a:lnTo>
                  <a:pt x="541007" y="125730"/>
                </a:lnTo>
                <a:lnTo>
                  <a:pt x="528447" y="135826"/>
                </a:lnTo>
                <a:lnTo>
                  <a:pt x="528447" y="59524"/>
                </a:lnTo>
                <a:lnTo>
                  <a:pt x="493306" y="59524"/>
                </a:lnTo>
                <a:lnTo>
                  <a:pt x="493306" y="71716"/>
                </a:lnTo>
                <a:lnTo>
                  <a:pt x="514629" y="71716"/>
                </a:lnTo>
                <a:lnTo>
                  <a:pt x="514629" y="141922"/>
                </a:lnTo>
                <a:lnTo>
                  <a:pt x="513105" y="146494"/>
                </a:lnTo>
                <a:lnTo>
                  <a:pt x="508533" y="151066"/>
                </a:lnTo>
                <a:lnTo>
                  <a:pt x="519201" y="161734"/>
                </a:lnTo>
                <a:lnTo>
                  <a:pt x="522262" y="158686"/>
                </a:lnTo>
                <a:lnTo>
                  <a:pt x="525399" y="155638"/>
                </a:lnTo>
                <a:lnTo>
                  <a:pt x="526923" y="154114"/>
                </a:lnTo>
                <a:lnTo>
                  <a:pt x="531495" y="149885"/>
                </a:lnTo>
                <a:lnTo>
                  <a:pt x="538353" y="144208"/>
                </a:lnTo>
                <a:lnTo>
                  <a:pt x="547497" y="137401"/>
                </a:lnTo>
                <a:lnTo>
                  <a:pt x="549833" y="135826"/>
                </a:lnTo>
                <a:lnTo>
                  <a:pt x="558927" y="129730"/>
                </a:lnTo>
                <a:close/>
              </a:path>
              <a:path w="657225" h="165100">
                <a:moveTo>
                  <a:pt x="656653" y="28956"/>
                </a:moveTo>
                <a:lnTo>
                  <a:pt x="575779" y="28956"/>
                </a:lnTo>
                <a:lnTo>
                  <a:pt x="578040" y="23228"/>
                </a:lnTo>
                <a:lnTo>
                  <a:pt x="580161" y="17335"/>
                </a:lnTo>
                <a:lnTo>
                  <a:pt x="581990" y="11176"/>
                </a:lnTo>
                <a:lnTo>
                  <a:pt x="583412" y="4572"/>
                </a:lnTo>
                <a:lnTo>
                  <a:pt x="571207" y="3048"/>
                </a:lnTo>
                <a:lnTo>
                  <a:pt x="564921" y="20574"/>
                </a:lnTo>
                <a:lnTo>
                  <a:pt x="564832" y="20815"/>
                </a:lnTo>
                <a:lnTo>
                  <a:pt x="557212" y="37579"/>
                </a:lnTo>
                <a:lnTo>
                  <a:pt x="548182" y="53492"/>
                </a:lnTo>
                <a:lnTo>
                  <a:pt x="537591" y="68668"/>
                </a:lnTo>
                <a:lnTo>
                  <a:pt x="542163" y="71716"/>
                </a:lnTo>
                <a:lnTo>
                  <a:pt x="569595" y="41236"/>
                </a:lnTo>
                <a:lnTo>
                  <a:pt x="583412" y="41236"/>
                </a:lnTo>
                <a:lnTo>
                  <a:pt x="583412" y="163258"/>
                </a:lnTo>
                <a:lnTo>
                  <a:pt x="597115" y="163258"/>
                </a:lnTo>
                <a:lnTo>
                  <a:pt x="597115" y="122110"/>
                </a:lnTo>
                <a:lnTo>
                  <a:pt x="652081" y="122110"/>
                </a:lnTo>
                <a:lnTo>
                  <a:pt x="652081" y="111442"/>
                </a:lnTo>
                <a:lnTo>
                  <a:pt x="597115" y="111442"/>
                </a:lnTo>
                <a:lnTo>
                  <a:pt x="597115" y="80860"/>
                </a:lnTo>
                <a:lnTo>
                  <a:pt x="649033" y="80860"/>
                </a:lnTo>
                <a:lnTo>
                  <a:pt x="649033" y="68668"/>
                </a:lnTo>
                <a:lnTo>
                  <a:pt x="597115" y="68668"/>
                </a:lnTo>
                <a:lnTo>
                  <a:pt x="597115" y="41236"/>
                </a:lnTo>
                <a:lnTo>
                  <a:pt x="656653" y="41236"/>
                </a:lnTo>
                <a:lnTo>
                  <a:pt x="656653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430589" y="5045494"/>
            <a:ext cx="13970" cy="60960"/>
          </a:xfrm>
          <a:custGeom>
            <a:avLst/>
            <a:gdLst/>
            <a:ahLst/>
            <a:cxnLst/>
            <a:rect l="l" t="t" r="r" b="b"/>
            <a:pathLst>
              <a:path w="13969" h="60960">
                <a:moveTo>
                  <a:pt x="13804" y="0"/>
                </a:moveTo>
                <a:lnTo>
                  <a:pt x="0" y="0"/>
                </a:lnTo>
                <a:lnTo>
                  <a:pt x="0" y="60960"/>
                </a:lnTo>
                <a:lnTo>
                  <a:pt x="13804" y="60960"/>
                </a:lnTo>
                <a:lnTo>
                  <a:pt x="13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66479" y="4941671"/>
            <a:ext cx="1341120" cy="165100"/>
          </a:xfrm>
          <a:custGeom>
            <a:avLst/>
            <a:gdLst/>
            <a:ahLst/>
            <a:cxnLst/>
            <a:rect l="l" t="t" r="r" b="b"/>
            <a:pathLst>
              <a:path w="1341120" h="165100">
                <a:moveTo>
                  <a:pt x="142024" y="37871"/>
                </a:moveTo>
                <a:lnTo>
                  <a:pt x="128308" y="37871"/>
                </a:lnTo>
                <a:lnTo>
                  <a:pt x="128308" y="49301"/>
                </a:lnTo>
                <a:lnTo>
                  <a:pt x="128308" y="91211"/>
                </a:lnTo>
                <a:lnTo>
                  <a:pt x="77914" y="91211"/>
                </a:lnTo>
                <a:lnTo>
                  <a:pt x="77914" y="49301"/>
                </a:lnTo>
                <a:lnTo>
                  <a:pt x="128308" y="49301"/>
                </a:lnTo>
                <a:lnTo>
                  <a:pt x="128308" y="37871"/>
                </a:lnTo>
                <a:lnTo>
                  <a:pt x="77914" y="37871"/>
                </a:lnTo>
                <a:lnTo>
                  <a:pt x="77914" y="1524"/>
                </a:lnTo>
                <a:lnTo>
                  <a:pt x="64109" y="1524"/>
                </a:lnTo>
                <a:lnTo>
                  <a:pt x="64109" y="37871"/>
                </a:lnTo>
                <a:lnTo>
                  <a:pt x="64109" y="49301"/>
                </a:lnTo>
                <a:lnTo>
                  <a:pt x="64109" y="91211"/>
                </a:lnTo>
                <a:lnTo>
                  <a:pt x="13716" y="91211"/>
                </a:lnTo>
                <a:lnTo>
                  <a:pt x="13716" y="49301"/>
                </a:lnTo>
                <a:lnTo>
                  <a:pt x="64109" y="49301"/>
                </a:lnTo>
                <a:lnTo>
                  <a:pt x="64109" y="37871"/>
                </a:lnTo>
                <a:lnTo>
                  <a:pt x="0" y="37871"/>
                </a:lnTo>
                <a:lnTo>
                  <a:pt x="0" y="49301"/>
                </a:lnTo>
                <a:lnTo>
                  <a:pt x="0" y="91211"/>
                </a:lnTo>
                <a:lnTo>
                  <a:pt x="0" y="103911"/>
                </a:lnTo>
                <a:lnTo>
                  <a:pt x="0" y="111531"/>
                </a:lnTo>
                <a:lnTo>
                  <a:pt x="13716" y="111531"/>
                </a:lnTo>
                <a:lnTo>
                  <a:pt x="13716" y="103911"/>
                </a:lnTo>
                <a:lnTo>
                  <a:pt x="128308" y="103911"/>
                </a:lnTo>
                <a:lnTo>
                  <a:pt x="128308" y="111442"/>
                </a:lnTo>
                <a:lnTo>
                  <a:pt x="142024" y="111442"/>
                </a:lnTo>
                <a:lnTo>
                  <a:pt x="142024" y="48856"/>
                </a:lnTo>
                <a:lnTo>
                  <a:pt x="142024" y="37871"/>
                </a:lnTo>
                <a:close/>
              </a:path>
              <a:path w="1341120" h="165100">
                <a:moveTo>
                  <a:pt x="187845" y="54952"/>
                </a:moveTo>
                <a:lnTo>
                  <a:pt x="175641" y="51904"/>
                </a:lnTo>
                <a:lnTo>
                  <a:pt x="171907" y="69011"/>
                </a:lnTo>
                <a:lnTo>
                  <a:pt x="167589" y="85826"/>
                </a:lnTo>
                <a:lnTo>
                  <a:pt x="162699" y="102108"/>
                </a:lnTo>
                <a:lnTo>
                  <a:pt x="157264" y="117538"/>
                </a:lnTo>
                <a:lnTo>
                  <a:pt x="171069" y="122110"/>
                </a:lnTo>
                <a:lnTo>
                  <a:pt x="175615" y="105791"/>
                </a:lnTo>
                <a:lnTo>
                  <a:pt x="180022" y="89065"/>
                </a:lnTo>
                <a:lnTo>
                  <a:pt x="184150" y="72085"/>
                </a:lnTo>
                <a:lnTo>
                  <a:pt x="187845" y="54952"/>
                </a:lnTo>
                <a:close/>
              </a:path>
              <a:path w="1341120" h="165100">
                <a:moveTo>
                  <a:pt x="262699" y="47332"/>
                </a:moveTo>
                <a:lnTo>
                  <a:pt x="256641" y="36690"/>
                </a:lnTo>
                <a:lnTo>
                  <a:pt x="250037" y="25349"/>
                </a:lnTo>
                <a:lnTo>
                  <a:pt x="235178" y="0"/>
                </a:lnTo>
                <a:lnTo>
                  <a:pt x="224510" y="6096"/>
                </a:lnTo>
                <a:lnTo>
                  <a:pt x="231101" y="17805"/>
                </a:lnTo>
                <a:lnTo>
                  <a:pt x="237274" y="29959"/>
                </a:lnTo>
                <a:lnTo>
                  <a:pt x="243154" y="42392"/>
                </a:lnTo>
                <a:lnTo>
                  <a:pt x="248894" y="54952"/>
                </a:lnTo>
                <a:lnTo>
                  <a:pt x="251942" y="51904"/>
                </a:lnTo>
                <a:lnTo>
                  <a:pt x="256514" y="50380"/>
                </a:lnTo>
                <a:lnTo>
                  <a:pt x="262699" y="47332"/>
                </a:lnTo>
                <a:close/>
              </a:path>
              <a:path w="1341120" h="165100">
                <a:moveTo>
                  <a:pt x="294703" y="112966"/>
                </a:moveTo>
                <a:lnTo>
                  <a:pt x="280987" y="108394"/>
                </a:lnTo>
                <a:lnTo>
                  <a:pt x="279463" y="117538"/>
                </a:lnTo>
                <a:lnTo>
                  <a:pt x="279463" y="126682"/>
                </a:lnTo>
                <a:lnTo>
                  <a:pt x="277939" y="132778"/>
                </a:lnTo>
                <a:lnTo>
                  <a:pt x="276415" y="140398"/>
                </a:lnTo>
                <a:lnTo>
                  <a:pt x="271843" y="144970"/>
                </a:lnTo>
                <a:lnTo>
                  <a:pt x="216890" y="144970"/>
                </a:lnTo>
                <a:lnTo>
                  <a:pt x="213842" y="138874"/>
                </a:lnTo>
                <a:lnTo>
                  <a:pt x="213842" y="33528"/>
                </a:lnTo>
                <a:lnTo>
                  <a:pt x="200025" y="33528"/>
                </a:lnTo>
                <a:lnTo>
                  <a:pt x="200025" y="132778"/>
                </a:lnTo>
                <a:lnTo>
                  <a:pt x="201447" y="143662"/>
                </a:lnTo>
                <a:lnTo>
                  <a:pt x="205752" y="151269"/>
                </a:lnTo>
                <a:lnTo>
                  <a:pt x="212928" y="155714"/>
                </a:lnTo>
                <a:lnTo>
                  <a:pt x="222986" y="157162"/>
                </a:lnTo>
                <a:lnTo>
                  <a:pt x="264236" y="157162"/>
                </a:lnTo>
                <a:lnTo>
                  <a:pt x="273634" y="156019"/>
                </a:lnTo>
                <a:lnTo>
                  <a:pt x="281178" y="152590"/>
                </a:lnTo>
                <a:lnTo>
                  <a:pt x="286715" y="146875"/>
                </a:lnTo>
                <a:lnTo>
                  <a:pt x="287528" y="144970"/>
                </a:lnTo>
                <a:lnTo>
                  <a:pt x="290131" y="138874"/>
                </a:lnTo>
                <a:lnTo>
                  <a:pt x="291274" y="133972"/>
                </a:lnTo>
                <a:lnTo>
                  <a:pt x="292417" y="128206"/>
                </a:lnTo>
                <a:lnTo>
                  <a:pt x="293560" y="121310"/>
                </a:lnTo>
                <a:lnTo>
                  <a:pt x="294703" y="112966"/>
                </a:lnTo>
                <a:close/>
              </a:path>
              <a:path w="1341120" h="165100">
                <a:moveTo>
                  <a:pt x="320713" y="106870"/>
                </a:moveTo>
                <a:lnTo>
                  <a:pt x="313601" y="90220"/>
                </a:lnTo>
                <a:lnTo>
                  <a:pt x="306184" y="74587"/>
                </a:lnTo>
                <a:lnTo>
                  <a:pt x="298767" y="59842"/>
                </a:lnTo>
                <a:lnTo>
                  <a:pt x="291655" y="45808"/>
                </a:lnTo>
                <a:lnTo>
                  <a:pt x="279463" y="51904"/>
                </a:lnTo>
                <a:lnTo>
                  <a:pt x="287172" y="66802"/>
                </a:lnTo>
                <a:lnTo>
                  <a:pt x="294335" y="81838"/>
                </a:lnTo>
                <a:lnTo>
                  <a:pt x="300926" y="97167"/>
                </a:lnTo>
                <a:lnTo>
                  <a:pt x="306997" y="112966"/>
                </a:lnTo>
                <a:lnTo>
                  <a:pt x="320713" y="106870"/>
                </a:lnTo>
                <a:close/>
              </a:path>
              <a:path w="1341120" h="165100">
                <a:moveTo>
                  <a:pt x="429107" y="141922"/>
                </a:moveTo>
                <a:lnTo>
                  <a:pt x="416039" y="108394"/>
                </a:lnTo>
                <a:lnTo>
                  <a:pt x="411238" y="96100"/>
                </a:lnTo>
                <a:lnTo>
                  <a:pt x="397103" y="59829"/>
                </a:lnTo>
                <a:lnTo>
                  <a:pt x="397103" y="96100"/>
                </a:lnTo>
                <a:lnTo>
                  <a:pt x="355854" y="96100"/>
                </a:lnTo>
                <a:lnTo>
                  <a:pt x="374154" y="45808"/>
                </a:lnTo>
                <a:lnTo>
                  <a:pt x="375666" y="44284"/>
                </a:lnTo>
                <a:lnTo>
                  <a:pt x="375666" y="38188"/>
                </a:lnTo>
                <a:lnTo>
                  <a:pt x="377190" y="38188"/>
                </a:lnTo>
                <a:lnTo>
                  <a:pt x="377190" y="44284"/>
                </a:lnTo>
                <a:lnTo>
                  <a:pt x="378726" y="45808"/>
                </a:lnTo>
                <a:lnTo>
                  <a:pt x="397103" y="96100"/>
                </a:lnTo>
                <a:lnTo>
                  <a:pt x="397103" y="59829"/>
                </a:lnTo>
                <a:lnTo>
                  <a:pt x="388670" y="38188"/>
                </a:lnTo>
                <a:lnTo>
                  <a:pt x="383298" y="24384"/>
                </a:lnTo>
                <a:lnTo>
                  <a:pt x="369582" y="24384"/>
                </a:lnTo>
                <a:lnTo>
                  <a:pt x="325285" y="141922"/>
                </a:lnTo>
                <a:lnTo>
                  <a:pt x="340525" y="141922"/>
                </a:lnTo>
                <a:lnTo>
                  <a:pt x="351282" y="108394"/>
                </a:lnTo>
                <a:lnTo>
                  <a:pt x="401675" y="108394"/>
                </a:lnTo>
                <a:lnTo>
                  <a:pt x="413867" y="141922"/>
                </a:lnTo>
                <a:lnTo>
                  <a:pt x="429107" y="141922"/>
                </a:lnTo>
                <a:close/>
              </a:path>
              <a:path w="1341120" h="165100">
                <a:moveTo>
                  <a:pt x="517690" y="59524"/>
                </a:moveTo>
                <a:lnTo>
                  <a:pt x="503974" y="30518"/>
                </a:lnTo>
                <a:lnTo>
                  <a:pt x="503974" y="59524"/>
                </a:lnTo>
                <a:lnTo>
                  <a:pt x="503923" y="67246"/>
                </a:lnTo>
                <a:lnTo>
                  <a:pt x="500926" y="73240"/>
                </a:lnTo>
                <a:lnTo>
                  <a:pt x="491782" y="82384"/>
                </a:lnTo>
                <a:lnTo>
                  <a:pt x="484162" y="85432"/>
                </a:lnTo>
                <a:lnTo>
                  <a:pt x="459689" y="85432"/>
                </a:lnTo>
                <a:lnTo>
                  <a:pt x="459689" y="36664"/>
                </a:lnTo>
                <a:lnTo>
                  <a:pt x="476440" y="36664"/>
                </a:lnTo>
                <a:lnTo>
                  <a:pt x="488492" y="38100"/>
                </a:lnTo>
                <a:lnTo>
                  <a:pt x="497103" y="42379"/>
                </a:lnTo>
                <a:lnTo>
                  <a:pt x="502246" y="49530"/>
                </a:lnTo>
                <a:lnTo>
                  <a:pt x="503974" y="59524"/>
                </a:lnTo>
                <a:lnTo>
                  <a:pt x="503974" y="30518"/>
                </a:lnTo>
                <a:lnTo>
                  <a:pt x="502488" y="29527"/>
                </a:lnTo>
                <a:lnTo>
                  <a:pt x="495579" y="26670"/>
                </a:lnTo>
                <a:lnTo>
                  <a:pt x="487489" y="24955"/>
                </a:lnTo>
                <a:lnTo>
                  <a:pt x="477964" y="24384"/>
                </a:lnTo>
                <a:lnTo>
                  <a:pt x="445960" y="24384"/>
                </a:lnTo>
                <a:lnTo>
                  <a:pt x="445960" y="141922"/>
                </a:lnTo>
                <a:lnTo>
                  <a:pt x="459689" y="141922"/>
                </a:lnTo>
                <a:lnTo>
                  <a:pt x="459689" y="97624"/>
                </a:lnTo>
                <a:lnTo>
                  <a:pt x="476440" y="97624"/>
                </a:lnTo>
                <a:lnTo>
                  <a:pt x="508254" y="85432"/>
                </a:lnTo>
                <a:lnTo>
                  <a:pt x="511898" y="80962"/>
                </a:lnTo>
                <a:lnTo>
                  <a:pt x="515213" y="74383"/>
                </a:lnTo>
                <a:lnTo>
                  <a:pt x="517093" y="67246"/>
                </a:lnTo>
                <a:lnTo>
                  <a:pt x="517690" y="59524"/>
                </a:lnTo>
                <a:close/>
              </a:path>
              <a:path w="1341120" h="165100">
                <a:moveTo>
                  <a:pt x="612368" y="59524"/>
                </a:moveTo>
                <a:lnTo>
                  <a:pt x="598652" y="31267"/>
                </a:lnTo>
                <a:lnTo>
                  <a:pt x="598652" y="59524"/>
                </a:lnTo>
                <a:lnTo>
                  <a:pt x="598601" y="67246"/>
                </a:lnTo>
                <a:lnTo>
                  <a:pt x="595604" y="73240"/>
                </a:lnTo>
                <a:lnTo>
                  <a:pt x="591032" y="77812"/>
                </a:lnTo>
                <a:lnTo>
                  <a:pt x="584936" y="82384"/>
                </a:lnTo>
                <a:lnTo>
                  <a:pt x="578840" y="85432"/>
                </a:lnTo>
                <a:lnTo>
                  <a:pt x="554355" y="85432"/>
                </a:lnTo>
                <a:lnTo>
                  <a:pt x="554355" y="36664"/>
                </a:lnTo>
                <a:lnTo>
                  <a:pt x="571220" y="36664"/>
                </a:lnTo>
                <a:lnTo>
                  <a:pt x="583222" y="38100"/>
                </a:lnTo>
                <a:lnTo>
                  <a:pt x="591794" y="42379"/>
                </a:lnTo>
                <a:lnTo>
                  <a:pt x="596938" y="49530"/>
                </a:lnTo>
                <a:lnTo>
                  <a:pt x="598652" y="59524"/>
                </a:lnTo>
                <a:lnTo>
                  <a:pt x="598652" y="31267"/>
                </a:lnTo>
                <a:lnTo>
                  <a:pt x="596315" y="29527"/>
                </a:lnTo>
                <a:lnTo>
                  <a:pt x="589508" y="26670"/>
                </a:lnTo>
                <a:lnTo>
                  <a:pt x="581545" y="24955"/>
                </a:lnTo>
                <a:lnTo>
                  <a:pt x="572744" y="24384"/>
                </a:lnTo>
                <a:lnTo>
                  <a:pt x="540651" y="24384"/>
                </a:lnTo>
                <a:lnTo>
                  <a:pt x="540651" y="141922"/>
                </a:lnTo>
                <a:lnTo>
                  <a:pt x="554355" y="141922"/>
                </a:lnTo>
                <a:lnTo>
                  <a:pt x="554355" y="97624"/>
                </a:lnTo>
                <a:lnTo>
                  <a:pt x="569607" y="97624"/>
                </a:lnTo>
                <a:lnTo>
                  <a:pt x="601637" y="85432"/>
                </a:lnTo>
                <a:lnTo>
                  <a:pt x="605929" y="80962"/>
                </a:lnTo>
                <a:lnTo>
                  <a:pt x="609701" y="74383"/>
                </a:lnTo>
                <a:lnTo>
                  <a:pt x="611746" y="67246"/>
                </a:lnTo>
                <a:lnTo>
                  <a:pt x="612368" y="59524"/>
                </a:lnTo>
                <a:close/>
              </a:path>
              <a:path w="1341120" h="165100">
                <a:moveTo>
                  <a:pt x="783437" y="74764"/>
                </a:moveTo>
                <a:lnTo>
                  <a:pt x="743712" y="74764"/>
                </a:lnTo>
                <a:lnTo>
                  <a:pt x="743712" y="27432"/>
                </a:lnTo>
                <a:lnTo>
                  <a:pt x="777341" y="27432"/>
                </a:lnTo>
                <a:lnTo>
                  <a:pt x="777341" y="13716"/>
                </a:lnTo>
                <a:lnTo>
                  <a:pt x="729996" y="13716"/>
                </a:lnTo>
                <a:lnTo>
                  <a:pt x="729996" y="27432"/>
                </a:lnTo>
                <a:lnTo>
                  <a:pt x="729996" y="74764"/>
                </a:lnTo>
                <a:lnTo>
                  <a:pt x="678091" y="74764"/>
                </a:lnTo>
                <a:lnTo>
                  <a:pt x="678091" y="27432"/>
                </a:lnTo>
                <a:lnTo>
                  <a:pt x="729996" y="27432"/>
                </a:lnTo>
                <a:lnTo>
                  <a:pt x="729996" y="13716"/>
                </a:lnTo>
                <a:lnTo>
                  <a:pt x="629221" y="13716"/>
                </a:lnTo>
                <a:lnTo>
                  <a:pt x="629221" y="27432"/>
                </a:lnTo>
                <a:lnTo>
                  <a:pt x="665899" y="27432"/>
                </a:lnTo>
                <a:lnTo>
                  <a:pt x="665899" y="74764"/>
                </a:lnTo>
                <a:lnTo>
                  <a:pt x="623125" y="74764"/>
                </a:lnTo>
                <a:lnTo>
                  <a:pt x="623125" y="86956"/>
                </a:lnTo>
                <a:lnTo>
                  <a:pt x="665899" y="86956"/>
                </a:lnTo>
                <a:lnTo>
                  <a:pt x="664679" y="99860"/>
                </a:lnTo>
                <a:lnTo>
                  <a:pt x="644461" y="140220"/>
                </a:lnTo>
                <a:lnTo>
                  <a:pt x="623125" y="152590"/>
                </a:lnTo>
                <a:lnTo>
                  <a:pt x="630745" y="160210"/>
                </a:lnTo>
                <a:lnTo>
                  <a:pt x="664730" y="140779"/>
                </a:lnTo>
                <a:lnTo>
                  <a:pt x="677532" y="101028"/>
                </a:lnTo>
                <a:lnTo>
                  <a:pt x="678091" y="86956"/>
                </a:lnTo>
                <a:lnTo>
                  <a:pt x="729996" y="86956"/>
                </a:lnTo>
                <a:lnTo>
                  <a:pt x="729996" y="161734"/>
                </a:lnTo>
                <a:lnTo>
                  <a:pt x="743712" y="161734"/>
                </a:lnTo>
                <a:lnTo>
                  <a:pt x="743712" y="86956"/>
                </a:lnTo>
                <a:lnTo>
                  <a:pt x="783437" y="86956"/>
                </a:lnTo>
                <a:lnTo>
                  <a:pt x="783437" y="74764"/>
                </a:lnTo>
                <a:close/>
              </a:path>
              <a:path w="1341120" h="165100">
                <a:moveTo>
                  <a:pt x="940790" y="93052"/>
                </a:moveTo>
                <a:lnTo>
                  <a:pt x="928497" y="93052"/>
                </a:lnTo>
                <a:lnTo>
                  <a:pt x="928497" y="105346"/>
                </a:lnTo>
                <a:lnTo>
                  <a:pt x="928497" y="141922"/>
                </a:lnTo>
                <a:lnTo>
                  <a:pt x="846112" y="141922"/>
                </a:lnTo>
                <a:lnTo>
                  <a:pt x="846112" y="105346"/>
                </a:lnTo>
                <a:lnTo>
                  <a:pt x="928497" y="105346"/>
                </a:lnTo>
                <a:lnTo>
                  <a:pt x="928497" y="93052"/>
                </a:lnTo>
                <a:lnTo>
                  <a:pt x="832294" y="93052"/>
                </a:lnTo>
                <a:lnTo>
                  <a:pt x="832294" y="163258"/>
                </a:lnTo>
                <a:lnTo>
                  <a:pt x="846112" y="163258"/>
                </a:lnTo>
                <a:lnTo>
                  <a:pt x="846112" y="152590"/>
                </a:lnTo>
                <a:lnTo>
                  <a:pt x="928497" y="152590"/>
                </a:lnTo>
                <a:lnTo>
                  <a:pt x="928497" y="163258"/>
                </a:lnTo>
                <a:lnTo>
                  <a:pt x="940790" y="163258"/>
                </a:lnTo>
                <a:lnTo>
                  <a:pt x="940790" y="152590"/>
                </a:lnTo>
                <a:lnTo>
                  <a:pt x="940790" y="141922"/>
                </a:lnTo>
                <a:lnTo>
                  <a:pt x="940790" y="105346"/>
                </a:lnTo>
                <a:lnTo>
                  <a:pt x="940790" y="93052"/>
                </a:lnTo>
                <a:close/>
              </a:path>
              <a:path w="1341120" h="165100">
                <a:moveTo>
                  <a:pt x="942314" y="21336"/>
                </a:moveTo>
                <a:lnTo>
                  <a:pt x="930122" y="21336"/>
                </a:lnTo>
                <a:lnTo>
                  <a:pt x="930122" y="32004"/>
                </a:lnTo>
                <a:lnTo>
                  <a:pt x="930122" y="58000"/>
                </a:lnTo>
                <a:lnTo>
                  <a:pt x="820102" y="58000"/>
                </a:lnTo>
                <a:lnTo>
                  <a:pt x="820102" y="32004"/>
                </a:lnTo>
                <a:lnTo>
                  <a:pt x="930122" y="32004"/>
                </a:lnTo>
                <a:lnTo>
                  <a:pt x="930122" y="21336"/>
                </a:lnTo>
                <a:lnTo>
                  <a:pt x="884212" y="21336"/>
                </a:lnTo>
                <a:lnTo>
                  <a:pt x="879640" y="13716"/>
                </a:lnTo>
                <a:lnTo>
                  <a:pt x="876592" y="7620"/>
                </a:lnTo>
                <a:lnTo>
                  <a:pt x="872020" y="0"/>
                </a:lnTo>
                <a:lnTo>
                  <a:pt x="859828" y="6096"/>
                </a:lnTo>
                <a:lnTo>
                  <a:pt x="862876" y="10668"/>
                </a:lnTo>
                <a:lnTo>
                  <a:pt x="865924" y="16764"/>
                </a:lnTo>
                <a:lnTo>
                  <a:pt x="868972" y="21336"/>
                </a:lnTo>
                <a:lnTo>
                  <a:pt x="807910" y="21336"/>
                </a:lnTo>
                <a:lnTo>
                  <a:pt x="807910" y="70192"/>
                </a:lnTo>
                <a:lnTo>
                  <a:pt x="806742" y="97713"/>
                </a:lnTo>
                <a:lnTo>
                  <a:pt x="803135" y="120777"/>
                </a:lnTo>
                <a:lnTo>
                  <a:pt x="796937" y="139522"/>
                </a:lnTo>
                <a:lnTo>
                  <a:pt x="788009" y="154114"/>
                </a:lnTo>
                <a:lnTo>
                  <a:pt x="791057" y="157162"/>
                </a:lnTo>
                <a:lnTo>
                  <a:pt x="795718" y="161734"/>
                </a:lnTo>
                <a:lnTo>
                  <a:pt x="797242" y="164782"/>
                </a:lnTo>
                <a:lnTo>
                  <a:pt x="807237" y="147878"/>
                </a:lnTo>
                <a:lnTo>
                  <a:pt x="814387" y="126669"/>
                </a:lnTo>
                <a:lnTo>
                  <a:pt x="818667" y="100876"/>
                </a:lnTo>
                <a:lnTo>
                  <a:pt x="820102" y="70192"/>
                </a:lnTo>
                <a:lnTo>
                  <a:pt x="930122" y="70192"/>
                </a:lnTo>
                <a:lnTo>
                  <a:pt x="930122" y="76288"/>
                </a:lnTo>
                <a:lnTo>
                  <a:pt x="942314" y="76288"/>
                </a:lnTo>
                <a:lnTo>
                  <a:pt x="942314" y="70192"/>
                </a:lnTo>
                <a:lnTo>
                  <a:pt x="942314" y="58000"/>
                </a:lnTo>
                <a:lnTo>
                  <a:pt x="942314" y="32004"/>
                </a:lnTo>
                <a:lnTo>
                  <a:pt x="942314" y="21336"/>
                </a:lnTo>
                <a:close/>
              </a:path>
              <a:path w="1341120" h="165100">
                <a:moveTo>
                  <a:pt x="1024801" y="62572"/>
                </a:moveTo>
                <a:lnTo>
                  <a:pt x="995743" y="62572"/>
                </a:lnTo>
                <a:lnTo>
                  <a:pt x="1001852" y="58000"/>
                </a:lnTo>
                <a:lnTo>
                  <a:pt x="1000328" y="54952"/>
                </a:lnTo>
                <a:lnTo>
                  <a:pt x="997267" y="51904"/>
                </a:lnTo>
                <a:lnTo>
                  <a:pt x="1004493" y="42760"/>
                </a:lnTo>
                <a:lnTo>
                  <a:pt x="1020229" y="22860"/>
                </a:lnTo>
                <a:lnTo>
                  <a:pt x="1020229" y="10668"/>
                </a:lnTo>
                <a:lnTo>
                  <a:pt x="959078" y="10668"/>
                </a:lnTo>
                <a:lnTo>
                  <a:pt x="959078" y="22860"/>
                </a:lnTo>
                <a:lnTo>
                  <a:pt x="1006411" y="22860"/>
                </a:lnTo>
                <a:lnTo>
                  <a:pt x="988123" y="42760"/>
                </a:lnTo>
                <a:lnTo>
                  <a:pt x="985075" y="39712"/>
                </a:lnTo>
                <a:lnTo>
                  <a:pt x="980503" y="36664"/>
                </a:lnTo>
                <a:lnTo>
                  <a:pt x="977455" y="33528"/>
                </a:lnTo>
                <a:lnTo>
                  <a:pt x="968222" y="39712"/>
                </a:lnTo>
                <a:lnTo>
                  <a:pt x="973963" y="45427"/>
                </a:lnTo>
                <a:lnTo>
                  <a:pt x="979538" y="51142"/>
                </a:lnTo>
                <a:lnTo>
                  <a:pt x="984808" y="56857"/>
                </a:lnTo>
                <a:lnTo>
                  <a:pt x="989647" y="62572"/>
                </a:lnTo>
                <a:lnTo>
                  <a:pt x="957554" y="62572"/>
                </a:lnTo>
                <a:lnTo>
                  <a:pt x="957554" y="74764"/>
                </a:lnTo>
                <a:lnTo>
                  <a:pt x="985075" y="74764"/>
                </a:lnTo>
                <a:lnTo>
                  <a:pt x="985075" y="146494"/>
                </a:lnTo>
                <a:lnTo>
                  <a:pt x="982040" y="149542"/>
                </a:lnTo>
                <a:lnTo>
                  <a:pt x="959078" y="149542"/>
                </a:lnTo>
                <a:lnTo>
                  <a:pt x="959078" y="154114"/>
                </a:lnTo>
                <a:lnTo>
                  <a:pt x="960602" y="158686"/>
                </a:lnTo>
                <a:lnTo>
                  <a:pt x="960602" y="161734"/>
                </a:lnTo>
                <a:lnTo>
                  <a:pt x="978979" y="161734"/>
                </a:lnTo>
                <a:lnTo>
                  <a:pt x="997267" y="74764"/>
                </a:lnTo>
                <a:lnTo>
                  <a:pt x="1012520" y="74764"/>
                </a:lnTo>
                <a:lnTo>
                  <a:pt x="1010996" y="83908"/>
                </a:lnTo>
                <a:lnTo>
                  <a:pt x="1007935" y="93052"/>
                </a:lnTo>
                <a:lnTo>
                  <a:pt x="1006411" y="99148"/>
                </a:lnTo>
                <a:lnTo>
                  <a:pt x="1009459" y="100672"/>
                </a:lnTo>
                <a:lnTo>
                  <a:pt x="1014031" y="102298"/>
                </a:lnTo>
                <a:lnTo>
                  <a:pt x="1017079" y="103822"/>
                </a:lnTo>
                <a:lnTo>
                  <a:pt x="1019390" y="95148"/>
                </a:lnTo>
                <a:lnTo>
                  <a:pt x="1021549" y="87350"/>
                </a:lnTo>
                <a:lnTo>
                  <a:pt x="1023391" y="80149"/>
                </a:lnTo>
                <a:lnTo>
                  <a:pt x="1024801" y="73240"/>
                </a:lnTo>
                <a:lnTo>
                  <a:pt x="1024801" y="62572"/>
                </a:lnTo>
                <a:close/>
              </a:path>
              <a:path w="1341120" h="165100">
                <a:moveTo>
                  <a:pt x="1119479" y="10668"/>
                </a:moveTo>
                <a:lnTo>
                  <a:pt x="1026325" y="10668"/>
                </a:lnTo>
                <a:lnTo>
                  <a:pt x="1026325" y="21336"/>
                </a:lnTo>
                <a:lnTo>
                  <a:pt x="1064526" y="21336"/>
                </a:lnTo>
                <a:lnTo>
                  <a:pt x="1059853" y="44284"/>
                </a:lnTo>
                <a:lnTo>
                  <a:pt x="1032421" y="44284"/>
                </a:lnTo>
                <a:lnTo>
                  <a:pt x="1032421" y="125158"/>
                </a:lnTo>
                <a:lnTo>
                  <a:pt x="1044613" y="125158"/>
                </a:lnTo>
                <a:lnTo>
                  <a:pt x="1044613" y="54952"/>
                </a:lnTo>
                <a:lnTo>
                  <a:pt x="1101102" y="54952"/>
                </a:lnTo>
                <a:lnTo>
                  <a:pt x="1101102" y="125158"/>
                </a:lnTo>
                <a:lnTo>
                  <a:pt x="1113383" y="125158"/>
                </a:lnTo>
                <a:lnTo>
                  <a:pt x="1113383" y="54952"/>
                </a:lnTo>
                <a:lnTo>
                  <a:pt x="1113383" y="44284"/>
                </a:lnTo>
                <a:lnTo>
                  <a:pt x="1073670" y="44284"/>
                </a:lnTo>
                <a:lnTo>
                  <a:pt x="1078230" y="21336"/>
                </a:lnTo>
                <a:lnTo>
                  <a:pt x="1119479" y="21336"/>
                </a:lnTo>
                <a:lnTo>
                  <a:pt x="1119479" y="10668"/>
                </a:lnTo>
                <a:close/>
              </a:path>
              <a:path w="1341120" h="165100">
                <a:moveTo>
                  <a:pt x="1121003" y="152590"/>
                </a:moveTo>
                <a:lnTo>
                  <a:pt x="1097864" y="136398"/>
                </a:lnTo>
                <a:lnTo>
                  <a:pt x="1088478" y="129730"/>
                </a:lnTo>
                <a:lnTo>
                  <a:pt x="1085964" y="127952"/>
                </a:lnTo>
                <a:lnTo>
                  <a:pt x="1073670" y="119062"/>
                </a:lnTo>
                <a:lnTo>
                  <a:pt x="1075651" y="111912"/>
                </a:lnTo>
                <a:lnTo>
                  <a:pt x="1077087" y="104165"/>
                </a:lnTo>
                <a:lnTo>
                  <a:pt x="1077937" y="95834"/>
                </a:lnTo>
                <a:lnTo>
                  <a:pt x="1078217" y="87350"/>
                </a:lnTo>
                <a:lnTo>
                  <a:pt x="1078230" y="62572"/>
                </a:lnTo>
                <a:lnTo>
                  <a:pt x="1066038" y="62572"/>
                </a:lnTo>
                <a:lnTo>
                  <a:pt x="1065936" y="87350"/>
                </a:lnTo>
                <a:lnTo>
                  <a:pt x="1065669" y="93052"/>
                </a:lnTo>
                <a:lnTo>
                  <a:pt x="1065568" y="95148"/>
                </a:lnTo>
                <a:lnTo>
                  <a:pt x="1065542" y="95834"/>
                </a:lnTo>
                <a:lnTo>
                  <a:pt x="1065428" y="98361"/>
                </a:lnTo>
                <a:lnTo>
                  <a:pt x="1048410" y="134404"/>
                </a:lnTo>
                <a:lnTo>
                  <a:pt x="1014031" y="154114"/>
                </a:lnTo>
                <a:lnTo>
                  <a:pt x="1017079" y="157162"/>
                </a:lnTo>
                <a:lnTo>
                  <a:pt x="1020229" y="160210"/>
                </a:lnTo>
                <a:lnTo>
                  <a:pt x="1023277" y="164782"/>
                </a:lnTo>
                <a:lnTo>
                  <a:pt x="1036993" y="157911"/>
                </a:lnTo>
                <a:lnTo>
                  <a:pt x="1048435" y="150876"/>
                </a:lnTo>
                <a:lnTo>
                  <a:pt x="1057605" y="143573"/>
                </a:lnTo>
                <a:lnTo>
                  <a:pt x="1064526" y="135826"/>
                </a:lnTo>
                <a:lnTo>
                  <a:pt x="1065936" y="134404"/>
                </a:lnTo>
                <a:lnTo>
                  <a:pt x="1067562" y="131254"/>
                </a:lnTo>
                <a:lnTo>
                  <a:pt x="1069086" y="129730"/>
                </a:lnTo>
                <a:lnTo>
                  <a:pt x="1080249" y="138620"/>
                </a:lnTo>
                <a:lnTo>
                  <a:pt x="1111859" y="163258"/>
                </a:lnTo>
                <a:lnTo>
                  <a:pt x="1121003" y="152590"/>
                </a:lnTo>
                <a:close/>
              </a:path>
              <a:path w="1341120" h="165100">
                <a:moveTo>
                  <a:pt x="1259967" y="100672"/>
                </a:moveTo>
                <a:lnTo>
                  <a:pt x="1151483" y="100672"/>
                </a:lnTo>
                <a:lnTo>
                  <a:pt x="1151483" y="108394"/>
                </a:lnTo>
                <a:lnTo>
                  <a:pt x="1259967" y="108394"/>
                </a:lnTo>
                <a:lnTo>
                  <a:pt x="1259967" y="100672"/>
                </a:lnTo>
                <a:close/>
              </a:path>
              <a:path w="1341120" h="165100">
                <a:moveTo>
                  <a:pt x="1261491" y="131254"/>
                </a:moveTo>
                <a:lnTo>
                  <a:pt x="1250823" y="131254"/>
                </a:lnTo>
                <a:lnTo>
                  <a:pt x="1250823" y="138874"/>
                </a:lnTo>
                <a:lnTo>
                  <a:pt x="1250823" y="151066"/>
                </a:lnTo>
                <a:lnTo>
                  <a:pt x="1162253" y="151066"/>
                </a:lnTo>
                <a:lnTo>
                  <a:pt x="1162253" y="138874"/>
                </a:lnTo>
                <a:lnTo>
                  <a:pt x="1250823" y="138874"/>
                </a:lnTo>
                <a:lnTo>
                  <a:pt x="1250823" y="131254"/>
                </a:lnTo>
                <a:lnTo>
                  <a:pt x="1151483" y="131254"/>
                </a:lnTo>
                <a:lnTo>
                  <a:pt x="1151483" y="164782"/>
                </a:lnTo>
                <a:lnTo>
                  <a:pt x="1162253" y="164782"/>
                </a:lnTo>
                <a:lnTo>
                  <a:pt x="1162253" y="158686"/>
                </a:lnTo>
                <a:lnTo>
                  <a:pt x="1250823" y="158686"/>
                </a:lnTo>
                <a:lnTo>
                  <a:pt x="1250823" y="164782"/>
                </a:lnTo>
                <a:lnTo>
                  <a:pt x="1261491" y="164782"/>
                </a:lnTo>
                <a:lnTo>
                  <a:pt x="1261491" y="158686"/>
                </a:lnTo>
                <a:lnTo>
                  <a:pt x="1261491" y="151066"/>
                </a:lnTo>
                <a:lnTo>
                  <a:pt x="1261491" y="138874"/>
                </a:lnTo>
                <a:lnTo>
                  <a:pt x="1261491" y="131254"/>
                </a:lnTo>
                <a:close/>
              </a:path>
              <a:path w="1341120" h="165100">
                <a:moveTo>
                  <a:pt x="1261491" y="116014"/>
                </a:moveTo>
                <a:lnTo>
                  <a:pt x="1151483" y="116014"/>
                </a:lnTo>
                <a:lnTo>
                  <a:pt x="1151483" y="123634"/>
                </a:lnTo>
                <a:lnTo>
                  <a:pt x="1261491" y="123634"/>
                </a:lnTo>
                <a:lnTo>
                  <a:pt x="1261491" y="116014"/>
                </a:lnTo>
                <a:close/>
              </a:path>
              <a:path w="1341120" h="165100">
                <a:moveTo>
                  <a:pt x="1287399" y="83908"/>
                </a:moveTo>
                <a:lnTo>
                  <a:pt x="1217206" y="83908"/>
                </a:lnTo>
                <a:lnTo>
                  <a:pt x="1215682" y="79336"/>
                </a:lnTo>
                <a:lnTo>
                  <a:pt x="1214158" y="73240"/>
                </a:lnTo>
                <a:lnTo>
                  <a:pt x="1211110" y="70192"/>
                </a:lnTo>
                <a:lnTo>
                  <a:pt x="1202855" y="72555"/>
                </a:lnTo>
                <a:lnTo>
                  <a:pt x="1203490" y="71716"/>
                </a:lnTo>
                <a:lnTo>
                  <a:pt x="1203706" y="70192"/>
                </a:lnTo>
                <a:lnTo>
                  <a:pt x="1203744" y="69938"/>
                </a:lnTo>
                <a:lnTo>
                  <a:pt x="1203833" y="69265"/>
                </a:lnTo>
                <a:lnTo>
                  <a:pt x="1203921" y="68668"/>
                </a:lnTo>
                <a:lnTo>
                  <a:pt x="1204950" y="61442"/>
                </a:lnTo>
                <a:lnTo>
                  <a:pt x="1205064" y="59524"/>
                </a:lnTo>
                <a:lnTo>
                  <a:pt x="1205128" y="58000"/>
                </a:lnTo>
                <a:lnTo>
                  <a:pt x="1205242" y="54787"/>
                </a:lnTo>
                <a:lnTo>
                  <a:pt x="1205344" y="53428"/>
                </a:lnTo>
                <a:lnTo>
                  <a:pt x="1205471" y="51739"/>
                </a:lnTo>
                <a:lnTo>
                  <a:pt x="1205560" y="50380"/>
                </a:lnTo>
                <a:lnTo>
                  <a:pt x="1205674" y="48856"/>
                </a:lnTo>
                <a:lnTo>
                  <a:pt x="1205776" y="47332"/>
                </a:lnTo>
                <a:lnTo>
                  <a:pt x="1205877" y="45808"/>
                </a:lnTo>
                <a:lnTo>
                  <a:pt x="1205979" y="44284"/>
                </a:lnTo>
                <a:lnTo>
                  <a:pt x="1206080" y="42760"/>
                </a:lnTo>
                <a:lnTo>
                  <a:pt x="1206195" y="40855"/>
                </a:lnTo>
                <a:lnTo>
                  <a:pt x="1206322" y="38188"/>
                </a:lnTo>
                <a:lnTo>
                  <a:pt x="1206423" y="34302"/>
                </a:lnTo>
                <a:lnTo>
                  <a:pt x="1206538" y="30480"/>
                </a:lnTo>
                <a:lnTo>
                  <a:pt x="1195768" y="30480"/>
                </a:lnTo>
                <a:lnTo>
                  <a:pt x="1195768" y="38188"/>
                </a:lnTo>
                <a:lnTo>
                  <a:pt x="1195768" y="53428"/>
                </a:lnTo>
                <a:lnTo>
                  <a:pt x="1194244" y="59524"/>
                </a:lnTo>
                <a:lnTo>
                  <a:pt x="1194244" y="65620"/>
                </a:lnTo>
                <a:lnTo>
                  <a:pt x="1191209" y="68668"/>
                </a:lnTo>
                <a:lnTo>
                  <a:pt x="1182065" y="68668"/>
                </a:lnTo>
                <a:lnTo>
                  <a:pt x="1182065" y="62572"/>
                </a:lnTo>
                <a:lnTo>
                  <a:pt x="1182065" y="53428"/>
                </a:lnTo>
                <a:lnTo>
                  <a:pt x="1182065" y="47332"/>
                </a:lnTo>
                <a:lnTo>
                  <a:pt x="1182065" y="45808"/>
                </a:lnTo>
                <a:lnTo>
                  <a:pt x="1172921" y="45808"/>
                </a:lnTo>
                <a:lnTo>
                  <a:pt x="1172921" y="53428"/>
                </a:lnTo>
                <a:lnTo>
                  <a:pt x="1172921" y="62572"/>
                </a:lnTo>
                <a:lnTo>
                  <a:pt x="1153007" y="62572"/>
                </a:lnTo>
                <a:lnTo>
                  <a:pt x="1153007" y="53428"/>
                </a:lnTo>
                <a:lnTo>
                  <a:pt x="1172921" y="53428"/>
                </a:lnTo>
                <a:lnTo>
                  <a:pt x="1172921" y="45808"/>
                </a:lnTo>
                <a:lnTo>
                  <a:pt x="1143863" y="45808"/>
                </a:lnTo>
                <a:lnTo>
                  <a:pt x="1145387" y="42760"/>
                </a:lnTo>
                <a:lnTo>
                  <a:pt x="1148435" y="41236"/>
                </a:lnTo>
                <a:lnTo>
                  <a:pt x="1149959" y="38188"/>
                </a:lnTo>
                <a:lnTo>
                  <a:pt x="1195768" y="38188"/>
                </a:lnTo>
                <a:lnTo>
                  <a:pt x="1195768" y="30480"/>
                </a:lnTo>
                <a:lnTo>
                  <a:pt x="1154633" y="30480"/>
                </a:lnTo>
                <a:lnTo>
                  <a:pt x="1154633" y="28956"/>
                </a:lnTo>
                <a:lnTo>
                  <a:pt x="1156144" y="27432"/>
                </a:lnTo>
                <a:lnTo>
                  <a:pt x="1156144" y="25908"/>
                </a:lnTo>
                <a:lnTo>
                  <a:pt x="1163777" y="25908"/>
                </a:lnTo>
                <a:lnTo>
                  <a:pt x="1163777" y="19812"/>
                </a:lnTo>
                <a:lnTo>
                  <a:pt x="1185100" y="19812"/>
                </a:lnTo>
                <a:lnTo>
                  <a:pt x="1185100" y="25908"/>
                </a:lnTo>
                <a:lnTo>
                  <a:pt x="1195768" y="25908"/>
                </a:lnTo>
                <a:lnTo>
                  <a:pt x="1195768" y="19812"/>
                </a:lnTo>
                <a:lnTo>
                  <a:pt x="1220254" y="19812"/>
                </a:lnTo>
                <a:lnTo>
                  <a:pt x="1220254" y="12192"/>
                </a:lnTo>
                <a:lnTo>
                  <a:pt x="1195768" y="12192"/>
                </a:lnTo>
                <a:lnTo>
                  <a:pt x="1195768" y="1524"/>
                </a:lnTo>
                <a:lnTo>
                  <a:pt x="1185100" y="1524"/>
                </a:lnTo>
                <a:lnTo>
                  <a:pt x="1185100" y="12192"/>
                </a:lnTo>
                <a:lnTo>
                  <a:pt x="1163777" y="12192"/>
                </a:lnTo>
                <a:lnTo>
                  <a:pt x="1163777" y="1524"/>
                </a:lnTo>
                <a:lnTo>
                  <a:pt x="1153007" y="1524"/>
                </a:lnTo>
                <a:lnTo>
                  <a:pt x="1153007" y="12192"/>
                </a:lnTo>
                <a:lnTo>
                  <a:pt x="1127099" y="12192"/>
                </a:lnTo>
                <a:lnTo>
                  <a:pt x="1127099" y="19812"/>
                </a:lnTo>
                <a:lnTo>
                  <a:pt x="1153007" y="19812"/>
                </a:lnTo>
                <a:lnTo>
                  <a:pt x="1153007" y="25400"/>
                </a:lnTo>
                <a:lnTo>
                  <a:pt x="1146911" y="24384"/>
                </a:lnTo>
                <a:lnTo>
                  <a:pt x="1142314" y="31915"/>
                </a:lnTo>
                <a:lnTo>
                  <a:pt x="1137564" y="38569"/>
                </a:lnTo>
                <a:lnTo>
                  <a:pt x="1132674" y="44475"/>
                </a:lnTo>
                <a:lnTo>
                  <a:pt x="1127099" y="50380"/>
                </a:lnTo>
                <a:lnTo>
                  <a:pt x="1130147" y="53428"/>
                </a:lnTo>
                <a:lnTo>
                  <a:pt x="1133195" y="59524"/>
                </a:lnTo>
                <a:lnTo>
                  <a:pt x="1136243" y="54952"/>
                </a:lnTo>
                <a:lnTo>
                  <a:pt x="1140815" y="51904"/>
                </a:lnTo>
                <a:lnTo>
                  <a:pt x="1143736" y="47523"/>
                </a:lnTo>
                <a:lnTo>
                  <a:pt x="1143863" y="47332"/>
                </a:lnTo>
                <a:lnTo>
                  <a:pt x="1143863" y="74764"/>
                </a:lnTo>
                <a:lnTo>
                  <a:pt x="1153007" y="74764"/>
                </a:lnTo>
                <a:lnTo>
                  <a:pt x="1153007" y="70192"/>
                </a:lnTo>
                <a:lnTo>
                  <a:pt x="1174445" y="70192"/>
                </a:lnTo>
                <a:lnTo>
                  <a:pt x="1174445" y="73240"/>
                </a:lnTo>
                <a:lnTo>
                  <a:pt x="1175956" y="74764"/>
                </a:lnTo>
                <a:lnTo>
                  <a:pt x="1175956" y="77812"/>
                </a:lnTo>
                <a:lnTo>
                  <a:pt x="1198918" y="77812"/>
                </a:lnTo>
                <a:lnTo>
                  <a:pt x="1201204" y="74764"/>
                </a:lnTo>
                <a:lnTo>
                  <a:pt x="1201966" y="76288"/>
                </a:lnTo>
                <a:lnTo>
                  <a:pt x="1205014" y="79336"/>
                </a:lnTo>
                <a:lnTo>
                  <a:pt x="1206538" y="83908"/>
                </a:lnTo>
                <a:lnTo>
                  <a:pt x="1128623" y="83908"/>
                </a:lnTo>
                <a:lnTo>
                  <a:pt x="1128623" y="93052"/>
                </a:lnTo>
                <a:lnTo>
                  <a:pt x="1287399" y="93052"/>
                </a:lnTo>
                <a:lnTo>
                  <a:pt x="1287399" y="83908"/>
                </a:lnTo>
                <a:close/>
              </a:path>
              <a:path w="1341120" h="165100">
                <a:moveTo>
                  <a:pt x="1287399" y="70192"/>
                </a:moveTo>
                <a:lnTo>
                  <a:pt x="1278801" y="67652"/>
                </a:lnTo>
                <a:lnTo>
                  <a:pt x="1273632" y="65620"/>
                </a:lnTo>
                <a:lnTo>
                  <a:pt x="1271206" y="64668"/>
                </a:lnTo>
                <a:lnTo>
                  <a:pt x="1264513" y="61442"/>
                </a:lnTo>
                <a:lnTo>
                  <a:pt x="1258443" y="58000"/>
                </a:lnTo>
                <a:lnTo>
                  <a:pt x="1263459" y="51904"/>
                </a:lnTo>
                <a:lnTo>
                  <a:pt x="1263599" y="51739"/>
                </a:lnTo>
                <a:lnTo>
                  <a:pt x="1267688" y="44627"/>
                </a:lnTo>
                <a:lnTo>
                  <a:pt x="1267777" y="44475"/>
                </a:lnTo>
                <a:lnTo>
                  <a:pt x="1271092" y="36322"/>
                </a:lnTo>
                <a:lnTo>
                  <a:pt x="1273695" y="27432"/>
                </a:lnTo>
                <a:lnTo>
                  <a:pt x="1285875" y="27432"/>
                </a:lnTo>
                <a:lnTo>
                  <a:pt x="1285875" y="18288"/>
                </a:lnTo>
                <a:lnTo>
                  <a:pt x="1263027" y="18288"/>
                </a:lnTo>
                <a:lnTo>
                  <a:pt x="1263027" y="27432"/>
                </a:lnTo>
                <a:lnTo>
                  <a:pt x="1260678" y="34302"/>
                </a:lnTo>
                <a:lnTo>
                  <a:pt x="1258062" y="40855"/>
                </a:lnTo>
                <a:lnTo>
                  <a:pt x="1254861" y="46812"/>
                </a:lnTo>
                <a:lnTo>
                  <a:pt x="1250823" y="51904"/>
                </a:lnTo>
                <a:lnTo>
                  <a:pt x="1246289" y="46812"/>
                </a:lnTo>
                <a:lnTo>
                  <a:pt x="1242009" y="40855"/>
                </a:lnTo>
                <a:lnTo>
                  <a:pt x="1239647" y="36664"/>
                </a:lnTo>
                <a:lnTo>
                  <a:pt x="1238313" y="34302"/>
                </a:lnTo>
                <a:lnTo>
                  <a:pt x="1235494" y="27432"/>
                </a:lnTo>
                <a:lnTo>
                  <a:pt x="1263027" y="27432"/>
                </a:lnTo>
                <a:lnTo>
                  <a:pt x="1263027" y="18288"/>
                </a:lnTo>
                <a:lnTo>
                  <a:pt x="1238542" y="18288"/>
                </a:lnTo>
                <a:lnTo>
                  <a:pt x="1241590" y="13716"/>
                </a:lnTo>
                <a:lnTo>
                  <a:pt x="1243114" y="9144"/>
                </a:lnTo>
                <a:lnTo>
                  <a:pt x="1246251" y="4572"/>
                </a:lnTo>
                <a:lnTo>
                  <a:pt x="1235494" y="1524"/>
                </a:lnTo>
                <a:lnTo>
                  <a:pt x="1230731" y="12192"/>
                </a:lnTo>
                <a:lnTo>
                  <a:pt x="1230630" y="12407"/>
                </a:lnTo>
                <a:lnTo>
                  <a:pt x="1225207" y="22301"/>
                </a:lnTo>
                <a:lnTo>
                  <a:pt x="1219200" y="31356"/>
                </a:lnTo>
                <a:lnTo>
                  <a:pt x="1212634" y="39712"/>
                </a:lnTo>
                <a:lnTo>
                  <a:pt x="1214158" y="42760"/>
                </a:lnTo>
                <a:lnTo>
                  <a:pt x="1217206" y="45808"/>
                </a:lnTo>
                <a:lnTo>
                  <a:pt x="1218730" y="48856"/>
                </a:lnTo>
                <a:lnTo>
                  <a:pt x="1223302" y="45808"/>
                </a:lnTo>
                <a:lnTo>
                  <a:pt x="1229398" y="36664"/>
                </a:lnTo>
                <a:lnTo>
                  <a:pt x="1232446" y="44284"/>
                </a:lnTo>
                <a:lnTo>
                  <a:pt x="1236916" y="51739"/>
                </a:lnTo>
                <a:lnTo>
                  <a:pt x="1237018" y="51904"/>
                </a:lnTo>
                <a:lnTo>
                  <a:pt x="1243114" y="58000"/>
                </a:lnTo>
                <a:lnTo>
                  <a:pt x="1238008" y="61442"/>
                </a:lnTo>
                <a:lnTo>
                  <a:pt x="1232065" y="64871"/>
                </a:lnTo>
                <a:lnTo>
                  <a:pt x="1225537" y="68287"/>
                </a:lnTo>
                <a:lnTo>
                  <a:pt x="1218730" y="71716"/>
                </a:lnTo>
                <a:lnTo>
                  <a:pt x="1220254" y="74764"/>
                </a:lnTo>
                <a:lnTo>
                  <a:pt x="1223302" y="77812"/>
                </a:lnTo>
                <a:lnTo>
                  <a:pt x="1224826" y="80860"/>
                </a:lnTo>
                <a:lnTo>
                  <a:pt x="1232522" y="77419"/>
                </a:lnTo>
                <a:lnTo>
                  <a:pt x="1239532" y="73825"/>
                </a:lnTo>
                <a:lnTo>
                  <a:pt x="1245692" y="69938"/>
                </a:lnTo>
                <a:lnTo>
                  <a:pt x="1250823" y="65620"/>
                </a:lnTo>
                <a:lnTo>
                  <a:pt x="1257058" y="69265"/>
                </a:lnTo>
                <a:lnTo>
                  <a:pt x="1264158" y="73050"/>
                </a:lnTo>
                <a:lnTo>
                  <a:pt x="1271816" y="76555"/>
                </a:lnTo>
                <a:lnTo>
                  <a:pt x="1279779" y="79336"/>
                </a:lnTo>
                <a:lnTo>
                  <a:pt x="1282839" y="74764"/>
                </a:lnTo>
                <a:lnTo>
                  <a:pt x="1287399" y="70192"/>
                </a:lnTo>
                <a:close/>
              </a:path>
              <a:path w="1341120" h="165100">
                <a:moveTo>
                  <a:pt x="1340929" y="120586"/>
                </a:moveTo>
                <a:lnTo>
                  <a:pt x="1325600" y="120586"/>
                </a:lnTo>
                <a:lnTo>
                  <a:pt x="1316456" y="164782"/>
                </a:lnTo>
                <a:lnTo>
                  <a:pt x="1327124" y="164782"/>
                </a:lnTo>
                <a:lnTo>
                  <a:pt x="1340929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2" name="object 62"/>
          <p:cNvGrpSpPr/>
          <p:nvPr/>
        </p:nvGrpSpPr>
        <p:grpSpPr>
          <a:xfrm>
            <a:off x="3831056" y="4943195"/>
            <a:ext cx="1181100" cy="163830"/>
            <a:chOff x="3831056" y="4943195"/>
            <a:chExt cx="1181100" cy="163830"/>
          </a:xfrm>
        </p:grpSpPr>
        <p:sp>
          <p:nvSpPr>
            <p:cNvPr id="63" name="object 63"/>
            <p:cNvSpPr/>
            <p:nvPr/>
          </p:nvSpPr>
          <p:spPr>
            <a:xfrm>
              <a:off x="3831056" y="4943195"/>
              <a:ext cx="727075" cy="163830"/>
            </a:xfrm>
            <a:custGeom>
              <a:avLst/>
              <a:gdLst/>
              <a:ahLst/>
              <a:cxnLst/>
              <a:rect l="l" t="t" r="r" b="b"/>
              <a:pathLst>
                <a:path w="727075" h="163829">
                  <a:moveTo>
                    <a:pt x="151257" y="22860"/>
                  </a:moveTo>
                  <a:lnTo>
                    <a:pt x="83997" y="22860"/>
                  </a:lnTo>
                  <a:lnTo>
                    <a:pt x="93243" y="18288"/>
                  </a:lnTo>
                  <a:lnTo>
                    <a:pt x="88582" y="10668"/>
                  </a:lnTo>
                  <a:lnTo>
                    <a:pt x="83997" y="4572"/>
                  </a:lnTo>
                  <a:lnTo>
                    <a:pt x="79438" y="0"/>
                  </a:lnTo>
                  <a:lnTo>
                    <a:pt x="68757" y="6096"/>
                  </a:lnTo>
                  <a:lnTo>
                    <a:pt x="71818" y="10668"/>
                  </a:lnTo>
                  <a:lnTo>
                    <a:pt x="74853" y="16764"/>
                  </a:lnTo>
                  <a:lnTo>
                    <a:pt x="79438" y="22860"/>
                  </a:lnTo>
                  <a:lnTo>
                    <a:pt x="4660" y="22860"/>
                  </a:lnTo>
                  <a:lnTo>
                    <a:pt x="4660" y="50380"/>
                  </a:lnTo>
                  <a:lnTo>
                    <a:pt x="16852" y="50380"/>
                  </a:lnTo>
                  <a:lnTo>
                    <a:pt x="16852" y="35140"/>
                  </a:lnTo>
                  <a:lnTo>
                    <a:pt x="139052" y="35140"/>
                  </a:lnTo>
                  <a:lnTo>
                    <a:pt x="139052" y="50380"/>
                  </a:lnTo>
                  <a:lnTo>
                    <a:pt x="151257" y="50380"/>
                  </a:lnTo>
                  <a:lnTo>
                    <a:pt x="151257" y="35140"/>
                  </a:lnTo>
                  <a:lnTo>
                    <a:pt x="151257" y="22860"/>
                  </a:lnTo>
                  <a:close/>
                </a:path>
                <a:path w="727075" h="163829">
                  <a:moveTo>
                    <a:pt x="157340" y="106870"/>
                  </a:moveTo>
                  <a:lnTo>
                    <a:pt x="88582" y="106870"/>
                  </a:lnTo>
                  <a:lnTo>
                    <a:pt x="88582" y="76288"/>
                  </a:lnTo>
                  <a:lnTo>
                    <a:pt x="142113" y="76288"/>
                  </a:lnTo>
                  <a:lnTo>
                    <a:pt x="142113" y="64096"/>
                  </a:lnTo>
                  <a:lnTo>
                    <a:pt x="88582" y="64096"/>
                  </a:lnTo>
                  <a:lnTo>
                    <a:pt x="88582" y="39712"/>
                  </a:lnTo>
                  <a:lnTo>
                    <a:pt x="74853" y="39712"/>
                  </a:lnTo>
                  <a:lnTo>
                    <a:pt x="74853" y="64096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7332" y="51904"/>
                  </a:lnTo>
                  <a:lnTo>
                    <a:pt x="48945" y="45808"/>
                  </a:lnTo>
                  <a:lnTo>
                    <a:pt x="36664" y="42760"/>
                  </a:lnTo>
                  <a:lnTo>
                    <a:pt x="32423" y="56438"/>
                  </a:lnTo>
                  <a:lnTo>
                    <a:pt x="26758" y="69811"/>
                  </a:lnTo>
                  <a:lnTo>
                    <a:pt x="19939" y="82626"/>
                  </a:lnTo>
                  <a:lnTo>
                    <a:pt x="12280" y="94576"/>
                  </a:lnTo>
                  <a:lnTo>
                    <a:pt x="21424" y="99148"/>
                  </a:lnTo>
                  <a:lnTo>
                    <a:pt x="38188" y="76288"/>
                  </a:lnTo>
                  <a:lnTo>
                    <a:pt x="74853" y="76288"/>
                  </a:lnTo>
                  <a:lnTo>
                    <a:pt x="74853" y="106870"/>
                  </a:lnTo>
                  <a:lnTo>
                    <a:pt x="0" y="106870"/>
                  </a:lnTo>
                  <a:lnTo>
                    <a:pt x="0" y="119062"/>
                  </a:lnTo>
                  <a:lnTo>
                    <a:pt x="74853" y="119062"/>
                  </a:lnTo>
                  <a:lnTo>
                    <a:pt x="74853" y="160210"/>
                  </a:lnTo>
                  <a:lnTo>
                    <a:pt x="88582" y="160210"/>
                  </a:lnTo>
                  <a:lnTo>
                    <a:pt x="88582" y="119062"/>
                  </a:lnTo>
                  <a:lnTo>
                    <a:pt x="157340" y="119062"/>
                  </a:lnTo>
                  <a:lnTo>
                    <a:pt x="157340" y="106870"/>
                  </a:lnTo>
                  <a:close/>
                </a:path>
                <a:path w="727075" h="163829">
                  <a:moveTo>
                    <a:pt x="209257" y="30480"/>
                  </a:moveTo>
                  <a:lnTo>
                    <a:pt x="204343" y="25336"/>
                  </a:lnTo>
                  <a:lnTo>
                    <a:pt x="198589" y="19062"/>
                  </a:lnTo>
                  <a:lnTo>
                    <a:pt x="191681" y="11620"/>
                  </a:lnTo>
                  <a:lnTo>
                    <a:pt x="183349" y="3048"/>
                  </a:lnTo>
                  <a:lnTo>
                    <a:pt x="172580" y="12192"/>
                  </a:lnTo>
                  <a:lnTo>
                    <a:pt x="180086" y="19062"/>
                  </a:lnTo>
                  <a:lnTo>
                    <a:pt x="186575" y="25920"/>
                  </a:lnTo>
                  <a:lnTo>
                    <a:pt x="192176" y="32804"/>
                  </a:lnTo>
                  <a:lnTo>
                    <a:pt x="197065" y="39712"/>
                  </a:lnTo>
                  <a:lnTo>
                    <a:pt x="209257" y="30480"/>
                  </a:lnTo>
                  <a:close/>
                </a:path>
                <a:path w="727075" h="163829">
                  <a:moveTo>
                    <a:pt x="221449" y="131254"/>
                  </a:moveTo>
                  <a:lnTo>
                    <a:pt x="219925" y="126682"/>
                  </a:lnTo>
                  <a:lnTo>
                    <a:pt x="219925" y="120586"/>
                  </a:lnTo>
                  <a:lnTo>
                    <a:pt x="214223" y="124904"/>
                  </a:lnTo>
                  <a:lnTo>
                    <a:pt x="208686" y="128778"/>
                  </a:lnTo>
                  <a:lnTo>
                    <a:pt x="203415" y="132384"/>
                  </a:lnTo>
                  <a:lnTo>
                    <a:pt x="198589" y="135826"/>
                  </a:lnTo>
                  <a:lnTo>
                    <a:pt x="198589" y="56476"/>
                  </a:lnTo>
                  <a:lnTo>
                    <a:pt x="164960" y="56476"/>
                  </a:lnTo>
                  <a:lnTo>
                    <a:pt x="164960" y="68668"/>
                  </a:lnTo>
                  <a:lnTo>
                    <a:pt x="186397" y="68668"/>
                  </a:lnTo>
                  <a:lnTo>
                    <a:pt x="186397" y="140398"/>
                  </a:lnTo>
                  <a:lnTo>
                    <a:pt x="184873" y="144970"/>
                  </a:lnTo>
                  <a:lnTo>
                    <a:pt x="180213" y="148018"/>
                  </a:lnTo>
                  <a:lnTo>
                    <a:pt x="187921" y="158686"/>
                  </a:lnTo>
                  <a:lnTo>
                    <a:pt x="194437" y="153835"/>
                  </a:lnTo>
                  <a:lnTo>
                    <a:pt x="202399" y="148399"/>
                  </a:lnTo>
                  <a:lnTo>
                    <a:pt x="221449" y="135826"/>
                  </a:lnTo>
                  <a:lnTo>
                    <a:pt x="221449" y="131254"/>
                  </a:lnTo>
                  <a:close/>
                </a:path>
                <a:path w="727075" h="163829">
                  <a:moveTo>
                    <a:pt x="328409" y="111442"/>
                  </a:moveTo>
                  <a:lnTo>
                    <a:pt x="314604" y="106870"/>
                  </a:lnTo>
                  <a:lnTo>
                    <a:pt x="313461" y="114566"/>
                  </a:lnTo>
                  <a:lnTo>
                    <a:pt x="312318" y="121539"/>
                  </a:lnTo>
                  <a:lnTo>
                    <a:pt x="311162" y="127660"/>
                  </a:lnTo>
                  <a:lnTo>
                    <a:pt x="310121" y="132384"/>
                  </a:lnTo>
                  <a:lnTo>
                    <a:pt x="310032" y="140398"/>
                  </a:lnTo>
                  <a:lnTo>
                    <a:pt x="303936" y="143446"/>
                  </a:lnTo>
                  <a:lnTo>
                    <a:pt x="244398" y="143446"/>
                  </a:lnTo>
                  <a:lnTo>
                    <a:pt x="239826" y="138874"/>
                  </a:lnTo>
                  <a:lnTo>
                    <a:pt x="239826" y="74764"/>
                  </a:lnTo>
                  <a:lnTo>
                    <a:pt x="302412" y="74764"/>
                  </a:lnTo>
                  <a:lnTo>
                    <a:pt x="302412" y="83908"/>
                  </a:lnTo>
                  <a:lnTo>
                    <a:pt x="316128" y="83908"/>
                  </a:lnTo>
                  <a:lnTo>
                    <a:pt x="316128" y="74764"/>
                  </a:lnTo>
                  <a:lnTo>
                    <a:pt x="316128" y="9144"/>
                  </a:lnTo>
                  <a:lnTo>
                    <a:pt x="219925" y="9144"/>
                  </a:lnTo>
                  <a:lnTo>
                    <a:pt x="219925" y="21336"/>
                  </a:lnTo>
                  <a:lnTo>
                    <a:pt x="302412" y="21336"/>
                  </a:lnTo>
                  <a:lnTo>
                    <a:pt x="302412" y="62572"/>
                  </a:lnTo>
                  <a:lnTo>
                    <a:pt x="227634" y="62572"/>
                  </a:lnTo>
                  <a:lnTo>
                    <a:pt x="227634" y="134302"/>
                  </a:lnTo>
                  <a:lnTo>
                    <a:pt x="228727" y="143446"/>
                  </a:lnTo>
                  <a:lnTo>
                    <a:pt x="228803" y="144068"/>
                  </a:lnTo>
                  <a:lnTo>
                    <a:pt x="232397" y="150698"/>
                  </a:lnTo>
                  <a:lnTo>
                    <a:pt x="238683" y="154520"/>
                  </a:lnTo>
                  <a:lnTo>
                    <a:pt x="239090" y="154520"/>
                  </a:lnTo>
                  <a:lnTo>
                    <a:pt x="247446" y="155638"/>
                  </a:lnTo>
                  <a:lnTo>
                    <a:pt x="296316" y="155638"/>
                  </a:lnTo>
                  <a:lnTo>
                    <a:pt x="306616" y="154520"/>
                  </a:lnTo>
                  <a:lnTo>
                    <a:pt x="314642" y="151269"/>
                  </a:lnTo>
                  <a:lnTo>
                    <a:pt x="320395" y="145999"/>
                  </a:lnTo>
                  <a:lnTo>
                    <a:pt x="321627" y="143446"/>
                  </a:lnTo>
                  <a:lnTo>
                    <a:pt x="323850" y="138874"/>
                  </a:lnTo>
                  <a:lnTo>
                    <a:pt x="324980" y="132880"/>
                  </a:lnTo>
                  <a:lnTo>
                    <a:pt x="326047" y="126682"/>
                  </a:lnTo>
                  <a:lnTo>
                    <a:pt x="327266" y="119164"/>
                  </a:lnTo>
                  <a:lnTo>
                    <a:pt x="328409" y="111442"/>
                  </a:lnTo>
                  <a:close/>
                </a:path>
                <a:path w="727075" h="163829">
                  <a:moveTo>
                    <a:pt x="360426" y="19812"/>
                  </a:moveTo>
                  <a:lnTo>
                    <a:pt x="349745" y="19812"/>
                  </a:lnTo>
                  <a:lnTo>
                    <a:pt x="339077" y="56476"/>
                  </a:lnTo>
                  <a:lnTo>
                    <a:pt x="351282" y="56476"/>
                  </a:lnTo>
                  <a:lnTo>
                    <a:pt x="360426" y="19812"/>
                  </a:lnTo>
                  <a:close/>
                </a:path>
                <a:path w="727075" h="163829">
                  <a:moveTo>
                    <a:pt x="384898" y="19812"/>
                  </a:moveTo>
                  <a:lnTo>
                    <a:pt x="375754" y="19812"/>
                  </a:lnTo>
                  <a:lnTo>
                    <a:pt x="363562" y="56476"/>
                  </a:lnTo>
                  <a:lnTo>
                    <a:pt x="375754" y="56476"/>
                  </a:lnTo>
                  <a:lnTo>
                    <a:pt x="384898" y="19812"/>
                  </a:lnTo>
                  <a:close/>
                </a:path>
                <a:path w="727075" h="163829">
                  <a:moveTo>
                    <a:pt x="539102" y="73240"/>
                  </a:moveTo>
                  <a:lnTo>
                    <a:pt x="415467" y="73240"/>
                  </a:lnTo>
                  <a:lnTo>
                    <a:pt x="415467" y="86956"/>
                  </a:lnTo>
                  <a:lnTo>
                    <a:pt x="539102" y="86956"/>
                  </a:lnTo>
                  <a:lnTo>
                    <a:pt x="539102" y="73240"/>
                  </a:lnTo>
                  <a:close/>
                </a:path>
                <a:path w="727075" h="163829">
                  <a:moveTo>
                    <a:pt x="545299" y="16764"/>
                  </a:moveTo>
                  <a:lnTo>
                    <a:pt x="407847" y="16764"/>
                  </a:lnTo>
                  <a:lnTo>
                    <a:pt x="407847" y="30480"/>
                  </a:lnTo>
                  <a:lnTo>
                    <a:pt x="545299" y="30480"/>
                  </a:lnTo>
                  <a:lnTo>
                    <a:pt x="545299" y="16764"/>
                  </a:lnTo>
                  <a:close/>
                </a:path>
                <a:path w="727075" h="163829">
                  <a:moveTo>
                    <a:pt x="557491" y="135826"/>
                  </a:moveTo>
                  <a:lnTo>
                    <a:pt x="398614" y="135826"/>
                  </a:lnTo>
                  <a:lnTo>
                    <a:pt x="398614" y="149542"/>
                  </a:lnTo>
                  <a:lnTo>
                    <a:pt x="557491" y="149542"/>
                  </a:lnTo>
                  <a:lnTo>
                    <a:pt x="557491" y="135826"/>
                  </a:lnTo>
                  <a:close/>
                </a:path>
                <a:path w="727075" h="163829">
                  <a:moveTo>
                    <a:pt x="723988" y="15240"/>
                  </a:moveTo>
                  <a:lnTo>
                    <a:pt x="566635" y="15240"/>
                  </a:lnTo>
                  <a:lnTo>
                    <a:pt x="566635" y="27432"/>
                  </a:lnTo>
                  <a:lnTo>
                    <a:pt x="646074" y="27432"/>
                  </a:lnTo>
                  <a:lnTo>
                    <a:pt x="628840" y="52400"/>
                  </a:lnTo>
                  <a:lnTo>
                    <a:pt x="609180" y="74790"/>
                  </a:lnTo>
                  <a:lnTo>
                    <a:pt x="586994" y="94869"/>
                  </a:lnTo>
                  <a:lnTo>
                    <a:pt x="562063" y="112966"/>
                  </a:lnTo>
                  <a:lnTo>
                    <a:pt x="565111" y="116014"/>
                  </a:lnTo>
                  <a:lnTo>
                    <a:pt x="568159" y="120586"/>
                  </a:lnTo>
                  <a:lnTo>
                    <a:pt x="571207" y="123634"/>
                  </a:lnTo>
                  <a:lnTo>
                    <a:pt x="589851" y="111366"/>
                  </a:lnTo>
                  <a:lnTo>
                    <a:pt x="606920" y="97485"/>
                  </a:lnTo>
                  <a:lnTo>
                    <a:pt x="622554" y="82194"/>
                  </a:lnTo>
                  <a:lnTo>
                    <a:pt x="636930" y="65620"/>
                  </a:lnTo>
                  <a:lnTo>
                    <a:pt x="636930" y="163258"/>
                  </a:lnTo>
                  <a:lnTo>
                    <a:pt x="652170" y="163258"/>
                  </a:lnTo>
                  <a:lnTo>
                    <a:pt x="652170" y="65620"/>
                  </a:lnTo>
                  <a:lnTo>
                    <a:pt x="652170" y="59524"/>
                  </a:lnTo>
                  <a:lnTo>
                    <a:pt x="641502" y="59524"/>
                  </a:lnTo>
                  <a:lnTo>
                    <a:pt x="648042" y="50673"/>
                  </a:lnTo>
                  <a:lnTo>
                    <a:pt x="653884" y="42379"/>
                  </a:lnTo>
                  <a:lnTo>
                    <a:pt x="658850" y="34632"/>
                  </a:lnTo>
                  <a:lnTo>
                    <a:pt x="662838" y="27432"/>
                  </a:lnTo>
                  <a:lnTo>
                    <a:pt x="723988" y="27432"/>
                  </a:lnTo>
                  <a:lnTo>
                    <a:pt x="723988" y="15240"/>
                  </a:lnTo>
                  <a:close/>
                </a:path>
                <a:path w="727075" h="163829">
                  <a:moveTo>
                    <a:pt x="727036" y="103822"/>
                  </a:moveTo>
                  <a:lnTo>
                    <a:pt x="712965" y="93738"/>
                  </a:lnTo>
                  <a:lnTo>
                    <a:pt x="698360" y="84112"/>
                  </a:lnTo>
                  <a:lnTo>
                    <a:pt x="683171" y="74790"/>
                  </a:lnTo>
                  <a:lnTo>
                    <a:pt x="667410" y="65620"/>
                  </a:lnTo>
                  <a:lnTo>
                    <a:pt x="659790" y="76288"/>
                  </a:lnTo>
                  <a:lnTo>
                    <a:pt x="672744" y="83985"/>
                  </a:lnTo>
                  <a:lnTo>
                    <a:pt x="686536" y="93256"/>
                  </a:lnTo>
                  <a:lnTo>
                    <a:pt x="701459" y="103987"/>
                  </a:lnTo>
                  <a:lnTo>
                    <a:pt x="717791" y="116014"/>
                  </a:lnTo>
                  <a:lnTo>
                    <a:pt x="726909" y="103987"/>
                  </a:lnTo>
                  <a:lnTo>
                    <a:pt x="727036" y="1038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4561331" y="5010912"/>
              <a:ext cx="165100" cy="17145"/>
            </a:xfrm>
            <a:custGeom>
              <a:avLst/>
              <a:gdLst/>
              <a:ahLst/>
              <a:cxnLst/>
              <a:rect l="l" t="t" r="r" b="b"/>
              <a:pathLst>
                <a:path w="165100" h="17145">
                  <a:moveTo>
                    <a:pt x="164591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4591" y="16763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4733734" y="4943195"/>
              <a:ext cx="278130" cy="163830"/>
            </a:xfrm>
            <a:custGeom>
              <a:avLst/>
              <a:gdLst/>
              <a:ahLst/>
              <a:cxnLst/>
              <a:rect l="l" t="t" r="r" b="b"/>
              <a:pathLst>
                <a:path w="278129" h="163829">
                  <a:moveTo>
                    <a:pt x="143548" y="16764"/>
                  </a:moveTo>
                  <a:lnTo>
                    <a:pt x="67144" y="16764"/>
                  </a:lnTo>
                  <a:lnTo>
                    <a:pt x="73253" y="12192"/>
                  </a:lnTo>
                  <a:lnTo>
                    <a:pt x="77812" y="6096"/>
                  </a:lnTo>
                  <a:lnTo>
                    <a:pt x="83908" y="0"/>
                  </a:lnTo>
                  <a:lnTo>
                    <a:pt x="67144" y="0"/>
                  </a:lnTo>
                  <a:lnTo>
                    <a:pt x="53721" y="13182"/>
                  </a:lnTo>
                  <a:lnTo>
                    <a:pt x="38709" y="25387"/>
                  </a:lnTo>
                  <a:lnTo>
                    <a:pt x="22275" y="36728"/>
                  </a:lnTo>
                  <a:lnTo>
                    <a:pt x="4572" y="47332"/>
                  </a:lnTo>
                  <a:lnTo>
                    <a:pt x="13716" y="56476"/>
                  </a:lnTo>
                  <a:lnTo>
                    <a:pt x="24841" y="49618"/>
                  </a:lnTo>
                  <a:lnTo>
                    <a:pt x="35280" y="42760"/>
                  </a:lnTo>
                  <a:lnTo>
                    <a:pt x="44869" y="35877"/>
                  </a:lnTo>
                  <a:lnTo>
                    <a:pt x="53441" y="28956"/>
                  </a:lnTo>
                  <a:lnTo>
                    <a:pt x="123634" y="28956"/>
                  </a:lnTo>
                  <a:lnTo>
                    <a:pt x="112534" y="36995"/>
                  </a:lnTo>
                  <a:lnTo>
                    <a:pt x="99999" y="44856"/>
                  </a:lnTo>
                  <a:lnTo>
                    <a:pt x="86296" y="52412"/>
                  </a:lnTo>
                  <a:lnTo>
                    <a:pt x="71716" y="59524"/>
                  </a:lnTo>
                  <a:lnTo>
                    <a:pt x="67348" y="54952"/>
                  </a:lnTo>
                  <a:lnTo>
                    <a:pt x="63144" y="50380"/>
                  </a:lnTo>
                  <a:lnTo>
                    <a:pt x="58648" y="45808"/>
                  </a:lnTo>
                  <a:lnTo>
                    <a:pt x="53441" y="41236"/>
                  </a:lnTo>
                  <a:lnTo>
                    <a:pt x="44297" y="48856"/>
                  </a:lnTo>
                  <a:lnTo>
                    <a:pt x="51904" y="54952"/>
                  </a:lnTo>
                  <a:lnTo>
                    <a:pt x="56476" y="61048"/>
                  </a:lnTo>
                  <a:lnTo>
                    <a:pt x="15938" y="80606"/>
                  </a:lnTo>
                  <a:lnTo>
                    <a:pt x="0" y="85432"/>
                  </a:lnTo>
                  <a:lnTo>
                    <a:pt x="3048" y="88480"/>
                  </a:lnTo>
                  <a:lnTo>
                    <a:pt x="4572" y="91528"/>
                  </a:lnTo>
                  <a:lnTo>
                    <a:pt x="7620" y="96100"/>
                  </a:lnTo>
                  <a:lnTo>
                    <a:pt x="46240" y="83489"/>
                  </a:lnTo>
                  <a:lnTo>
                    <a:pt x="81864" y="68287"/>
                  </a:lnTo>
                  <a:lnTo>
                    <a:pt x="97586" y="59524"/>
                  </a:lnTo>
                  <a:lnTo>
                    <a:pt x="114338" y="50203"/>
                  </a:lnTo>
                  <a:lnTo>
                    <a:pt x="143548" y="28956"/>
                  </a:lnTo>
                  <a:lnTo>
                    <a:pt x="143548" y="16764"/>
                  </a:lnTo>
                  <a:close/>
                </a:path>
                <a:path w="278129" h="163829">
                  <a:moveTo>
                    <a:pt x="152679" y="80860"/>
                  </a:moveTo>
                  <a:lnTo>
                    <a:pt x="93154" y="80860"/>
                  </a:lnTo>
                  <a:lnTo>
                    <a:pt x="97726" y="76288"/>
                  </a:lnTo>
                  <a:lnTo>
                    <a:pt x="103822" y="71716"/>
                  </a:lnTo>
                  <a:lnTo>
                    <a:pt x="108394" y="67144"/>
                  </a:lnTo>
                  <a:lnTo>
                    <a:pt x="91630" y="67144"/>
                  </a:lnTo>
                  <a:lnTo>
                    <a:pt x="72694" y="81432"/>
                  </a:lnTo>
                  <a:lnTo>
                    <a:pt x="52628" y="94437"/>
                  </a:lnTo>
                  <a:lnTo>
                    <a:pt x="31445" y="106032"/>
                  </a:lnTo>
                  <a:lnTo>
                    <a:pt x="9144" y="116014"/>
                  </a:lnTo>
                  <a:lnTo>
                    <a:pt x="13716" y="120586"/>
                  </a:lnTo>
                  <a:lnTo>
                    <a:pt x="15240" y="123634"/>
                  </a:lnTo>
                  <a:lnTo>
                    <a:pt x="18288" y="126682"/>
                  </a:lnTo>
                  <a:lnTo>
                    <a:pt x="34010" y="119494"/>
                  </a:lnTo>
                  <a:lnTo>
                    <a:pt x="49187" y="111429"/>
                  </a:lnTo>
                  <a:lnTo>
                    <a:pt x="63792" y="102209"/>
                  </a:lnTo>
                  <a:lnTo>
                    <a:pt x="77812" y="91528"/>
                  </a:lnTo>
                  <a:lnTo>
                    <a:pt x="134404" y="91528"/>
                  </a:lnTo>
                  <a:lnTo>
                    <a:pt x="124383" y="101574"/>
                  </a:lnTo>
                  <a:lnTo>
                    <a:pt x="112966" y="110858"/>
                  </a:lnTo>
                  <a:lnTo>
                    <a:pt x="100393" y="119278"/>
                  </a:lnTo>
                  <a:lnTo>
                    <a:pt x="86956" y="126682"/>
                  </a:lnTo>
                  <a:lnTo>
                    <a:pt x="77812" y="114490"/>
                  </a:lnTo>
                  <a:lnTo>
                    <a:pt x="71716" y="109918"/>
                  </a:lnTo>
                  <a:lnTo>
                    <a:pt x="62585" y="116014"/>
                  </a:lnTo>
                  <a:lnTo>
                    <a:pt x="68668" y="122110"/>
                  </a:lnTo>
                  <a:lnTo>
                    <a:pt x="73253" y="128206"/>
                  </a:lnTo>
                  <a:lnTo>
                    <a:pt x="23698" y="147980"/>
                  </a:lnTo>
                  <a:lnTo>
                    <a:pt x="4572" y="151066"/>
                  </a:lnTo>
                  <a:lnTo>
                    <a:pt x="7620" y="155638"/>
                  </a:lnTo>
                  <a:lnTo>
                    <a:pt x="9144" y="160210"/>
                  </a:lnTo>
                  <a:lnTo>
                    <a:pt x="12192" y="163258"/>
                  </a:lnTo>
                  <a:lnTo>
                    <a:pt x="53670" y="153809"/>
                  </a:lnTo>
                  <a:lnTo>
                    <a:pt x="91008" y="139065"/>
                  </a:lnTo>
                  <a:lnTo>
                    <a:pt x="111239" y="126682"/>
                  </a:lnTo>
                  <a:lnTo>
                    <a:pt x="124053" y="118859"/>
                  </a:lnTo>
                  <a:lnTo>
                    <a:pt x="152679" y="93052"/>
                  </a:lnTo>
                  <a:lnTo>
                    <a:pt x="152679" y="91528"/>
                  </a:lnTo>
                  <a:lnTo>
                    <a:pt x="152679" y="80860"/>
                  </a:lnTo>
                  <a:close/>
                </a:path>
                <a:path w="278129" h="163829">
                  <a:moveTo>
                    <a:pt x="192405" y="19812"/>
                  </a:moveTo>
                  <a:lnTo>
                    <a:pt x="180213" y="19812"/>
                  </a:lnTo>
                  <a:lnTo>
                    <a:pt x="170967" y="56476"/>
                  </a:lnTo>
                  <a:lnTo>
                    <a:pt x="181737" y="56476"/>
                  </a:lnTo>
                  <a:lnTo>
                    <a:pt x="192405" y="19812"/>
                  </a:lnTo>
                  <a:close/>
                </a:path>
                <a:path w="278129" h="163829">
                  <a:moveTo>
                    <a:pt x="216789" y="19812"/>
                  </a:moveTo>
                  <a:lnTo>
                    <a:pt x="204597" y="19812"/>
                  </a:lnTo>
                  <a:lnTo>
                    <a:pt x="196977" y="56476"/>
                  </a:lnTo>
                  <a:lnTo>
                    <a:pt x="206121" y="56476"/>
                  </a:lnTo>
                  <a:lnTo>
                    <a:pt x="216789" y="19812"/>
                  </a:lnTo>
                  <a:close/>
                </a:path>
                <a:path w="278129" h="163829">
                  <a:moveTo>
                    <a:pt x="277939" y="132778"/>
                  </a:moveTo>
                  <a:lnTo>
                    <a:pt x="275907" y="129730"/>
                  </a:lnTo>
                  <a:lnTo>
                    <a:pt x="271843" y="123634"/>
                  </a:lnTo>
                  <a:lnTo>
                    <a:pt x="267271" y="119062"/>
                  </a:lnTo>
                  <a:lnTo>
                    <a:pt x="265645" y="118541"/>
                  </a:lnTo>
                  <a:lnTo>
                    <a:pt x="265645" y="134302"/>
                  </a:lnTo>
                  <a:lnTo>
                    <a:pt x="265645" y="143446"/>
                  </a:lnTo>
                  <a:lnTo>
                    <a:pt x="262610" y="144970"/>
                  </a:lnTo>
                  <a:lnTo>
                    <a:pt x="259549" y="148018"/>
                  </a:lnTo>
                  <a:lnTo>
                    <a:pt x="254990" y="148018"/>
                  </a:lnTo>
                  <a:lnTo>
                    <a:pt x="251929" y="144970"/>
                  </a:lnTo>
                  <a:lnTo>
                    <a:pt x="248881" y="143446"/>
                  </a:lnTo>
                  <a:lnTo>
                    <a:pt x="248881" y="134302"/>
                  </a:lnTo>
                  <a:lnTo>
                    <a:pt x="250405" y="132778"/>
                  </a:lnTo>
                  <a:lnTo>
                    <a:pt x="251929" y="129730"/>
                  </a:lnTo>
                  <a:lnTo>
                    <a:pt x="261073" y="129730"/>
                  </a:lnTo>
                  <a:lnTo>
                    <a:pt x="262610" y="132778"/>
                  </a:lnTo>
                  <a:lnTo>
                    <a:pt x="265645" y="134302"/>
                  </a:lnTo>
                  <a:lnTo>
                    <a:pt x="265645" y="118541"/>
                  </a:lnTo>
                  <a:lnTo>
                    <a:pt x="262610" y="117538"/>
                  </a:lnTo>
                  <a:lnTo>
                    <a:pt x="251929" y="117538"/>
                  </a:lnTo>
                  <a:lnTo>
                    <a:pt x="247357" y="119062"/>
                  </a:lnTo>
                  <a:lnTo>
                    <a:pt x="242785" y="123634"/>
                  </a:lnTo>
                  <a:lnTo>
                    <a:pt x="238213" y="126682"/>
                  </a:lnTo>
                  <a:lnTo>
                    <a:pt x="236689" y="132778"/>
                  </a:lnTo>
                  <a:lnTo>
                    <a:pt x="236689" y="144970"/>
                  </a:lnTo>
                  <a:lnTo>
                    <a:pt x="238213" y="149542"/>
                  </a:lnTo>
                  <a:lnTo>
                    <a:pt x="242785" y="152590"/>
                  </a:lnTo>
                  <a:lnTo>
                    <a:pt x="247357" y="157162"/>
                  </a:lnTo>
                  <a:lnTo>
                    <a:pt x="251929" y="158686"/>
                  </a:lnTo>
                  <a:lnTo>
                    <a:pt x="262610" y="158686"/>
                  </a:lnTo>
                  <a:lnTo>
                    <a:pt x="267271" y="157162"/>
                  </a:lnTo>
                  <a:lnTo>
                    <a:pt x="271843" y="154114"/>
                  </a:lnTo>
                  <a:lnTo>
                    <a:pt x="275907" y="148018"/>
                  </a:lnTo>
                  <a:lnTo>
                    <a:pt x="277939" y="144970"/>
                  </a:lnTo>
                  <a:lnTo>
                    <a:pt x="277939" y="1327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/>
          <p:cNvGrpSpPr/>
          <p:nvPr/>
        </p:nvGrpSpPr>
        <p:grpSpPr>
          <a:xfrm>
            <a:off x="7076503" y="10426737"/>
            <a:ext cx="189865" cy="74930"/>
            <a:chOff x="7076503" y="10426737"/>
            <a:chExt cx="189865" cy="74930"/>
          </a:xfrm>
        </p:grpSpPr>
        <p:pic>
          <p:nvPicPr>
            <p:cNvPr id="75" name="object 7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76503" y="10426737"/>
              <a:ext cx="119062" cy="74764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1475232"/>
            <a:ext cx="6844665" cy="2776220"/>
            <a:chOff x="371856" y="1475232"/>
            <a:chExt cx="6844665" cy="277622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71856" y="1475232"/>
              <a:ext cx="6844283" cy="5410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2016252"/>
              <a:ext cx="195072" cy="14234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6496" y="2016252"/>
              <a:ext cx="199643" cy="14234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6" y="3439668"/>
              <a:ext cx="249936" cy="4754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7060" y="3439668"/>
              <a:ext cx="259079" cy="4754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856" y="3915156"/>
              <a:ext cx="6844283" cy="3357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9689" y="1674114"/>
              <a:ext cx="6460490" cy="2364105"/>
            </a:xfrm>
            <a:custGeom>
              <a:avLst/>
              <a:gdLst/>
              <a:ahLst/>
              <a:cxnLst/>
              <a:rect l="l" t="t" r="r" b="b"/>
              <a:pathLst>
                <a:path w="6460490" h="2364104">
                  <a:moveTo>
                    <a:pt x="6167199" y="23"/>
                  </a:moveTo>
                  <a:lnTo>
                    <a:pt x="300888" y="0"/>
                  </a:lnTo>
                  <a:lnTo>
                    <a:pt x="286410" y="190"/>
                  </a:lnTo>
                  <a:lnTo>
                    <a:pt x="279028" y="642"/>
                  </a:lnTo>
                  <a:lnTo>
                    <a:pt x="271932" y="1524"/>
                  </a:lnTo>
                  <a:lnTo>
                    <a:pt x="264784" y="1809"/>
                  </a:lnTo>
                  <a:lnTo>
                    <a:pt x="257376" y="2667"/>
                  </a:lnTo>
                  <a:lnTo>
                    <a:pt x="249985" y="4095"/>
                  </a:lnTo>
                  <a:lnTo>
                    <a:pt x="242887" y="6096"/>
                  </a:lnTo>
                  <a:lnTo>
                    <a:pt x="228358" y="8572"/>
                  </a:lnTo>
                  <a:lnTo>
                    <a:pt x="186397" y="22860"/>
                  </a:lnTo>
                  <a:lnTo>
                    <a:pt x="179512" y="25423"/>
                  </a:lnTo>
                  <a:lnTo>
                    <a:pt x="172794" y="28435"/>
                  </a:lnTo>
                  <a:lnTo>
                    <a:pt x="166379" y="31732"/>
                  </a:lnTo>
                  <a:lnTo>
                    <a:pt x="160401" y="35153"/>
                  </a:lnTo>
                  <a:lnTo>
                    <a:pt x="146864" y="42202"/>
                  </a:lnTo>
                  <a:lnTo>
                    <a:pt x="140432" y="46083"/>
                  </a:lnTo>
                  <a:lnTo>
                    <a:pt x="134404" y="50393"/>
                  </a:lnTo>
                  <a:lnTo>
                    <a:pt x="128445" y="54084"/>
                  </a:lnTo>
                  <a:lnTo>
                    <a:pt x="115966" y="62609"/>
                  </a:lnTo>
                  <a:lnTo>
                    <a:pt x="110007" y="67157"/>
                  </a:lnTo>
                  <a:lnTo>
                    <a:pt x="104530" y="71967"/>
                  </a:lnTo>
                  <a:lnTo>
                    <a:pt x="94116" y="82159"/>
                  </a:lnTo>
                  <a:lnTo>
                    <a:pt x="88582" y="86969"/>
                  </a:lnTo>
                  <a:lnTo>
                    <a:pt x="83772" y="92698"/>
                  </a:lnTo>
                  <a:lnTo>
                    <a:pt x="73580" y="104189"/>
                  </a:lnTo>
                  <a:lnTo>
                    <a:pt x="64222" y="115633"/>
                  </a:lnTo>
                  <a:lnTo>
                    <a:pt x="55697" y="127063"/>
                  </a:lnTo>
                  <a:lnTo>
                    <a:pt x="47680" y="139398"/>
                  </a:lnTo>
                  <a:lnTo>
                    <a:pt x="40138" y="152066"/>
                  </a:lnTo>
                  <a:lnTo>
                    <a:pt x="36677" y="158686"/>
                  </a:lnTo>
                  <a:lnTo>
                    <a:pt x="33241" y="164722"/>
                  </a:lnTo>
                  <a:lnTo>
                    <a:pt x="22948" y="184696"/>
                  </a:lnTo>
                  <a:lnTo>
                    <a:pt x="13804" y="212128"/>
                  </a:lnTo>
                  <a:lnTo>
                    <a:pt x="8238" y="234277"/>
                  </a:lnTo>
                  <a:lnTo>
                    <a:pt x="6184" y="241173"/>
                  </a:lnTo>
                  <a:lnTo>
                    <a:pt x="1612" y="270129"/>
                  </a:lnTo>
                  <a:lnTo>
                    <a:pt x="1360" y="277893"/>
                  </a:lnTo>
                  <a:lnTo>
                    <a:pt x="252" y="292888"/>
                  </a:lnTo>
                  <a:lnTo>
                    <a:pt x="0" y="300710"/>
                  </a:lnTo>
                  <a:lnTo>
                    <a:pt x="0" y="2064931"/>
                  </a:lnTo>
                  <a:lnTo>
                    <a:pt x="252" y="2072027"/>
                  </a:lnTo>
                  <a:lnTo>
                    <a:pt x="1360" y="2086790"/>
                  </a:lnTo>
                  <a:lnTo>
                    <a:pt x="1612" y="2093887"/>
                  </a:lnTo>
                  <a:lnTo>
                    <a:pt x="6184" y="2122932"/>
                  </a:lnTo>
                  <a:lnTo>
                    <a:pt x="8238" y="2130028"/>
                  </a:lnTo>
                  <a:lnTo>
                    <a:pt x="11758" y="2144791"/>
                  </a:lnTo>
                  <a:lnTo>
                    <a:pt x="13804" y="2151888"/>
                  </a:lnTo>
                  <a:lnTo>
                    <a:pt x="22948" y="2179421"/>
                  </a:lnTo>
                  <a:lnTo>
                    <a:pt x="29808" y="2192947"/>
                  </a:lnTo>
                  <a:lnTo>
                    <a:pt x="36677" y="2205329"/>
                  </a:lnTo>
                  <a:lnTo>
                    <a:pt x="43765" y="2218855"/>
                  </a:lnTo>
                  <a:lnTo>
                    <a:pt x="47680" y="2225260"/>
                  </a:lnTo>
                  <a:lnTo>
                    <a:pt x="52006" y="2231237"/>
                  </a:lnTo>
                  <a:lnTo>
                    <a:pt x="55697" y="2237242"/>
                  </a:lnTo>
                  <a:lnTo>
                    <a:pt x="64222" y="2249755"/>
                  </a:lnTo>
                  <a:lnTo>
                    <a:pt x="68770" y="2255710"/>
                  </a:lnTo>
                  <a:lnTo>
                    <a:pt x="73580" y="2261187"/>
                  </a:lnTo>
                  <a:lnTo>
                    <a:pt x="83772" y="2271569"/>
                  </a:lnTo>
                  <a:lnTo>
                    <a:pt x="88582" y="2277046"/>
                  </a:lnTo>
                  <a:lnTo>
                    <a:pt x="94116" y="2281856"/>
                  </a:lnTo>
                  <a:lnTo>
                    <a:pt x="104530" y="2292048"/>
                  </a:lnTo>
                  <a:lnTo>
                    <a:pt x="110007" y="2296858"/>
                  </a:lnTo>
                  <a:lnTo>
                    <a:pt x="115966" y="2301465"/>
                  </a:lnTo>
                  <a:lnTo>
                    <a:pt x="122205" y="2305900"/>
                  </a:lnTo>
                  <a:lnTo>
                    <a:pt x="134404" y="2313724"/>
                  </a:lnTo>
                  <a:lnTo>
                    <a:pt x="140432" y="2318034"/>
                  </a:lnTo>
                  <a:lnTo>
                    <a:pt x="146864" y="2321915"/>
                  </a:lnTo>
                  <a:lnTo>
                    <a:pt x="160401" y="2328964"/>
                  </a:lnTo>
                  <a:lnTo>
                    <a:pt x="166379" y="2332393"/>
                  </a:lnTo>
                  <a:lnTo>
                    <a:pt x="186397" y="2342680"/>
                  </a:lnTo>
                  <a:lnTo>
                    <a:pt x="213829" y="2351824"/>
                  </a:lnTo>
                  <a:lnTo>
                    <a:pt x="220941" y="2353871"/>
                  </a:lnTo>
                  <a:lnTo>
                    <a:pt x="235775" y="2357396"/>
                  </a:lnTo>
                  <a:lnTo>
                    <a:pt x="242887" y="2359444"/>
                  </a:lnTo>
                  <a:lnTo>
                    <a:pt x="271932" y="2364016"/>
                  </a:lnTo>
                  <a:lnTo>
                    <a:pt x="6189916" y="2364016"/>
                  </a:lnTo>
                  <a:lnTo>
                    <a:pt x="6218974" y="2359444"/>
                  </a:lnTo>
                  <a:lnTo>
                    <a:pt x="6225840" y="2357396"/>
                  </a:lnTo>
                  <a:lnTo>
                    <a:pt x="6239621" y="2353871"/>
                  </a:lnTo>
                  <a:lnTo>
                    <a:pt x="6254234" y="2349538"/>
                  </a:lnTo>
                  <a:lnTo>
                    <a:pt x="6275451" y="2342680"/>
                  </a:lnTo>
                  <a:lnTo>
                    <a:pt x="6281479" y="2339251"/>
                  </a:lnTo>
                  <a:lnTo>
                    <a:pt x="6308071" y="2325511"/>
                  </a:lnTo>
                  <a:lnTo>
                    <a:pt x="6344602" y="2301465"/>
                  </a:lnTo>
                  <a:lnTo>
                    <a:pt x="6377200" y="2271569"/>
                  </a:lnTo>
                  <a:lnTo>
                    <a:pt x="6409842" y="2231237"/>
                  </a:lnTo>
                  <a:lnTo>
                    <a:pt x="6431851" y="2192947"/>
                  </a:lnTo>
                  <a:lnTo>
                    <a:pt x="6437376" y="2179421"/>
                  </a:lnTo>
                  <a:lnTo>
                    <a:pt x="6440543" y="2172547"/>
                  </a:lnTo>
                  <a:lnTo>
                    <a:pt x="6454140" y="2122932"/>
                  </a:lnTo>
                  <a:lnTo>
                    <a:pt x="6460134" y="2079409"/>
                  </a:lnTo>
                  <a:lnTo>
                    <a:pt x="6460337" y="300710"/>
                  </a:lnTo>
                  <a:lnTo>
                    <a:pt x="6460134" y="285381"/>
                  </a:lnTo>
                  <a:lnTo>
                    <a:pt x="6454140" y="241173"/>
                  </a:lnTo>
                  <a:lnTo>
                    <a:pt x="6449425" y="219881"/>
                  </a:lnTo>
                  <a:lnTo>
                    <a:pt x="6448044" y="212128"/>
                  </a:lnTo>
                  <a:lnTo>
                    <a:pt x="6443281" y="198412"/>
                  </a:lnTo>
                  <a:lnTo>
                    <a:pt x="6440543" y="191554"/>
                  </a:lnTo>
                  <a:lnTo>
                    <a:pt x="6437376" y="184696"/>
                  </a:lnTo>
                  <a:lnTo>
                    <a:pt x="6434828" y="177860"/>
                  </a:lnTo>
                  <a:lnTo>
                    <a:pt x="6431851" y="171157"/>
                  </a:lnTo>
                  <a:lnTo>
                    <a:pt x="6428589" y="164722"/>
                  </a:lnTo>
                  <a:lnTo>
                    <a:pt x="6421515" y="152066"/>
                  </a:lnTo>
                  <a:lnTo>
                    <a:pt x="6413568" y="139398"/>
                  </a:lnTo>
                  <a:lnTo>
                    <a:pt x="6409842" y="132778"/>
                  </a:lnTo>
                  <a:lnTo>
                    <a:pt x="6377200" y="92698"/>
                  </a:lnTo>
                  <a:lnTo>
                    <a:pt x="6344602" y="62609"/>
                  </a:lnTo>
                  <a:lnTo>
                    <a:pt x="6308071" y="38606"/>
                  </a:lnTo>
                  <a:lnTo>
                    <a:pt x="6268569" y="19692"/>
                  </a:lnTo>
                  <a:lnTo>
                    <a:pt x="6218974" y="6096"/>
                  </a:lnTo>
                  <a:lnTo>
                    <a:pt x="6211228" y="4095"/>
                  </a:lnTo>
                  <a:lnTo>
                    <a:pt x="6203907" y="2667"/>
                  </a:lnTo>
                  <a:lnTo>
                    <a:pt x="6196855" y="1809"/>
                  </a:lnTo>
                  <a:lnTo>
                    <a:pt x="6189916" y="1524"/>
                  </a:lnTo>
                  <a:lnTo>
                    <a:pt x="6182153" y="642"/>
                  </a:lnTo>
                  <a:lnTo>
                    <a:pt x="6174676" y="190"/>
                  </a:lnTo>
                  <a:lnTo>
                    <a:pt x="6167199" y="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9689" y="1674114"/>
              <a:ext cx="6460490" cy="2364105"/>
            </a:xfrm>
            <a:custGeom>
              <a:avLst/>
              <a:gdLst/>
              <a:ahLst/>
              <a:cxnLst/>
              <a:rect l="l" t="t" r="r" b="b"/>
              <a:pathLst>
                <a:path w="6460490" h="2364104">
                  <a:moveTo>
                    <a:pt x="0" y="2064931"/>
                  </a:moveTo>
                  <a:lnTo>
                    <a:pt x="0" y="300710"/>
                  </a:lnTo>
                  <a:lnTo>
                    <a:pt x="252" y="292888"/>
                  </a:lnTo>
                  <a:lnTo>
                    <a:pt x="806" y="285381"/>
                  </a:lnTo>
                  <a:lnTo>
                    <a:pt x="1360" y="277893"/>
                  </a:lnTo>
                  <a:lnTo>
                    <a:pt x="1612" y="270129"/>
                  </a:lnTo>
                  <a:lnTo>
                    <a:pt x="2757" y="263032"/>
                  </a:lnTo>
                  <a:lnTo>
                    <a:pt x="3903" y="255650"/>
                  </a:lnTo>
                  <a:lnTo>
                    <a:pt x="5047" y="248269"/>
                  </a:lnTo>
                  <a:lnTo>
                    <a:pt x="6184" y="241173"/>
                  </a:lnTo>
                  <a:lnTo>
                    <a:pt x="8238" y="234277"/>
                  </a:lnTo>
                  <a:lnTo>
                    <a:pt x="9999" y="227222"/>
                  </a:lnTo>
                  <a:lnTo>
                    <a:pt x="11758" y="219881"/>
                  </a:lnTo>
                  <a:lnTo>
                    <a:pt x="13804" y="212128"/>
                  </a:lnTo>
                  <a:lnTo>
                    <a:pt x="16092" y="205270"/>
                  </a:lnTo>
                  <a:lnTo>
                    <a:pt x="18381" y="198412"/>
                  </a:lnTo>
                  <a:lnTo>
                    <a:pt x="20668" y="191554"/>
                  </a:lnTo>
                  <a:lnTo>
                    <a:pt x="36677" y="158686"/>
                  </a:lnTo>
                  <a:lnTo>
                    <a:pt x="40138" y="152066"/>
                  </a:lnTo>
                  <a:lnTo>
                    <a:pt x="43765" y="145732"/>
                  </a:lnTo>
                  <a:lnTo>
                    <a:pt x="47680" y="139398"/>
                  </a:lnTo>
                  <a:lnTo>
                    <a:pt x="52006" y="132778"/>
                  </a:lnTo>
                  <a:lnTo>
                    <a:pt x="55697" y="127063"/>
                  </a:lnTo>
                  <a:lnTo>
                    <a:pt x="78676" y="98444"/>
                  </a:lnTo>
                  <a:lnTo>
                    <a:pt x="83772" y="92698"/>
                  </a:lnTo>
                  <a:lnTo>
                    <a:pt x="88582" y="86969"/>
                  </a:lnTo>
                  <a:lnTo>
                    <a:pt x="94116" y="82159"/>
                  </a:lnTo>
                  <a:lnTo>
                    <a:pt x="99333" y="77063"/>
                  </a:lnTo>
                  <a:lnTo>
                    <a:pt x="134404" y="50393"/>
                  </a:lnTo>
                  <a:lnTo>
                    <a:pt x="140432" y="46083"/>
                  </a:lnTo>
                  <a:lnTo>
                    <a:pt x="146864" y="42202"/>
                  </a:lnTo>
                  <a:lnTo>
                    <a:pt x="153565" y="38606"/>
                  </a:lnTo>
                  <a:lnTo>
                    <a:pt x="160401" y="35153"/>
                  </a:lnTo>
                  <a:lnTo>
                    <a:pt x="166379" y="31732"/>
                  </a:lnTo>
                  <a:lnTo>
                    <a:pt x="172794" y="28435"/>
                  </a:lnTo>
                  <a:lnTo>
                    <a:pt x="179512" y="25423"/>
                  </a:lnTo>
                  <a:lnTo>
                    <a:pt x="186397" y="22860"/>
                  </a:lnTo>
                  <a:lnTo>
                    <a:pt x="193257" y="19692"/>
                  </a:lnTo>
                  <a:lnTo>
                    <a:pt x="235775" y="7262"/>
                  </a:lnTo>
                  <a:lnTo>
                    <a:pt x="242887" y="6096"/>
                  </a:lnTo>
                  <a:lnTo>
                    <a:pt x="249985" y="4095"/>
                  </a:lnTo>
                  <a:lnTo>
                    <a:pt x="257376" y="2667"/>
                  </a:lnTo>
                  <a:lnTo>
                    <a:pt x="264784" y="1809"/>
                  </a:lnTo>
                  <a:lnTo>
                    <a:pt x="271932" y="1524"/>
                  </a:lnTo>
                  <a:lnTo>
                    <a:pt x="279028" y="642"/>
                  </a:lnTo>
                  <a:lnTo>
                    <a:pt x="286410" y="190"/>
                  </a:lnTo>
                  <a:lnTo>
                    <a:pt x="293792" y="23"/>
                  </a:lnTo>
                  <a:lnTo>
                    <a:pt x="300888" y="0"/>
                  </a:lnTo>
                  <a:lnTo>
                    <a:pt x="6159436" y="0"/>
                  </a:lnTo>
                  <a:lnTo>
                    <a:pt x="6167199" y="23"/>
                  </a:lnTo>
                  <a:lnTo>
                    <a:pt x="6174676" y="190"/>
                  </a:lnTo>
                  <a:lnTo>
                    <a:pt x="6182153" y="642"/>
                  </a:lnTo>
                  <a:lnTo>
                    <a:pt x="6189916" y="1524"/>
                  </a:lnTo>
                  <a:lnTo>
                    <a:pt x="6196855" y="1809"/>
                  </a:lnTo>
                  <a:lnTo>
                    <a:pt x="6203907" y="2667"/>
                  </a:lnTo>
                  <a:lnTo>
                    <a:pt x="6211228" y="4095"/>
                  </a:lnTo>
                  <a:lnTo>
                    <a:pt x="6218974" y="6096"/>
                  </a:lnTo>
                  <a:lnTo>
                    <a:pt x="6225840" y="7262"/>
                  </a:lnTo>
                  <a:lnTo>
                    <a:pt x="6268569" y="19692"/>
                  </a:lnTo>
                  <a:lnTo>
                    <a:pt x="6275451" y="22860"/>
                  </a:lnTo>
                  <a:lnTo>
                    <a:pt x="6281479" y="25423"/>
                  </a:lnTo>
                  <a:lnTo>
                    <a:pt x="6320784" y="46083"/>
                  </a:lnTo>
                  <a:lnTo>
                    <a:pt x="6327457" y="50393"/>
                  </a:lnTo>
                  <a:lnTo>
                    <a:pt x="6333172" y="54084"/>
                  </a:lnTo>
                  <a:lnTo>
                    <a:pt x="6366857" y="82159"/>
                  </a:lnTo>
                  <a:lnTo>
                    <a:pt x="6396131" y="115633"/>
                  </a:lnTo>
                  <a:lnTo>
                    <a:pt x="6405272" y="127063"/>
                  </a:lnTo>
                  <a:lnTo>
                    <a:pt x="6409842" y="132778"/>
                  </a:lnTo>
                  <a:lnTo>
                    <a:pt x="6413568" y="139398"/>
                  </a:lnTo>
                  <a:lnTo>
                    <a:pt x="6417551" y="145732"/>
                  </a:lnTo>
                  <a:lnTo>
                    <a:pt x="6421515" y="152066"/>
                  </a:lnTo>
                  <a:lnTo>
                    <a:pt x="6425184" y="158686"/>
                  </a:lnTo>
                  <a:lnTo>
                    <a:pt x="6428589" y="164722"/>
                  </a:lnTo>
                  <a:lnTo>
                    <a:pt x="6431851" y="171157"/>
                  </a:lnTo>
                  <a:lnTo>
                    <a:pt x="6434828" y="177860"/>
                  </a:lnTo>
                  <a:lnTo>
                    <a:pt x="6437376" y="184696"/>
                  </a:lnTo>
                  <a:lnTo>
                    <a:pt x="6440543" y="191554"/>
                  </a:lnTo>
                  <a:lnTo>
                    <a:pt x="6443281" y="198412"/>
                  </a:lnTo>
                  <a:lnTo>
                    <a:pt x="6445734" y="205270"/>
                  </a:lnTo>
                  <a:lnTo>
                    <a:pt x="6448044" y="212128"/>
                  </a:lnTo>
                  <a:lnTo>
                    <a:pt x="6449425" y="219881"/>
                  </a:lnTo>
                  <a:lnTo>
                    <a:pt x="6451092" y="227222"/>
                  </a:lnTo>
                  <a:lnTo>
                    <a:pt x="6452758" y="234277"/>
                  </a:lnTo>
                  <a:lnTo>
                    <a:pt x="6454140" y="241173"/>
                  </a:lnTo>
                  <a:lnTo>
                    <a:pt x="6455283" y="248269"/>
                  </a:lnTo>
                  <a:lnTo>
                    <a:pt x="6456426" y="255651"/>
                  </a:lnTo>
                  <a:lnTo>
                    <a:pt x="6457569" y="263032"/>
                  </a:lnTo>
                  <a:lnTo>
                    <a:pt x="6460337" y="300710"/>
                  </a:lnTo>
                  <a:lnTo>
                    <a:pt x="6460337" y="2064931"/>
                  </a:lnTo>
                  <a:lnTo>
                    <a:pt x="6457569" y="2101034"/>
                  </a:lnTo>
                  <a:lnTo>
                    <a:pt x="6456425" y="2108442"/>
                  </a:lnTo>
                  <a:lnTo>
                    <a:pt x="6455282" y="2115834"/>
                  </a:lnTo>
                  <a:lnTo>
                    <a:pt x="6454140" y="2122932"/>
                  </a:lnTo>
                  <a:lnTo>
                    <a:pt x="6452758" y="2130028"/>
                  </a:lnTo>
                  <a:lnTo>
                    <a:pt x="6451092" y="2137409"/>
                  </a:lnTo>
                  <a:lnTo>
                    <a:pt x="6449425" y="2144791"/>
                  </a:lnTo>
                  <a:lnTo>
                    <a:pt x="6437376" y="2179421"/>
                  </a:lnTo>
                  <a:lnTo>
                    <a:pt x="6434828" y="2186255"/>
                  </a:lnTo>
                  <a:lnTo>
                    <a:pt x="6431851" y="2192947"/>
                  </a:lnTo>
                  <a:lnTo>
                    <a:pt x="6428589" y="2199352"/>
                  </a:lnTo>
                  <a:lnTo>
                    <a:pt x="6425184" y="2205329"/>
                  </a:lnTo>
                  <a:lnTo>
                    <a:pt x="6421515" y="2212163"/>
                  </a:lnTo>
                  <a:lnTo>
                    <a:pt x="6417551" y="2218855"/>
                  </a:lnTo>
                  <a:lnTo>
                    <a:pt x="6413568" y="2225260"/>
                  </a:lnTo>
                  <a:lnTo>
                    <a:pt x="6409842" y="2231237"/>
                  </a:lnTo>
                  <a:lnTo>
                    <a:pt x="6405272" y="2237242"/>
                  </a:lnTo>
                  <a:lnTo>
                    <a:pt x="6400703" y="2243507"/>
                  </a:lnTo>
                  <a:lnTo>
                    <a:pt x="6371742" y="2277046"/>
                  </a:lnTo>
                  <a:lnTo>
                    <a:pt x="6338887" y="2305900"/>
                  </a:lnTo>
                  <a:lnTo>
                    <a:pt x="6301447" y="2328964"/>
                  </a:lnTo>
                  <a:lnTo>
                    <a:pt x="6294612" y="2332393"/>
                  </a:lnTo>
                  <a:lnTo>
                    <a:pt x="6287911" y="2335822"/>
                  </a:lnTo>
                  <a:lnTo>
                    <a:pt x="6281479" y="2339251"/>
                  </a:lnTo>
                  <a:lnTo>
                    <a:pt x="6275451" y="2342680"/>
                  </a:lnTo>
                  <a:lnTo>
                    <a:pt x="6268569" y="2344966"/>
                  </a:lnTo>
                  <a:lnTo>
                    <a:pt x="6261544" y="2347252"/>
                  </a:lnTo>
                  <a:lnTo>
                    <a:pt x="6254234" y="2349538"/>
                  </a:lnTo>
                  <a:lnTo>
                    <a:pt x="6246495" y="2351824"/>
                  </a:lnTo>
                  <a:lnTo>
                    <a:pt x="6239621" y="2353871"/>
                  </a:lnTo>
                  <a:lnTo>
                    <a:pt x="6232729" y="2355634"/>
                  </a:lnTo>
                  <a:lnTo>
                    <a:pt x="6225840" y="2357396"/>
                  </a:lnTo>
                  <a:lnTo>
                    <a:pt x="6218974" y="2359444"/>
                  </a:lnTo>
                  <a:lnTo>
                    <a:pt x="6211228" y="2360587"/>
                  </a:lnTo>
                  <a:lnTo>
                    <a:pt x="6203907" y="2361730"/>
                  </a:lnTo>
                  <a:lnTo>
                    <a:pt x="6196855" y="2362873"/>
                  </a:lnTo>
                  <a:lnTo>
                    <a:pt x="6189916" y="2364016"/>
                  </a:lnTo>
                  <a:lnTo>
                    <a:pt x="6182153" y="2364016"/>
                  </a:lnTo>
                  <a:lnTo>
                    <a:pt x="271932" y="2364016"/>
                  </a:lnTo>
                  <a:lnTo>
                    <a:pt x="264784" y="2362873"/>
                  </a:lnTo>
                  <a:lnTo>
                    <a:pt x="257376" y="2361730"/>
                  </a:lnTo>
                  <a:lnTo>
                    <a:pt x="249985" y="2360587"/>
                  </a:lnTo>
                  <a:lnTo>
                    <a:pt x="242887" y="2359444"/>
                  </a:lnTo>
                  <a:lnTo>
                    <a:pt x="235775" y="2357396"/>
                  </a:lnTo>
                  <a:lnTo>
                    <a:pt x="228358" y="2355634"/>
                  </a:lnTo>
                  <a:lnTo>
                    <a:pt x="220941" y="2353871"/>
                  </a:lnTo>
                  <a:lnTo>
                    <a:pt x="213829" y="2351824"/>
                  </a:lnTo>
                  <a:lnTo>
                    <a:pt x="206977" y="2349538"/>
                  </a:lnTo>
                  <a:lnTo>
                    <a:pt x="200118" y="2347252"/>
                  </a:lnTo>
                  <a:lnTo>
                    <a:pt x="160401" y="2328964"/>
                  </a:lnTo>
                  <a:lnTo>
                    <a:pt x="153565" y="2325511"/>
                  </a:lnTo>
                  <a:lnTo>
                    <a:pt x="146864" y="2321915"/>
                  </a:lnTo>
                  <a:lnTo>
                    <a:pt x="140432" y="2318034"/>
                  </a:lnTo>
                  <a:lnTo>
                    <a:pt x="134404" y="2313724"/>
                  </a:lnTo>
                  <a:lnTo>
                    <a:pt x="128445" y="2310031"/>
                  </a:lnTo>
                  <a:lnTo>
                    <a:pt x="99333" y="2286952"/>
                  </a:lnTo>
                  <a:lnTo>
                    <a:pt x="94116" y="2281856"/>
                  </a:lnTo>
                  <a:lnTo>
                    <a:pt x="88582" y="2277046"/>
                  </a:lnTo>
                  <a:lnTo>
                    <a:pt x="83772" y="2271569"/>
                  </a:lnTo>
                  <a:lnTo>
                    <a:pt x="78676" y="2266378"/>
                  </a:lnTo>
                  <a:lnTo>
                    <a:pt x="52006" y="2231237"/>
                  </a:lnTo>
                  <a:lnTo>
                    <a:pt x="47680" y="2225260"/>
                  </a:lnTo>
                  <a:lnTo>
                    <a:pt x="43765" y="2218855"/>
                  </a:lnTo>
                  <a:lnTo>
                    <a:pt x="40138" y="2212163"/>
                  </a:lnTo>
                  <a:lnTo>
                    <a:pt x="36677" y="2205329"/>
                  </a:lnTo>
                  <a:lnTo>
                    <a:pt x="33241" y="2199352"/>
                  </a:lnTo>
                  <a:lnTo>
                    <a:pt x="18381" y="2165654"/>
                  </a:lnTo>
                  <a:lnTo>
                    <a:pt x="16092" y="2158761"/>
                  </a:lnTo>
                  <a:lnTo>
                    <a:pt x="13804" y="2151888"/>
                  </a:lnTo>
                  <a:lnTo>
                    <a:pt x="11758" y="2144791"/>
                  </a:lnTo>
                  <a:lnTo>
                    <a:pt x="9999" y="2137410"/>
                  </a:lnTo>
                  <a:lnTo>
                    <a:pt x="8238" y="2130028"/>
                  </a:lnTo>
                  <a:lnTo>
                    <a:pt x="6184" y="2122932"/>
                  </a:lnTo>
                  <a:lnTo>
                    <a:pt x="5047" y="2115834"/>
                  </a:lnTo>
                  <a:lnTo>
                    <a:pt x="3903" y="2108442"/>
                  </a:lnTo>
                  <a:lnTo>
                    <a:pt x="2757" y="2101034"/>
                  </a:lnTo>
                  <a:lnTo>
                    <a:pt x="1612" y="2093887"/>
                  </a:lnTo>
                  <a:lnTo>
                    <a:pt x="1360" y="2086790"/>
                  </a:lnTo>
                  <a:lnTo>
                    <a:pt x="806" y="2079409"/>
                  </a:lnTo>
                  <a:lnTo>
                    <a:pt x="252" y="2072027"/>
                  </a:lnTo>
                  <a:lnTo>
                    <a:pt x="0" y="2064931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553212" y="729996"/>
            <a:ext cx="3470910" cy="558165"/>
            <a:chOff x="553212" y="729996"/>
            <a:chExt cx="3470910" cy="558165"/>
          </a:xfrm>
        </p:grpSpPr>
        <p:sp>
          <p:nvSpPr>
            <p:cNvPr id="12" name="object 12"/>
            <p:cNvSpPr/>
            <p:nvPr/>
          </p:nvSpPr>
          <p:spPr>
            <a:xfrm>
              <a:off x="553212" y="1237488"/>
              <a:ext cx="3465829" cy="50800"/>
            </a:xfrm>
            <a:custGeom>
              <a:avLst/>
              <a:gdLst/>
              <a:ahLst/>
              <a:cxnLst/>
              <a:rect l="l" t="t" r="r" b="b"/>
              <a:pathLst>
                <a:path w="3465829" h="50800">
                  <a:moveTo>
                    <a:pt x="3465576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3465576" y="50292"/>
                  </a:lnTo>
                  <a:lnTo>
                    <a:pt x="3465576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124" y="729996"/>
              <a:ext cx="516636" cy="4632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84148" y="1116330"/>
              <a:ext cx="1905" cy="0"/>
            </a:xfrm>
            <a:custGeom>
              <a:avLst/>
              <a:gdLst/>
              <a:ahLst/>
              <a:cxnLst/>
              <a:rect l="l" t="t" r="r" b="b"/>
              <a:pathLst>
                <a:path w="1905">
                  <a:moveTo>
                    <a:pt x="0" y="0"/>
                  </a:moveTo>
                  <a:lnTo>
                    <a:pt x="1524" y="0"/>
                  </a:lnTo>
                </a:path>
              </a:pathLst>
            </a:custGeom>
            <a:ln w="3175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329499" y="761428"/>
              <a:ext cx="401955" cy="410845"/>
            </a:xfrm>
            <a:custGeom>
              <a:avLst/>
              <a:gdLst/>
              <a:ahLst/>
              <a:cxnLst/>
              <a:rect l="l" t="t" r="r" b="b"/>
              <a:pathLst>
                <a:path w="401955" h="410844">
                  <a:moveTo>
                    <a:pt x="401675" y="0"/>
                  </a:moveTo>
                  <a:lnTo>
                    <a:pt x="0" y="0"/>
                  </a:lnTo>
                  <a:lnTo>
                    <a:pt x="0" y="410629"/>
                  </a:lnTo>
                  <a:lnTo>
                    <a:pt x="64096" y="410629"/>
                  </a:lnTo>
                  <a:lnTo>
                    <a:pt x="64096" y="383095"/>
                  </a:lnTo>
                  <a:lnTo>
                    <a:pt x="401675" y="383095"/>
                  </a:lnTo>
                  <a:lnTo>
                    <a:pt x="401675" y="322046"/>
                  </a:lnTo>
                  <a:lnTo>
                    <a:pt x="64096" y="322046"/>
                  </a:lnTo>
                  <a:lnTo>
                    <a:pt x="64096" y="247268"/>
                  </a:lnTo>
                  <a:lnTo>
                    <a:pt x="146041" y="247268"/>
                  </a:lnTo>
                  <a:lnTo>
                    <a:pt x="148114" y="244220"/>
                  </a:lnTo>
                  <a:lnTo>
                    <a:pt x="64096" y="244220"/>
                  </a:lnTo>
                  <a:lnTo>
                    <a:pt x="64096" y="61061"/>
                  </a:lnTo>
                  <a:lnTo>
                    <a:pt x="401675" y="61061"/>
                  </a:lnTo>
                  <a:lnTo>
                    <a:pt x="401675" y="0"/>
                  </a:lnTo>
                  <a:close/>
                </a:path>
                <a:path w="401955" h="410844">
                  <a:moveTo>
                    <a:pt x="401675" y="383095"/>
                  </a:moveTo>
                  <a:lnTo>
                    <a:pt x="337464" y="383095"/>
                  </a:lnTo>
                  <a:lnTo>
                    <a:pt x="337464" y="410629"/>
                  </a:lnTo>
                  <a:lnTo>
                    <a:pt x="401675" y="410629"/>
                  </a:lnTo>
                  <a:lnTo>
                    <a:pt x="401675" y="383095"/>
                  </a:lnTo>
                  <a:close/>
                </a:path>
                <a:path w="401955" h="410844">
                  <a:moveTo>
                    <a:pt x="401675" y="61061"/>
                  </a:moveTo>
                  <a:lnTo>
                    <a:pt x="337464" y="61061"/>
                  </a:lnTo>
                  <a:lnTo>
                    <a:pt x="337464" y="322046"/>
                  </a:lnTo>
                  <a:lnTo>
                    <a:pt x="401675" y="322046"/>
                  </a:lnTo>
                  <a:lnTo>
                    <a:pt x="401675" y="61061"/>
                  </a:lnTo>
                  <a:close/>
                </a:path>
                <a:path w="401955" h="410844">
                  <a:moveTo>
                    <a:pt x="146041" y="247268"/>
                  </a:moveTo>
                  <a:lnTo>
                    <a:pt x="64096" y="247268"/>
                  </a:lnTo>
                  <a:lnTo>
                    <a:pt x="90474" y="267093"/>
                  </a:lnTo>
                  <a:lnTo>
                    <a:pt x="101058" y="275172"/>
                  </a:lnTo>
                  <a:lnTo>
                    <a:pt x="109918" y="282422"/>
                  </a:lnTo>
                  <a:lnTo>
                    <a:pt x="138777" y="257890"/>
                  </a:lnTo>
                  <a:lnTo>
                    <a:pt x="146041" y="247268"/>
                  </a:lnTo>
                  <a:close/>
                </a:path>
                <a:path w="401955" h="410844">
                  <a:moveTo>
                    <a:pt x="277939" y="61061"/>
                  </a:moveTo>
                  <a:lnTo>
                    <a:pt x="219925" y="61061"/>
                  </a:lnTo>
                  <a:lnTo>
                    <a:pt x="219925" y="209168"/>
                  </a:lnTo>
                  <a:lnTo>
                    <a:pt x="223094" y="233171"/>
                  </a:lnTo>
                  <a:lnTo>
                    <a:pt x="232702" y="250316"/>
                  </a:lnTo>
                  <a:lnTo>
                    <a:pt x="248900" y="260603"/>
                  </a:lnTo>
                  <a:lnTo>
                    <a:pt x="271843" y="264032"/>
                  </a:lnTo>
                  <a:lnTo>
                    <a:pt x="325285" y="264032"/>
                  </a:lnTo>
                  <a:lnTo>
                    <a:pt x="327611" y="249172"/>
                  </a:lnTo>
                  <a:lnTo>
                    <a:pt x="330226" y="234303"/>
                  </a:lnTo>
                  <a:lnTo>
                    <a:pt x="333416" y="219418"/>
                  </a:lnTo>
                  <a:lnTo>
                    <a:pt x="337348" y="204933"/>
                  </a:lnTo>
                  <a:lnTo>
                    <a:pt x="337464" y="204508"/>
                  </a:lnTo>
                  <a:lnTo>
                    <a:pt x="299275" y="204508"/>
                  </a:lnTo>
                  <a:lnTo>
                    <a:pt x="290155" y="203341"/>
                  </a:lnTo>
                  <a:lnTo>
                    <a:pt x="283463" y="199745"/>
                  </a:lnTo>
                  <a:lnTo>
                    <a:pt x="279344" y="193578"/>
                  </a:lnTo>
                  <a:lnTo>
                    <a:pt x="277939" y="184696"/>
                  </a:lnTo>
                  <a:lnTo>
                    <a:pt x="277939" y="61061"/>
                  </a:lnTo>
                  <a:close/>
                </a:path>
                <a:path w="401955" h="410844">
                  <a:moveTo>
                    <a:pt x="175640" y="61061"/>
                  </a:moveTo>
                  <a:lnTo>
                    <a:pt x="116014" y="61061"/>
                  </a:lnTo>
                  <a:lnTo>
                    <a:pt x="116014" y="145072"/>
                  </a:lnTo>
                  <a:lnTo>
                    <a:pt x="112845" y="177709"/>
                  </a:lnTo>
                  <a:lnTo>
                    <a:pt x="103238" y="204933"/>
                  </a:lnTo>
                  <a:lnTo>
                    <a:pt x="87039" y="227014"/>
                  </a:lnTo>
                  <a:lnTo>
                    <a:pt x="64096" y="244220"/>
                  </a:lnTo>
                  <a:lnTo>
                    <a:pt x="148114" y="244220"/>
                  </a:lnTo>
                  <a:lnTo>
                    <a:pt x="159386" y="227649"/>
                  </a:lnTo>
                  <a:lnTo>
                    <a:pt x="171599" y="192059"/>
                  </a:lnTo>
                  <a:lnTo>
                    <a:pt x="175640" y="151168"/>
                  </a:lnTo>
                  <a:lnTo>
                    <a:pt x="175640" y="61061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0786" y="1048423"/>
              <a:ext cx="134404" cy="12820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13699" y="733996"/>
              <a:ext cx="1810385" cy="448945"/>
            </a:xfrm>
            <a:custGeom>
              <a:avLst/>
              <a:gdLst/>
              <a:ahLst/>
              <a:cxnLst/>
              <a:rect l="l" t="t" r="r" b="b"/>
              <a:pathLst>
                <a:path w="1810385" h="448944">
                  <a:moveTo>
                    <a:pt x="96304" y="315950"/>
                  </a:moveTo>
                  <a:lnTo>
                    <a:pt x="39725" y="296037"/>
                  </a:lnTo>
                  <a:lnTo>
                    <a:pt x="31381" y="321246"/>
                  </a:lnTo>
                  <a:lnTo>
                    <a:pt x="22186" y="346430"/>
                  </a:lnTo>
                  <a:lnTo>
                    <a:pt x="11811" y="371614"/>
                  </a:lnTo>
                  <a:lnTo>
                    <a:pt x="0" y="396811"/>
                  </a:lnTo>
                  <a:lnTo>
                    <a:pt x="53530" y="419671"/>
                  </a:lnTo>
                  <a:lnTo>
                    <a:pt x="96304" y="315950"/>
                  </a:lnTo>
                  <a:close/>
                </a:path>
                <a:path w="1810385" h="448944">
                  <a:moveTo>
                    <a:pt x="358902" y="357098"/>
                  </a:moveTo>
                  <a:lnTo>
                    <a:pt x="300901" y="325094"/>
                  </a:lnTo>
                  <a:lnTo>
                    <a:pt x="298373" y="339077"/>
                  </a:lnTo>
                  <a:lnTo>
                    <a:pt x="295656" y="350812"/>
                  </a:lnTo>
                  <a:lnTo>
                    <a:pt x="272186" y="382244"/>
                  </a:lnTo>
                  <a:lnTo>
                    <a:pt x="262699" y="383095"/>
                  </a:lnTo>
                  <a:lnTo>
                    <a:pt x="198602" y="383095"/>
                  </a:lnTo>
                  <a:lnTo>
                    <a:pt x="185661" y="381673"/>
                  </a:lnTo>
                  <a:lnTo>
                    <a:pt x="176606" y="377380"/>
                  </a:lnTo>
                  <a:lnTo>
                    <a:pt x="171284" y="370205"/>
                  </a:lnTo>
                  <a:lnTo>
                    <a:pt x="169557" y="360146"/>
                  </a:lnTo>
                  <a:lnTo>
                    <a:pt x="169557" y="302234"/>
                  </a:lnTo>
                  <a:lnTo>
                    <a:pt x="108496" y="302234"/>
                  </a:lnTo>
                  <a:lnTo>
                    <a:pt x="108496" y="375475"/>
                  </a:lnTo>
                  <a:lnTo>
                    <a:pt x="112776" y="401497"/>
                  </a:lnTo>
                  <a:lnTo>
                    <a:pt x="125641" y="420103"/>
                  </a:lnTo>
                  <a:lnTo>
                    <a:pt x="147104" y="431292"/>
                  </a:lnTo>
                  <a:lnTo>
                    <a:pt x="177165" y="435013"/>
                  </a:lnTo>
                  <a:lnTo>
                    <a:pt x="274891" y="435013"/>
                  </a:lnTo>
                  <a:lnTo>
                    <a:pt x="317665" y="425767"/>
                  </a:lnTo>
                  <a:lnTo>
                    <a:pt x="346468" y="391058"/>
                  </a:lnTo>
                  <a:lnTo>
                    <a:pt x="349605" y="383095"/>
                  </a:lnTo>
                  <a:lnTo>
                    <a:pt x="350520" y="380809"/>
                  </a:lnTo>
                  <a:lnTo>
                    <a:pt x="358902" y="357098"/>
                  </a:lnTo>
                  <a:close/>
                </a:path>
                <a:path w="1810385" h="448944">
                  <a:moveTo>
                    <a:pt x="445973" y="380047"/>
                  </a:moveTo>
                  <a:lnTo>
                    <a:pt x="433120" y="356260"/>
                  </a:lnTo>
                  <a:lnTo>
                    <a:pt x="419849" y="332905"/>
                  </a:lnTo>
                  <a:lnTo>
                    <a:pt x="406273" y="309841"/>
                  </a:lnTo>
                  <a:lnTo>
                    <a:pt x="392531" y="286893"/>
                  </a:lnTo>
                  <a:lnTo>
                    <a:pt x="403199" y="286893"/>
                  </a:lnTo>
                  <a:lnTo>
                    <a:pt x="403199" y="129730"/>
                  </a:lnTo>
                  <a:lnTo>
                    <a:pt x="403199" y="100685"/>
                  </a:lnTo>
                  <a:lnTo>
                    <a:pt x="314617" y="100685"/>
                  </a:lnTo>
                  <a:lnTo>
                    <a:pt x="351282" y="70205"/>
                  </a:lnTo>
                  <a:lnTo>
                    <a:pt x="351282" y="28956"/>
                  </a:lnTo>
                  <a:lnTo>
                    <a:pt x="270319" y="28956"/>
                  </a:lnTo>
                  <a:lnTo>
                    <a:pt x="270319" y="70205"/>
                  </a:lnTo>
                  <a:lnTo>
                    <a:pt x="236791" y="100685"/>
                  </a:lnTo>
                  <a:lnTo>
                    <a:pt x="105448" y="100685"/>
                  </a:lnTo>
                  <a:lnTo>
                    <a:pt x="114350" y="93573"/>
                  </a:lnTo>
                  <a:lnTo>
                    <a:pt x="122986" y="86029"/>
                  </a:lnTo>
                  <a:lnTo>
                    <a:pt x="131635" y="78193"/>
                  </a:lnTo>
                  <a:lnTo>
                    <a:pt x="140601" y="70205"/>
                  </a:lnTo>
                  <a:lnTo>
                    <a:pt x="270319" y="70205"/>
                  </a:lnTo>
                  <a:lnTo>
                    <a:pt x="270319" y="28956"/>
                  </a:lnTo>
                  <a:lnTo>
                    <a:pt x="180213" y="28956"/>
                  </a:lnTo>
                  <a:lnTo>
                    <a:pt x="185978" y="22085"/>
                  </a:lnTo>
                  <a:lnTo>
                    <a:pt x="191731" y="15049"/>
                  </a:lnTo>
                  <a:lnTo>
                    <a:pt x="197446" y="7747"/>
                  </a:lnTo>
                  <a:lnTo>
                    <a:pt x="203174" y="0"/>
                  </a:lnTo>
                  <a:lnTo>
                    <a:pt x="131356" y="0"/>
                  </a:lnTo>
                  <a:lnTo>
                    <a:pt x="106159" y="27813"/>
                  </a:lnTo>
                  <a:lnTo>
                    <a:pt x="76225" y="54013"/>
                  </a:lnTo>
                  <a:lnTo>
                    <a:pt x="41389" y="78790"/>
                  </a:lnTo>
                  <a:lnTo>
                    <a:pt x="1524" y="102298"/>
                  </a:lnTo>
                  <a:lnTo>
                    <a:pt x="41249" y="140398"/>
                  </a:lnTo>
                  <a:lnTo>
                    <a:pt x="53530" y="134302"/>
                  </a:lnTo>
                  <a:lnTo>
                    <a:pt x="59639" y="129730"/>
                  </a:lnTo>
                  <a:lnTo>
                    <a:pt x="59639" y="148018"/>
                  </a:lnTo>
                  <a:lnTo>
                    <a:pt x="345198" y="148018"/>
                  </a:lnTo>
                  <a:lnTo>
                    <a:pt x="345198" y="172504"/>
                  </a:lnTo>
                  <a:lnTo>
                    <a:pt x="58102" y="172504"/>
                  </a:lnTo>
                  <a:lnTo>
                    <a:pt x="58102" y="215176"/>
                  </a:lnTo>
                  <a:lnTo>
                    <a:pt x="345198" y="215176"/>
                  </a:lnTo>
                  <a:lnTo>
                    <a:pt x="345198" y="239649"/>
                  </a:lnTo>
                  <a:lnTo>
                    <a:pt x="44297" y="239649"/>
                  </a:lnTo>
                  <a:lnTo>
                    <a:pt x="44297" y="286893"/>
                  </a:lnTo>
                  <a:lnTo>
                    <a:pt x="210794" y="286893"/>
                  </a:lnTo>
                  <a:lnTo>
                    <a:pt x="189458" y="300609"/>
                  </a:lnTo>
                  <a:lnTo>
                    <a:pt x="201764" y="316674"/>
                  </a:lnTo>
                  <a:lnTo>
                    <a:pt x="213652" y="332701"/>
                  </a:lnTo>
                  <a:lnTo>
                    <a:pt x="225285" y="348716"/>
                  </a:lnTo>
                  <a:lnTo>
                    <a:pt x="236791" y="364718"/>
                  </a:lnTo>
                  <a:lnTo>
                    <a:pt x="287185" y="331190"/>
                  </a:lnTo>
                  <a:lnTo>
                    <a:pt x="278218" y="320001"/>
                  </a:lnTo>
                  <a:lnTo>
                    <a:pt x="252031" y="286893"/>
                  </a:lnTo>
                  <a:lnTo>
                    <a:pt x="391007" y="286893"/>
                  </a:lnTo>
                  <a:lnTo>
                    <a:pt x="342138" y="311378"/>
                  </a:lnTo>
                  <a:lnTo>
                    <a:pt x="355587" y="334568"/>
                  </a:lnTo>
                  <a:lnTo>
                    <a:pt x="368477" y="358482"/>
                  </a:lnTo>
                  <a:lnTo>
                    <a:pt x="380720" y="383095"/>
                  </a:lnTo>
                  <a:lnTo>
                    <a:pt x="392531" y="409003"/>
                  </a:lnTo>
                  <a:lnTo>
                    <a:pt x="445973" y="380047"/>
                  </a:lnTo>
                  <a:close/>
                </a:path>
                <a:path w="1810385" h="448944">
                  <a:moveTo>
                    <a:pt x="543687" y="216700"/>
                  </a:moveTo>
                  <a:lnTo>
                    <a:pt x="530491" y="196469"/>
                  </a:lnTo>
                  <a:lnTo>
                    <a:pt x="518147" y="177215"/>
                  </a:lnTo>
                  <a:lnTo>
                    <a:pt x="506349" y="159397"/>
                  </a:lnTo>
                  <a:lnTo>
                    <a:pt x="494830" y="143446"/>
                  </a:lnTo>
                  <a:lnTo>
                    <a:pt x="455206" y="167932"/>
                  </a:lnTo>
                  <a:lnTo>
                    <a:pt x="465797" y="184556"/>
                  </a:lnTo>
                  <a:lnTo>
                    <a:pt x="477126" y="202615"/>
                  </a:lnTo>
                  <a:lnTo>
                    <a:pt x="489318" y="222415"/>
                  </a:lnTo>
                  <a:lnTo>
                    <a:pt x="502551" y="244221"/>
                  </a:lnTo>
                  <a:lnTo>
                    <a:pt x="543687" y="216700"/>
                  </a:lnTo>
                  <a:close/>
                </a:path>
                <a:path w="1810385" h="448944">
                  <a:moveTo>
                    <a:pt x="898029" y="383095"/>
                  </a:moveTo>
                  <a:lnTo>
                    <a:pt x="874877" y="368693"/>
                  </a:lnTo>
                  <a:lnTo>
                    <a:pt x="873658" y="367766"/>
                  </a:lnTo>
                  <a:lnTo>
                    <a:pt x="853579" y="352729"/>
                  </a:lnTo>
                  <a:lnTo>
                    <a:pt x="834288" y="334797"/>
                  </a:lnTo>
                  <a:lnTo>
                    <a:pt x="817156" y="314426"/>
                  </a:lnTo>
                  <a:lnTo>
                    <a:pt x="835139" y="274396"/>
                  </a:lnTo>
                  <a:lnTo>
                    <a:pt x="841235" y="256413"/>
                  </a:lnTo>
                  <a:lnTo>
                    <a:pt x="850150" y="230085"/>
                  </a:lnTo>
                  <a:lnTo>
                    <a:pt x="862012" y="181775"/>
                  </a:lnTo>
                  <a:lnTo>
                    <a:pt x="870585" y="129730"/>
                  </a:lnTo>
                  <a:lnTo>
                    <a:pt x="894969" y="129730"/>
                  </a:lnTo>
                  <a:lnTo>
                    <a:pt x="894969" y="74777"/>
                  </a:lnTo>
                  <a:lnTo>
                    <a:pt x="815632" y="74777"/>
                  </a:lnTo>
                  <a:lnTo>
                    <a:pt x="815632" y="129730"/>
                  </a:lnTo>
                  <a:lnTo>
                    <a:pt x="810971" y="164350"/>
                  </a:lnTo>
                  <a:lnTo>
                    <a:pt x="803922" y="197078"/>
                  </a:lnTo>
                  <a:lnTo>
                    <a:pt x="794308" y="227812"/>
                  </a:lnTo>
                  <a:lnTo>
                    <a:pt x="782002" y="256413"/>
                  </a:lnTo>
                  <a:lnTo>
                    <a:pt x="772274" y="229196"/>
                  </a:lnTo>
                  <a:lnTo>
                    <a:pt x="766559" y="209080"/>
                  </a:lnTo>
                  <a:lnTo>
                    <a:pt x="764819" y="202984"/>
                  </a:lnTo>
                  <a:lnTo>
                    <a:pt x="764006" y="200126"/>
                  </a:lnTo>
                  <a:lnTo>
                    <a:pt x="757478" y="169062"/>
                  </a:lnTo>
                  <a:lnTo>
                    <a:pt x="756158" y="159397"/>
                  </a:lnTo>
                  <a:lnTo>
                    <a:pt x="756069" y="158686"/>
                  </a:lnTo>
                  <a:lnTo>
                    <a:pt x="752957" y="135826"/>
                  </a:lnTo>
                  <a:lnTo>
                    <a:pt x="756005" y="129730"/>
                  </a:lnTo>
                  <a:lnTo>
                    <a:pt x="815632" y="129730"/>
                  </a:lnTo>
                  <a:lnTo>
                    <a:pt x="815632" y="74777"/>
                  </a:lnTo>
                  <a:lnTo>
                    <a:pt x="775906" y="74777"/>
                  </a:lnTo>
                  <a:lnTo>
                    <a:pt x="780211" y="59918"/>
                  </a:lnTo>
                  <a:lnTo>
                    <a:pt x="784098" y="45046"/>
                  </a:lnTo>
                  <a:lnTo>
                    <a:pt x="787692" y="30162"/>
                  </a:lnTo>
                  <a:lnTo>
                    <a:pt x="791146" y="15240"/>
                  </a:lnTo>
                  <a:lnTo>
                    <a:pt x="733145" y="1524"/>
                  </a:lnTo>
                  <a:lnTo>
                    <a:pt x="721956" y="45847"/>
                  </a:lnTo>
                  <a:lnTo>
                    <a:pt x="709244" y="87007"/>
                  </a:lnTo>
                  <a:lnTo>
                    <a:pt x="695109" y="124726"/>
                  </a:lnTo>
                  <a:lnTo>
                    <a:pt x="679780" y="158521"/>
                  </a:lnTo>
                  <a:lnTo>
                    <a:pt x="679704" y="158686"/>
                  </a:lnTo>
                  <a:lnTo>
                    <a:pt x="653707" y="141922"/>
                  </a:lnTo>
                  <a:lnTo>
                    <a:pt x="642823" y="158521"/>
                  </a:lnTo>
                  <a:lnTo>
                    <a:pt x="630796" y="176263"/>
                  </a:lnTo>
                  <a:lnTo>
                    <a:pt x="617613" y="195160"/>
                  </a:lnTo>
                  <a:lnTo>
                    <a:pt x="603326" y="215176"/>
                  </a:lnTo>
                  <a:lnTo>
                    <a:pt x="603326" y="128206"/>
                  </a:lnTo>
                  <a:lnTo>
                    <a:pt x="688860" y="128206"/>
                  </a:lnTo>
                  <a:lnTo>
                    <a:pt x="688860" y="73253"/>
                  </a:lnTo>
                  <a:lnTo>
                    <a:pt x="650659" y="73253"/>
                  </a:lnTo>
                  <a:lnTo>
                    <a:pt x="682752" y="50393"/>
                  </a:lnTo>
                  <a:lnTo>
                    <a:pt x="669836" y="34366"/>
                  </a:lnTo>
                  <a:lnTo>
                    <a:pt x="658660" y="20777"/>
                  </a:lnTo>
                  <a:lnTo>
                    <a:pt x="649224" y="9791"/>
                  </a:lnTo>
                  <a:lnTo>
                    <a:pt x="641515" y="1524"/>
                  </a:lnTo>
                  <a:lnTo>
                    <a:pt x="606361" y="25908"/>
                  </a:lnTo>
                  <a:lnTo>
                    <a:pt x="623519" y="48475"/>
                  </a:lnTo>
                  <a:lnTo>
                    <a:pt x="632980" y="60731"/>
                  </a:lnTo>
                  <a:lnTo>
                    <a:pt x="643039" y="73253"/>
                  </a:lnTo>
                  <a:lnTo>
                    <a:pt x="603326" y="73253"/>
                  </a:lnTo>
                  <a:lnTo>
                    <a:pt x="603326" y="3048"/>
                  </a:lnTo>
                  <a:lnTo>
                    <a:pt x="545312" y="3048"/>
                  </a:lnTo>
                  <a:lnTo>
                    <a:pt x="545312" y="73253"/>
                  </a:lnTo>
                  <a:lnTo>
                    <a:pt x="458254" y="73253"/>
                  </a:lnTo>
                  <a:lnTo>
                    <a:pt x="458254" y="128206"/>
                  </a:lnTo>
                  <a:lnTo>
                    <a:pt x="545312" y="128206"/>
                  </a:lnTo>
                  <a:lnTo>
                    <a:pt x="545312" y="276225"/>
                  </a:lnTo>
                  <a:lnTo>
                    <a:pt x="531507" y="248793"/>
                  </a:lnTo>
                  <a:lnTo>
                    <a:pt x="511162" y="266522"/>
                  </a:lnTo>
                  <a:lnTo>
                    <a:pt x="491236" y="283095"/>
                  </a:lnTo>
                  <a:lnTo>
                    <a:pt x="471576" y="298564"/>
                  </a:lnTo>
                  <a:lnTo>
                    <a:pt x="452056" y="312902"/>
                  </a:lnTo>
                  <a:lnTo>
                    <a:pt x="471970" y="370903"/>
                  </a:lnTo>
                  <a:lnTo>
                    <a:pt x="491121" y="351967"/>
                  </a:lnTo>
                  <a:lnTo>
                    <a:pt x="509739" y="334048"/>
                  </a:lnTo>
                  <a:lnTo>
                    <a:pt x="545312" y="300609"/>
                  </a:lnTo>
                  <a:lnTo>
                    <a:pt x="545299" y="357149"/>
                  </a:lnTo>
                  <a:lnTo>
                    <a:pt x="544017" y="367766"/>
                  </a:lnTo>
                  <a:lnTo>
                    <a:pt x="543915" y="368693"/>
                  </a:lnTo>
                  <a:lnTo>
                    <a:pt x="543890" y="368922"/>
                  </a:lnTo>
                  <a:lnTo>
                    <a:pt x="539737" y="376999"/>
                  </a:lnTo>
                  <a:lnTo>
                    <a:pt x="533006" y="381622"/>
                  </a:lnTo>
                  <a:lnTo>
                    <a:pt x="523875" y="383095"/>
                  </a:lnTo>
                  <a:lnTo>
                    <a:pt x="509587" y="382841"/>
                  </a:lnTo>
                  <a:lnTo>
                    <a:pt x="496582" y="382143"/>
                  </a:lnTo>
                  <a:lnTo>
                    <a:pt x="485000" y="381177"/>
                  </a:lnTo>
                  <a:lnTo>
                    <a:pt x="475018" y="380047"/>
                  </a:lnTo>
                  <a:lnTo>
                    <a:pt x="479272" y="395770"/>
                  </a:lnTo>
                  <a:lnTo>
                    <a:pt x="482828" y="410921"/>
                  </a:lnTo>
                  <a:lnTo>
                    <a:pt x="485508" y="425526"/>
                  </a:lnTo>
                  <a:lnTo>
                    <a:pt x="487019" y="438061"/>
                  </a:lnTo>
                  <a:lnTo>
                    <a:pt x="487121" y="438950"/>
                  </a:lnTo>
                  <a:lnTo>
                    <a:pt x="487210" y="439585"/>
                  </a:lnTo>
                  <a:lnTo>
                    <a:pt x="504393" y="439585"/>
                  </a:lnTo>
                  <a:lnTo>
                    <a:pt x="525208" y="439394"/>
                  </a:lnTo>
                  <a:lnTo>
                    <a:pt x="577519" y="433476"/>
                  </a:lnTo>
                  <a:lnTo>
                    <a:pt x="602792" y="383095"/>
                  </a:lnTo>
                  <a:lnTo>
                    <a:pt x="603326" y="378523"/>
                  </a:lnTo>
                  <a:lnTo>
                    <a:pt x="603326" y="300609"/>
                  </a:lnTo>
                  <a:lnTo>
                    <a:pt x="603326" y="299085"/>
                  </a:lnTo>
                  <a:lnTo>
                    <a:pt x="618705" y="313651"/>
                  </a:lnTo>
                  <a:lnTo>
                    <a:pt x="634987" y="329463"/>
                  </a:lnTo>
                  <a:lnTo>
                    <a:pt x="668947" y="363194"/>
                  </a:lnTo>
                  <a:lnTo>
                    <a:pt x="708660" y="317474"/>
                  </a:lnTo>
                  <a:lnTo>
                    <a:pt x="657161" y="276225"/>
                  </a:lnTo>
                  <a:lnTo>
                    <a:pt x="638009" y="261226"/>
                  </a:lnTo>
                  <a:lnTo>
                    <a:pt x="618553" y="245745"/>
                  </a:lnTo>
                  <a:lnTo>
                    <a:pt x="603326" y="268605"/>
                  </a:lnTo>
                  <a:lnTo>
                    <a:pt x="603326" y="216700"/>
                  </a:lnTo>
                  <a:lnTo>
                    <a:pt x="639991" y="244221"/>
                  </a:lnTo>
                  <a:lnTo>
                    <a:pt x="648627" y="233883"/>
                  </a:lnTo>
                  <a:lnTo>
                    <a:pt x="656564" y="223570"/>
                  </a:lnTo>
                  <a:lnTo>
                    <a:pt x="661657" y="216700"/>
                  </a:lnTo>
                  <a:lnTo>
                    <a:pt x="662787" y="215176"/>
                  </a:lnTo>
                  <a:lnTo>
                    <a:pt x="664197" y="213283"/>
                  </a:lnTo>
                  <a:lnTo>
                    <a:pt x="671995" y="202984"/>
                  </a:lnTo>
                  <a:lnTo>
                    <a:pt x="679729" y="214706"/>
                  </a:lnTo>
                  <a:lnTo>
                    <a:pt x="686739" y="224713"/>
                  </a:lnTo>
                  <a:lnTo>
                    <a:pt x="692873" y="233032"/>
                  </a:lnTo>
                  <a:lnTo>
                    <a:pt x="698004" y="239649"/>
                  </a:lnTo>
                  <a:lnTo>
                    <a:pt x="702564" y="232486"/>
                  </a:lnTo>
                  <a:lnTo>
                    <a:pt x="707136" y="224904"/>
                  </a:lnTo>
                  <a:lnTo>
                    <a:pt x="711708" y="217068"/>
                  </a:lnTo>
                  <a:lnTo>
                    <a:pt x="716280" y="209080"/>
                  </a:lnTo>
                  <a:lnTo>
                    <a:pt x="722642" y="236880"/>
                  </a:lnTo>
                  <a:lnTo>
                    <a:pt x="730275" y="263093"/>
                  </a:lnTo>
                  <a:lnTo>
                    <a:pt x="739305" y="287870"/>
                  </a:lnTo>
                  <a:lnTo>
                    <a:pt x="749909" y="311378"/>
                  </a:lnTo>
                  <a:lnTo>
                    <a:pt x="728103" y="335407"/>
                  </a:lnTo>
                  <a:lnTo>
                    <a:pt x="703897" y="357149"/>
                  </a:lnTo>
                  <a:lnTo>
                    <a:pt x="677125" y="376605"/>
                  </a:lnTo>
                  <a:lnTo>
                    <a:pt x="647611" y="393763"/>
                  </a:lnTo>
                  <a:lnTo>
                    <a:pt x="661619" y="408343"/>
                  </a:lnTo>
                  <a:lnTo>
                    <a:pt x="673938" y="422351"/>
                  </a:lnTo>
                  <a:lnTo>
                    <a:pt x="684542" y="435813"/>
                  </a:lnTo>
                  <a:lnTo>
                    <a:pt x="693432" y="448729"/>
                  </a:lnTo>
                  <a:lnTo>
                    <a:pt x="718007" y="430911"/>
                  </a:lnTo>
                  <a:lnTo>
                    <a:pt x="741146" y="411683"/>
                  </a:lnTo>
                  <a:lnTo>
                    <a:pt x="762558" y="390728"/>
                  </a:lnTo>
                  <a:lnTo>
                    <a:pt x="782002" y="367766"/>
                  </a:lnTo>
                  <a:lnTo>
                    <a:pt x="798880" y="388708"/>
                  </a:lnTo>
                  <a:lnTo>
                    <a:pt x="817499" y="408063"/>
                  </a:lnTo>
                  <a:lnTo>
                    <a:pt x="837844" y="425983"/>
                  </a:lnTo>
                  <a:lnTo>
                    <a:pt x="859929" y="442633"/>
                  </a:lnTo>
                  <a:lnTo>
                    <a:pt x="871016" y="422579"/>
                  </a:lnTo>
                  <a:lnTo>
                    <a:pt x="881253" y="405980"/>
                  </a:lnTo>
                  <a:lnTo>
                    <a:pt x="890358" y="392823"/>
                  </a:lnTo>
                  <a:lnTo>
                    <a:pt x="898029" y="383095"/>
                  </a:lnTo>
                  <a:close/>
                </a:path>
                <a:path w="1810385" h="448944">
                  <a:moveTo>
                    <a:pt x="1319593" y="273177"/>
                  </a:moveTo>
                  <a:lnTo>
                    <a:pt x="1160716" y="273177"/>
                  </a:lnTo>
                  <a:lnTo>
                    <a:pt x="1160716" y="248793"/>
                  </a:lnTo>
                  <a:lnTo>
                    <a:pt x="1270736" y="248793"/>
                  </a:lnTo>
                  <a:lnTo>
                    <a:pt x="1270736" y="207556"/>
                  </a:lnTo>
                  <a:lnTo>
                    <a:pt x="1270736" y="180124"/>
                  </a:lnTo>
                  <a:lnTo>
                    <a:pt x="1270736" y="138874"/>
                  </a:lnTo>
                  <a:lnTo>
                    <a:pt x="1215682" y="138874"/>
                  </a:lnTo>
                  <a:lnTo>
                    <a:pt x="1215682" y="180124"/>
                  </a:lnTo>
                  <a:lnTo>
                    <a:pt x="1215682" y="207556"/>
                  </a:lnTo>
                  <a:lnTo>
                    <a:pt x="1044702" y="207556"/>
                  </a:lnTo>
                  <a:lnTo>
                    <a:pt x="1044702" y="180124"/>
                  </a:lnTo>
                  <a:lnTo>
                    <a:pt x="1215682" y="180124"/>
                  </a:lnTo>
                  <a:lnTo>
                    <a:pt x="1215682" y="138874"/>
                  </a:lnTo>
                  <a:lnTo>
                    <a:pt x="989647" y="138874"/>
                  </a:lnTo>
                  <a:lnTo>
                    <a:pt x="989647" y="248793"/>
                  </a:lnTo>
                  <a:lnTo>
                    <a:pt x="1099654" y="248793"/>
                  </a:lnTo>
                  <a:lnTo>
                    <a:pt x="1099654" y="273177"/>
                  </a:lnTo>
                  <a:lnTo>
                    <a:pt x="943838" y="273177"/>
                  </a:lnTo>
                  <a:lnTo>
                    <a:pt x="943838" y="416623"/>
                  </a:lnTo>
                  <a:lnTo>
                    <a:pt x="1003465" y="416623"/>
                  </a:lnTo>
                  <a:lnTo>
                    <a:pt x="1003465" y="320522"/>
                  </a:lnTo>
                  <a:lnTo>
                    <a:pt x="1099654" y="320522"/>
                  </a:lnTo>
                  <a:lnTo>
                    <a:pt x="1099654" y="442633"/>
                  </a:lnTo>
                  <a:lnTo>
                    <a:pt x="1160716" y="442633"/>
                  </a:lnTo>
                  <a:lnTo>
                    <a:pt x="1160716" y="320522"/>
                  </a:lnTo>
                  <a:lnTo>
                    <a:pt x="1261491" y="320522"/>
                  </a:lnTo>
                  <a:lnTo>
                    <a:pt x="1261491" y="344906"/>
                  </a:lnTo>
                  <a:lnTo>
                    <a:pt x="1260106" y="355168"/>
                  </a:lnTo>
                  <a:lnTo>
                    <a:pt x="1256157" y="362864"/>
                  </a:lnTo>
                  <a:lnTo>
                    <a:pt x="1249832" y="367766"/>
                  </a:lnTo>
                  <a:lnTo>
                    <a:pt x="1249578" y="367766"/>
                  </a:lnTo>
                  <a:lnTo>
                    <a:pt x="1241653" y="369392"/>
                  </a:lnTo>
                  <a:lnTo>
                    <a:pt x="1230477" y="369138"/>
                  </a:lnTo>
                  <a:lnTo>
                    <a:pt x="1208595" y="368020"/>
                  </a:lnTo>
                  <a:lnTo>
                    <a:pt x="1197394" y="367766"/>
                  </a:lnTo>
                  <a:lnTo>
                    <a:pt x="1208532" y="406438"/>
                  </a:lnTo>
                  <a:lnTo>
                    <a:pt x="1210818" y="416864"/>
                  </a:lnTo>
                  <a:lnTo>
                    <a:pt x="1210932" y="417385"/>
                  </a:lnTo>
                  <a:lnTo>
                    <a:pt x="1211046" y="417918"/>
                  </a:lnTo>
                  <a:lnTo>
                    <a:pt x="1211110" y="418147"/>
                  </a:lnTo>
                  <a:lnTo>
                    <a:pt x="1234922" y="417918"/>
                  </a:lnTo>
                  <a:lnTo>
                    <a:pt x="1276832" y="416623"/>
                  </a:lnTo>
                  <a:lnTo>
                    <a:pt x="1311973" y="396811"/>
                  </a:lnTo>
                  <a:lnTo>
                    <a:pt x="1319593" y="320522"/>
                  </a:lnTo>
                  <a:lnTo>
                    <a:pt x="1319593" y="273177"/>
                  </a:lnTo>
                  <a:close/>
                </a:path>
                <a:path w="1810385" h="448944">
                  <a:moveTo>
                    <a:pt x="1339405" y="67157"/>
                  </a:moveTo>
                  <a:lnTo>
                    <a:pt x="1256919" y="67157"/>
                  </a:lnTo>
                  <a:lnTo>
                    <a:pt x="1267206" y="58039"/>
                  </a:lnTo>
                  <a:lnTo>
                    <a:pt x="1277200" y="49047"/>
                  </a:lnTo>
                  <a:lnTo>
                    <a:pt x="1286586" y="40335"/>
                  </a:lnTo>
                  <a:lnTo>
                    <a:pt x="1295120" y="32004"/>
                  </a:lnTo>
                  <a:lnTo>
                    <a:pt x="1252347" y="1524"/>
                  </a:lnTo>
                  <a:lnTo>
                    <a:pt x="1239481" y="15240"/>
                  </a:lnTo>
                  <a:lnTo>
                    <a:pt x="1226045" y="28829"/>
                  </a:lnTo>
                  <a:lnTo>
                    <a:pt x="1212024" y="42125"/>
                  </a:lnTo>
                  <a:lnTo>
                    <a:pt x="1197394" y="54965"/>
                  </a:lnTo>
                  <a:lnTo>
                    <a:pt x="1211110" y="67157"/>
                  </a:lnTo>
                  <a:lnTo>
                    <a:pt x="1159192" y="67157"/>
                  </a:lnTo>
                  <a:lnTo>
                    <a:pt x="1159192" y="3048"/>
                  </a:lnTo>
                  <a:lnTo>
                    <a:pt x="1099654" y="3048"/>
                  </a:lnTo>
                  <a:lnTo>
                    <a:pt x="1099654" y="67157"/>
                  </a:lnTo>
                  <a:lnTo>
                    <a:pt x="1040130" y="67157"/>
                  </a:lnTo>
                  <a:lnTo>
                    <a:pt x="1058418" y="51917"/>
                  </a:lnTo>
                  <a:lnTo>
                    <a:pt x="1044917" y="38430"/>
                  </a:lnTo>
                  <a:lnTo>
                    <a:pt x="1031697" y="25539"/>
                  </a:lnTo>
                  <a:lnTo>
                    <a:pt x="1018476" y="13246"/>
                  </a:lnTo>
                  <a:lnTo>
                    <a:pt x="1004989" y="1524"/>
                  </a:lnTo>
                  <a:lnTo>
                    <a:pt x="966787" y="32004"/>
                  </a:lnTo>
                  <a:lnTo>
                    <a:pt x="975017" y="40335"/>
                  </a:lnTo>
                  <a:lnTo>
                    <a:pt x="983564" y="49047"/>
                  </a:lnTo>
                  <a:lnTo>
                    <a:pt x="992111" y="58039"/>
                  </a:lnTo>
                  <a:lnTo>
                    <a:pt x="1000417" y="67157"/>
                  </a:lnTo>
                  <a:lnTo>
                    <a:pt x="919454" y="67157"/>
                  </a:lnTo>
                  <a:lnTo>
                    <a:pt x="919454" y="166306"/>
                  </a:lnTo>
                  <a:lnTo>
                    <a:pt x="974420" y="166306"/>
                  </a:lnTo>
                  <a:lnTo>
                    <a:pt x="974420" y="114490"/>
                  </a:lnTo>
                  <a:lnTo>
                    <a:pt x="1285976" y="114490"/>
                  </a:lnTo>
                  <a:lnTo>
                    <a:pt x="1285976" y="166306"/>
                  </a:lnTo>
                  <a:lnTo>
                    <a:pt x="1339405" y="166306"/>
                  </a:lnTo>
                  <a:lnTo>
                    <a:pt x="1339405" y="114490"/>
                  </a:lnTo>
                  <a:lnTo>
                    <a:pt x="1339405" y="67157"/>
                  </a:lnTo>
                  <a:close/>
                </a:path>
                <a:path w="1810385" h="448944">
                  <a:moveTo>
                    <a:pt x="1495234" y="86969"/>
                  </a:moveTo>
                  <a:lnTo>
                    <a:pt x="1480337" y="64643"/>
                  </a:lnTo>
                  <a:lnTo>
                    <a:pt x="1465605" y="43294"/>
                  </a:lnTo>
                  <a:lnTo>
                    <a:pt x="1451165" y="22809"/>
                  </a:lnTo>
                  <a:lnTo>
                    <a:pt x="1437132" y="3048"/>
                  </a:lnTo>
                  <a:lnTo>
                    <a:pt x="1383703" y="35153"/>
                  </a:lnTo>
                  <a:lnTo>
                    <a:pt x="1397469" y="56019"/>
                  </a:lnTo>
                  <a:lnTo>
                    <a:pt x="1411211" y="77457"/>
                  </a:lnTo>
                  <a:lnTo>
                    <a:pt x="1424927" y="99491"/>
                  </a:lnTo>
                  <a:lnTo>
                    <a:pt x="1438656" y="122110"/>
                  </a:lnTo>
                  <a:lnTo>
                    <a:pt x="1495234" y="86969"/>
                  </a:lnTo>
                  <a:close/>
                </a:path>
                <a:path w="1810385" h="448944">
                  <a:moveTo>
                    <a:pt x="1524190" y="341858"/>
                  </a:moveTo>
                  <a:lnTo>
                    <a:pt x="1515833" y="295744"/>
                  </a:lnTo>
                  <a:lnTo>
                    <a:pt x="1513522" y="276225"/>
                  </a:lnTo>
                  <a:lnTo>
                    <a:pt x="1467713" y="312902"/>
                  </a:lnTo>
                  <a:lnTo>
                    <a:pt x="1467713" y="138874"/>
                  </a:lnTo>
                  <a:lnTo>
                    <a:pt x="1362367" y="138874"/>
                  </a:lnTo>
                  <a:lnTo>
                    <a:pt x="1362367" y="198412"/>
                  </a:lnTo>
                  <a:lnTo>
                    <a:pt x="1406664" y="198412"/>
                  </a:lnTo>
                  <a:lnTo>
                    <a:pt x="1406537" y="345592"/>
                  </a:lnTo>
                  <a:lnTo>
                    <a:pt x="1406080" y="354266"/>
                  </a:lnTo>
                  <a:lnTo>
                    <a:pt x="1404366" y="364007"/>
                  </a:lnTo>
                  <a:lnTo>
                    <a:pt x="1401508" y="372605"/>
                  </a:lnTo>
                  <a:lnTo>
                    <a:pt x="1397520" y="380047"/>
                  </a:lnTo>
                  <a:lnTo>
                    <a:pt x="1429512" y="421195"/>
                  </a:lnTo>
                  <a:lnTo>
                    <a:pt x="1446682" y="404101"/>
                  </a:lnTo>
                  <a:lnTo>
                    <a:pt x="1468272" y="385000"/>
                  </a:lnTo>
                  <a:lnTo>
                    <a:pt x="1494155" y="364159"/>
                  </a:lnTo>
                  <a:lnTo>
                    <a:pt x="1524190" y="341858"/>
                  </a:lnTo>
                  <a:close/>
                </a:path>
                <a:path w="1810385" h="448944">
                  <a:moveTo>
                    <a:pt x="1631162" y="317474"/>
                  </a:moveTo>
                  <a:lnTo>
                    <a:pt x="1579257" y="282321"/>
                  </a:lnTo>
                  <a:lnTo>
                    <a:pt x="1554645" y="316433"/>
                  </a:lnTo>
                  <a:lnTo>
                    <a:pt x="1529194" y="347802"/>
                  </a:lnTo>
                  <a:lnTo>
                    <a:pt x="1503159" y="376580"/>
                  </a:lnTo>
                  <a:lnTo>
                    <a:pt x="1476857" y="402907"/>
                  </a:lnTo>
                  <a:lnTo>
                    <a:pt x="1491221" y="414083"/>
                  </a:lnTo>
                  <a:lnTo>
                    <a:pt x="1504556" y="424827"/>
                  </a:lnTo>
                  <a:lnTo>
                    <a:pt x="1517015" y="435317"/>
                  </a:lnTo>
                  <a:lnTo>
                    <a:pt x="1528762" y="445681"/>
                  </a:lnTo>
                  <a:lnTo>
                    <a:pt x="1554213" y="415328"/>
                  </a:lnTo>
                  <a:lnTo>
                    <a:pt x="1579956" y="383832"/>
                  </a:lnTo>
                  <a:lnTo>
                    <a:pt x="1605699" y="351218"/>
                  </a:lnTo>
                  <a:lnTo>
                    <a:pt x="1631162" y="317474"/>
                  </a:lnTo>
                  <a:close/>
                </a:path>
                <a:path w="1810385" h="448944">
                  <a:moveTo>
                    <a:pt x="1773174" y="25908"/>
                  </a:moveTo>
                  <a:lnTo>
                    <a:pt x="1712125" y="25908"/>
                  </a:lnTo>
                  <a:lnTo>
                    <a:pt x="1712125" y="80873"/>
                  </a:lnTo>
                  <a:lnTo>
                    <a:pt x="1712125" y="213652"/>
                  </a:lnTo>
                  <a:lnTo>
                    <a:pt x="1582293" y="213652"/>
                  </a:lnTo>
                  <a:lnTo>
                    <a:pt x="1582293" y="80873"/>
                  </a:lnTo>
                  <a:lnTo>
                    <a:pt x="1712125" y="80873"/>
                  </a:lnTo>
                  <a:lnTo>
                    <a:pt x="1712125" y="25908"/>
                  </a:lnTo>
                  <a:lnTo>
                    <a:pt x="1521142" y="25908"/>
                  </a:lnTo>
                  <a:lnTo>
                    <a:pt x="1521142" y="267081"/>
                  </a:lnTo>
                  <a:lnTo>
                    <a:pt x="1773174" y="267081"/>
                  </a:lnTo>
                  <a:lnTo>
                    <a:pt x="1773174" y="213652"/>
                  </a:lnTo>
                  <a:lnTo>
                    <a:pt x="1773174" y="80873"/>
                  </a:lnTo>
                  <a:lnTo>
                    <a:pt x="1773174" y="25908"/>
                  </a:lnTo>
                  <a:close/>
                </a:path>
                <a:path w="1810385" h="448944">
                  <a:moveTo>
                    <a:pt x="1809851" y="402907"/>
                  </a:moveTo>
                  <a:lnTo>
                    <a:pt x="1785493" y="372046"/>
                  </a:lnTo>
                  <a:lnTo>
                    <a:pt x="1760550" y="341477"/>
                  </a:lnTo>
                  <a:lnTo>
                    <a:pt x="1735048" y="311480"/>
                  </a:lnTo>
                  <a:lnTo>
                    <a:pt x="1708975" y="282321"/>
                  </a:lnTo>
                  <a:lnTo>
                    <a:pt x="1660118" y="314426"/>
                  </a:lnTo>
                  <a:lnTo>
                    <a:pt x="1684159" y="345592"/>
                  </a:lnTo>
                  <a:lnTo>
                    <a:pt x="1708061" y="377355"/>
                  </a:lnTo>
                  <a:lnTo>
                    <a:pt x="1731657" y="409702"/>
                  </a:lnTo>
                  <a:lnTo>
                    <a:pt x="1754797" y="442633"/>
                  </a:lnTo>
                  <a:lnTo>
                    <a:pt x="1809851" y="402907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57192" y="885063"/>
            <a:ext cx="1916722" cy="270129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756754" y="1869478"/>
            <a:ext cx="6068060" cy="1978025"/>
            <a:chOff x="756754" y="1869478"/>
            <a:chExt cx="6068060" cy="197802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6754" y="1869478"/>
              <a:ext cx="6067717" cy="197796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58740" y="2945892"/>
              <a:ext cx="195072" cy="19659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396484" y="2975991"/>
              <a:ext cx="46355" cy="133350"/>
            </a:xfrm>
            <a:custGeom>
              <a:avLst/>
              <a:gdLst/>
              <a:ahLst/>
              <a:cxnLst/>
              <a:rect l="l" t="t" r="r" b="b"/>
              <a:pathLst>
                <a:path w="46354" h="133350">
                  <a:moveTo>
                    <a:pt x="45808" y="0"/>
                  </a:moveTo>
                  <a:lnTo>
                    <a:pt x="39712" y="0"/>
                  </a:lnTo>
                  <a:lnTo>
                    <a:pt x="35153" y="4571"/>
                  </a:lnTo>
                  <a:lnTo>
                    <a:pt x="32092" y="6095"/>
                  </a:lnTo>
                  <a:lnTo>
                    <a:pt x="27520" y="9143"/>
                  </a:lnTo>
                  <a:lnTo>
                    <a:pt x="18376" y="13715"/>
                  </a:lnTo>
                  <a:lnTo>
                    <a:pt x="13804" y="16763"/>
                  </a:lnTo>
                  <a:lnTo>
                    <a:pt x="7619" y="19811"/>
                  </a:lnTo>
                  <a:lnTo>
                    <a:pt x="3048" y="19811"/>
                  </a:lnTo>
                  <a:lnTo>
                    <a:pt x="0" y="21335"/>
                  </a:lnTo>
                  <a:lnTo>
                    <a:pt x="0" y="36575"/>
                  </a:lnTo>
                  <a:lnTo>
                    <a:pt x="3048" y="35051"/>
                  </a:lnTo>
                  <a:lnTo>
                    <a:pt x="6095" y="35051"/>
                  </a:lnTo>
                  <a:lnTo>
                    <a:pt x="21424" y="27431"/>
                  </a:lnTo>
                  <a:lnTo>
                    <a:pt x="22948" y="25907"/>
                  </a:lnTo>
                  <a:lnTo>
                    <a:pt x="25996" y="24383"/>
                  </a:lnTo>
                  <a:lnTo>
                    <a:pt x="27520" y="22859"/>
                  </a:lnTo>
                  <a:lnTo>
                    <a:pt x="29044" y="22859"/>
                  </a:lnTo>
                  <a:lnTo>
                    <a:pt x="30568" y="21335"/>
                  </a:lnTo>
                  <a:lnTo>
                    <a:pt x="30568" y="132778"/>
                  </a:lnTo>
                  <a:lnTo>
                    <a:pt x="45808" y="132778"/>
                  </a:lnTo>
                  <a:lnTo>
                    <a:pt x="45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85066" y="2977515"/>
              <a:ext cx="181737" cy="13277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19479" y="3594074"/>
              <a:ext cx="624840" cy="140970"/>
            </a:xfrm>
            <a:custGeom>
              <a:avLst/>
              <a:gdLst/>
              <a:ahLst/>
              <a:cxnLst/>
              <a:rect l="l" t="t" r="r" b="b"/>
              <a:pathLst>
                <a:path w="624839" h="140970">
                  <a:moveTo>
                    <a:pt x="45821" y="28956"/>
                  </a:moveTo>
                  <a:lnTo>
                    <a:pt x="30581" y="28956"/>
                  </a:lnTo>
                  <a:lnTo>
                    <a:pt x="30581" y="1524"/>
                  </a:lnTo>
                  <a:lnTo>
                    <a:pt x="19913" y="1524"/>
                  </a:lnTo>
                  <a:lnTo>
                    <a:pt x="19913" y="28956"/>
                  </a:lnTo>
                  <a:lnTo>
                    <a:pt x="1524" y="28956"/>
                  </a:lnTo>
                  <a:lnTo>
                    <a:pt x="1524" y="38100"/>
                  </a:lnTo>
                  <a:lnTo>
                    <a:pt x="19913" y="38100"/>
                  </a:lnTo>
                  <a:lnTo>
                    <a:pt x="19913" y="70192"/>
                  </a:lnTo>
                  <a:lnTo>
                    <a:pt x="12192" y="73240"/>
                  </a:lnTo>
                  <a:lnTo>
                    <a:pt x="0" y="76288"/>
                  </a:lnTo>
                  <a:lnTo>
                    <a:pt x="1524" y="88480"/>
                  </a:lnTo>
                  <a:lnTo>
                    <a:pt x="7620" y="86956"/>
                  </a:lnTo>
                  <a:lnTo>
                    <a:pt x="13817" y="83908"/>
                  </a:lnTo>
                  <a:lnTo>
                    <a:pt x="19913" y="82384"/>
                  </a:lnTo>
                  <a:lnTo>
                    <a:pt x="19913" y="125158"/>
                  </a:lnTo>
                  <a:lnTo>
                    <a:pt x="18389" y="126682"/>
                  </a:lnTo>
                  <a:lnTo>
                    <a:pt x="1524" y="126682"/>
                  </a:lnTo>
                  <a:lnTo>
                    <a:pt x="1524" y="129730"/>
                  </a:lnTo>
                  <a:lnTo>
                    <a:pt x="3048" y="134302"/>
                  </a:lnTo>
                  <a:lnTo>
                    <a:pt x="3048" y="138874"/>
                  </a:lnTo>
                  <a:lnTo>
                    <a:pt x="26009" y="138874"/>
                  </a:lnTo>
                  <a:lnTo>
                    <a:pt x="30581" y="132778"/>
                  </a:lnTo>
                  <a:lnTo>
                    <a:pt x="30581" y="82384"/>
                  </a:lnTo>
                  <a:lnTo>
                    <a:pt x="30581" y="77812"/>
                  </a:lnTo>
                  <a:lnTo>
                    <a:pt x="44297" y="73240"/>
                  </a:lnTo>
                  <a:lnTo>
                    <a:pt x="44297" y="70192"/>
                  </a:lnTo>
                  <a:lnTo>
                    <a:pt x="43281" y="67144"/>
                  </a:lnTo>
                  <a:lnTo>
                    <a:pt x="42773" y="65620"/>
                  </a:lnTo>
                  <a:lnTo>
                    <a:pt x="42773" y="62572"/>
                  </a:lnTo>
                  <a:lnTo>
                    <a:pt x="38201" y="64096"/>
                  </a:lnTo>
                  <a:lnTo>
                    <a:pt x="35153" y="65620"/>
                  </a:lnTo>
                  <a:lnTo>
                    <a:pt x="30581" y="67144"/>
                  </a:lnTo>
                  <a:lnTo>
                    <a:pt x="30581" y="38100"/>
                  </a:lnTo>
                  <a:lnTo>
                    <a:pt x="45821" y="38100"/>
                  </a:lnTo>
                  <a:lnTo>
                    <a:pt x="45821" y="28956"/>
                  </a:lnTo>
                  <a:close/>
                </a:path>
                <a:path w="624839" h="140970">
                  <a:moveTo>
                    <a:pt x="137452" y="21336"/>
                  </a:moveTo>
                  <a:lnTo>
                    <a:pt x="93154" y="21336"/>
                  </a:lnTo>
                  <a:lnTo>
                    <a:pt x="100774" y="18288"/>
                  </a:lnTo>
                  <a:lnTo>
                    <a:pt x="99250" y="13716"/>
                  </a:lnTo>
                  <a:lnTo>
                    <a:pt x="96202" y="7620"/>
                  </a:lnTo>
                  <a:lnTo>
                    <a:pt x="91630" y="0"/>
                  </a:lnTo>
                  <a:lnTo>
                    <a:pt x="80962" y="4572"/>
                  </a:lnTo>
                  <a:lnTo>
                    <a:pt x="87058" y="16764"/>
                  </a:lnTo>
                  <a:lnTo>
                    <a:pt x="90119" y="21336"/>
                  </a:lnTo>
                  <a:lnTo>
                    <a:pt x="50393" y="21336"/>
                  </a:lnTo>
                  <a:lnTo>
                    <a:pt x="50393" y="45720"/>
                  </a:lnTo>
                  <a:lnTo>
                    <a:pt x="61163" y="45720"/>
                  </a:lnTo>
                  <a:lnTo>
                    <a:pt x="61163" y="32004"/>
                  </a:lnTo>
                  <a:lnTo>
                    <a:pt x="125260" y="32004"/>
                  </a:lnTo>
                  <a:lnTo>
                    <a:pt x="125260" y="45720"/>
                  </a:lnTo>
                  <a:lnTo>
                    <a:pt x="137452" y="45720"/>
                  </a:lnTo>
                  <a:lnTo>
                    <a:pt x="137452" y="32004"/>
                  </a:lnTo>
                  <a:lnTo>
                    <a:pt x="137452" y="21336"/>
                  </a:lnTo>
                  <a:close/>
                </a:path>
                <a:path w="624839" h="140970">
                  <a:moveTo>
                    <a:pt x="140500" y="62572"/>
                  </a:moveTo>
                  <a:lnTo>
                    <a:pt x="110020" y="62572"/>
                  </a:lnTo>
                  <a:lnTo>
                    <a:pt x="110020" y="71716"/>
                  </a:lnTo>
                  <a:lnTo>
                    <a:pt x="107378" y="80581"/>
                  </a:lnTo>
                  <a:lnTo>
                    <a:pt x="103873" y="88861"/>
                  </a:lnTo>
                  <a:lnTo>
                    <a:pt x="99212" y="96583"/>
                  </a:lnTo>
                  <a:lnTo>
                    <a:pt x="93154" y="103720"/>
                  </a:lnTo>
                  <a:lnTo>
                    <a:pt x="87198" y="100317"/>
                  </a:lnTo>
                  <a:lnTo>
                    <a:pt x="80962" y="97053"/>
                  </a:lnTo>
                  <a:lnTo>
                    <a:pt x="74726" y="94081"/>
                  </a:lnTo>
                  <a:lnTo>
                    <a:pt x="68783" y="91528"/>
                  </a:lnTo>
                  <a:lnTo>
                    <a:pt x="71818" y="83908"/>
                  </a:lnTo>
                  <a:lnTo>
                    <a:pt x="77927" y="71716"/>
                  </a:lnTo>
                  <a:lnTo>
                    <a:pt x="110020" y="71716"/>
                  </a:lnTo>
                  <a:lnTo>
                    <a:pt x="110020" y="62572"/>
                  </a:lnTo>
                  <a:lnTo>
                    <a:pt x="82486" y="62572"/>
                  </a:lnTo>
                  <a:lnTo>
                    <a:pt x="85534" y="54952"/>
                  </a:lnTo>
                  <a:lnTo>
                    <a:pt x="88582" y="48856"/>
                  </a:lnTo>
                  <a:lnTo>
                    <a:pt x="91630" y="41148"/>
                  </a:lnTo>
                  <a:lnTo>
                    <a:pt x="79438" y="38100"/>
                  </a:lnTo>
                  <a:lnTo>
                    <a:pt x="77152" y="44069"/>
                  </a:lnTo>
                  <a:lnTo>
                    <a:pt x="72580" y="56616"/>
                  </a:lnTo>
                  <a:lnTo>
                    <a:pt x="70294" y="62572"/>
                  </a:lnTo>
                  <a:lnTo>
                    <a:pt x="47345" y="62572"/>
                  </a:lnTo>
                  <a:lnTo>
                    <a:pt x="47345" y="71716"/>
                  </a:lnTo>
                  <a:lnTo>
                    <a:pt x="65722" y="71716"/>
                  </a:lnTo>
                  <a:lnTo>
                    <a:pt x="59575" y="84289"/>
                  </a:lnTo>
                  <a:lnTo>
                    <a:pt x="56642" y="89725"/>
                  </a:lnTo>
                  <a:lnTo>
                    <a:pt x="53441" y="94576"/>
                  </a:lnTo>
                  <a:lnTo>
                    <a:pt x="61493" y="98920"/>
                  </a:lnTo>
                  <a:lnTo>
                    <a:pt x="77520" y="107010"/>
                  </a:lnTo>
                  <a:lnTo>
                    <a:pt x="85534" y="111340"/>
                  </a:lnTo>
                  <a:lnTo>
                    <a:pt x="76542" y="116014"/>
                  </a:lnTo>
                  <a:lnTo>
                    <a:pt x="65900" y="120573"/>
                  </a:lnTo>
                  <a:lnTo>
                    <a:pt x="53124" y="125158"/>
                  </a:lnTo>
                  <a:lnTo>
                    <a:pt x="38201" y="129730"/>
                  </a:lnTo>
                  <a:lnTo>
                    <a:pt x="41249" y="132778"/>
                  </a:lnTo>
                  <a:lnTo>
                    <a:pt x="42773" y="137350"/>
                  </a:lnTo>
                  <a:lnTo>
                    <a:pt x="44297" y="140398"/>
                  </a:lnTo>
                  <a:lnTo>
                    <a:pt x="60350" y="134670"/>
                  </a:lnTo>
                  <a:lnTo>
                    <a:pt x="74091" y="128778"/>
                  </a:lnTo>
                  <a:lnTo>
                    <a:pt x="85534" y="122618"/>
                  </a:lnTo>
                  <a:lnTo>
                    <a:pt x="94691" y="116014"/>
                  </a:lnTo>
                  <a:lnTo>
                    <a:pt x="105613" y="122618"/>
                  </a:lnTo>
                  <a:lnTo>
                    <a:pt x="115531" y="128778"/>
                  </a:lnTo>
                  <a:lnTo>
                    <a:pt x="124561" y="134670"/>
                  </a:lnTo>
                  <a:lnTo>
                    <a:pt x="132880" y="140398"/>
                  </a:lnTo>
                  <a:lnTo>
                    <a:pt x="138976" y="129730"/>
                  </a:lnTo>
                  <a:lnTo>
                    <a:pt x="130708" y="124256"/>
                  </a:lnTo>
                  <a:lnTo>
                    <a:pt x="122021" y="119049"/>
                  </a:lnTo>
                  <a:lnTo>
                    <a:pt x="116801" y="116014"/>
                  </a:lnTo>
                  <a:lnTo>
                    <a:pt x="113042" y="113830"/>
                  </a:lnTo>
                  <a:lnTo>
                    <a:pt x="103924" y="108292"/>
                  </a:lnTo>
                  <a:lnTo>
                    <a:pt x="107657" y="103720"/>
                  </a:lnTo>
                  <a:lnTo>
                    <a:pt x="109994" y="100863"/>
                  </a:lnTo>
                  <a:lnTo>
                    <a:pt x="114769" y="92290"/>
                  </a:lnTo>
                  <a:lnTo>
                    <a:pt x="118706" y="82575"/>
                  </a:lnTo>
                  <a:lnTo>
                    <a:pt x="122212" y="71716"/>
                  </a:lnTo>
                  <a:lnTo>
                    <a:pt x="140500" y="71716"/>
                  </a:lnTo>
                  <a:lnTo>
                    <a:pt x="140500" y="62572"/>
                  </a:lnTo>
                  <a:close/>
                </a:path>
                <a:path w="624839" h="140970">
                  <a:moveTo>
                    <a:pt x="276415" y="103720"/>
                  </a:moveTo>
                  <a:lnTo>
                    <a:pt x="270941" y="97155"/>
                  </a:lnTo>
                  <a:lnTo>
                    <a:pt x="265747" y="91160"/>
                  </a:lnTo>
                  <a:lnTo>
                    <a:pt x="260553" y="85725"/>
                  </a:lnTo>
                  <a:lnTo>
                    <a:pt x="255079" y="80860"/>
                  </a:lnTo>
                  <a:lnTo>
                    <a:pt x="247459" y="86956"/>
                  </a:lnTo>
                  <a:lnTo>
                    <a:pt x="251193" y="90982"/>
                  </a:lnTo>
                  <a:lnTo>
                    <a:pt x="255701" y="96367"/>
                  </a:lnTo>
                  <a:lnTo>
                    <a:pt x="260959" y="103035"/>
                  </a:lnTo>
                  <a:lnTo>
                    <a:pt x="267271" y="111340"/>
                  </a:lnTo>
                  <a:lnTo>
                    <a:pt x="276415" y="103720"/>
                  </a:lnTo>
                  <a:close/>
                </a:path>
                <a:path w="624839" h="140970">
                  <a:moveTo>
                    <a:pt x="284137" y="10668"/>
                  </a:moveTo>
                  <a:lnTo>
                    <a:pt x="161925" y="10668"/>
                  </a:lnTo>
                  <a:lnTo>
                    <a:pt x="161874" y="73888"/>
                  </a:lnTo>
                  <a:lnTo>
                    <a:pt x="161658" y="80860"/>
                  </a:lnTo>
                  <a:lnTo>
                    <a:pt x="161544" y="84861"/>
                  </a:lnTo>
                  <a:lnTo>
                    <a:pt x="160642" y="93840"/>
                  </a:lnTo>
                  <a:lnTo>
                    <a:pt x="158889" y="100672"/>
                  </a:lnTo>
                  <a:lnTo>
                    <a:pt x="157162" y="107581"/>
                  </a:lnTo>
                  <a:lnTo>
                    <a:pt x="154292" y="114630"/>
                  </a:lnTo>
                  <a:lnTo>
                    <a:pt x="150266" y="121983"/>
                  </a:lnTo>
                  <a:lnTo>
                    <a:pt x="145072" y="129730"/>
                  </a:lnTo>
                  <a:lnTo>
                    <a:pt x="149745" y="132778"/>
                  </a:lnTo>
                  <a:lnTo>
                    <a:pt x="152781" y="137350"/>
                  </a:lnTo>
                  <a:lnTo>
                    <a:pt x="154317" y="138874"/>
                  </a:lnTo>
                  <a:lnTo>
                    <a:pt x="159689" y="130848"/>
                  </a:lnTo>
                  <a:lnTo>
                    <a:pt x="164211" y="122669"/>
                  </a:lnTo>
                  <a:lnTo>
                    <a:pt x="167589" y="114185"/>
                  </a:lnTo>
                  <a:lnTo>
                    <a:pt x="169545" y="105244"/>
                  </a:lnTo>
                  <a:lnTo>
                    <a:pt x="171538" y="96367"/>
                  </a:lnTo>
                  <a:lnTo>
                    <a:pt x="174117" y="21336"/>
                  </a:lnTo>
                  <a:lnTo>
                    <a:pt x="284137" y="21336"/>
                  </a:lnTo>
                  <a:lnTo>
                    <a:pt x="284137" y="10668"/>
                  </a:lnTo>
                  <a:close/>
                </a:path>
                <a:path w="624839" h="140970">
                  <a:moveTo>
                    <a:pt x="285661" y="120586"/>
                  </a:moveTo>
                  <a:lnTo>
                    <a:pt x="235178" y="120586"/>
                  </a:lnTo>
                  <a:lnTo>
                    <a:pt x="235178" y="71716"/>
                  </a:lnTo>
                  <a:lnTo>
                    <a:pt x="279463" y="71716"/>
                  </a:lnTo>
                  <a:lnTo>
                    <a:pt x="279463" y="61048"/>
                  </a:lnTo>
                  <a:lnTo>
                    <a:pt x="235178" y="61048"/>
                  </a:lnTo>
                  <a:lnTo>
                    <a:pt x="235178" y="28956"/>
                  </a:lnTo>
                  <a:lnTo>
                    <a:pt x="222986" y="28956"/>
                  </a:lnTo>
                  <a:lnTo>
                    <a:pt x="222986" y="61048"/>
                  </a:lnTo>
                  <a:lnTo>
                    <a:pt x="184785" y="61048"/>
                  </a:lnTo>
                  <a:lnTo>
                    <a:pt x="184785" y="71716"/>
                  </a:lnTo>
                  <a:lnTo>
                    <a:pt x="222986" y="71716"/>
                  </a:lnTo>
                  <a:lnTo>
                    <a:pt x="222986" y="120586"/>
                  </a:lnTo>
                  <a:lnTo>
                    <a:pt x="174117" y="120586"/>
                  </a:lnTo>
                  <a:lnTo>
                    <a:pt x="174117" y="131254"/>
                  </a:lnTo>
                  <a:lnTo>
                    <a:pt x="285661" y="131254"/>
                  </a:lnTo>
                  <a:lnTo>
                    <a:pt x="285661" y="120586"/>
                  </a:lnTo>
                  <a:close/>
                </a:path>
                <a:path w="624839" h="140970">
                  <a:moveTo>
                    <a:pt x="333006" y="3048"/>
                  </a:moveTo>
                  <a:lnTo>
                    <a:pt x="320713" y="0"/>
                  </a:lnTo>
                  <a:lnTo>
                    <a:pt x="315302" y="18884"/>
                  </a:lnTo>
                  <a:lnTo>
                    <a:pt x="308330" y="36626"/>
                  </a:lnTo>
                  <a:lnTo>
                    <a:pt x="299923" y="53225"/>
                  </a:lnTo>
                  <a:lnTo>
                    <a:pt x="290233" y="68668"/>
                  </a:lnTo>
                  <a:lnTo>
                    <a:pt x="291757" y="74764"/>
                  </a:lnTo>
                  <a:lnTo>
                    <a:pt x="294805" y="79336"/>
                  </a:lnTo>
                  <a:lnTo>
                    <a:pt x="296329" y="82384"/>
                  </a:lnTo>
                  <a:lnTo>
                    <a:pt x="310045" y="59524"/>
                  </a:lnTo>
                  <a:lnTo>
                    <a:pt x="310045" y="140398"/>
                  </a:lnTo>
                  <a:lnTo>
                    <a:pt x="320713" y="140398"/>
                  </a:lnTo>
                  <a:lnTo>
                    <a:pt x="320713" y="59524"/>
                  </a:lnTo>
                  <a:lnTo>
                    <a:pt x="320713" y="36626"/>
                  </a:lnTo>
                  <a:lnTo>
                    <a:pt x="323913" y="29197"/>
                  </a:lnTo>
                  <a:lnTo>
                    <a:pt x="326847" y="20955"/>
                  </a:lnTo>
                  <a:lnTo>
                    <a:pt x="329768" y="12192"/>
                  </a:lnTo>
                  <a:lnTo>
                    <a:pt x="333006" y="3048"/>
                  </a:lnTo>
                  <a:close/>
                </a:path>
                <a:path w="624839" h="140970">
                  <a:moveTo>
                    <a:pt x="371106" y="108292"/>
                  </a:moveTo>
                  <a:lnTo>
                    <a:pt x="365645" y="90601"/>
                  </a:lnTo>
                  <a:lnTo>
                    <a:pt x="360616" y="74193"/>
                  </a:lnTo>
                  <a:lnTo>
                    <a:pt x="355981" y="59524"/>
                  </a:lnTo>
                  <a:lnTo>
                    <a:pt x="351282" y="45720"/>
                  </a:lnTo>
                  <a:lnTo>
                    <a:pt x="340614" y="50380"/>
                  </a:lnTo>
                  <a:lnTo>
                    <a:pt x="345198" y="63766"/>
                  </a:lnTo>
                  <a:lnTo>
                    <a:pt x="350177" y="79336"/>
                  </a:lnTo>
                  <a:lnTo>
                    <a:pt x="354965" y="94538"/>
                  </a:lnTo>
                  <a:lnTo>
                    <a:pt x="360426" y="111340"/>
                  </a:lnTo>
                  <a:lnTo>
                    <a:pt x="371106" y="108292"/>
                  </a:lnTo>
                  <a:close/>
                </a:path>
                <a:path w="624839" h="140970">
                  <a:moveTo>
                    <a:pt x="392531" y="19812"/>
                  </a:moveTo>
                  <a:lnTo>
                    <a:pt x="386435" y="10668"/>
                  </a:lnTo>
                  <a:lnTo>
                    <a:pt x="381863" y="4572"/>
                  </a:lnTo>
                  <a:lnTo>
                    <a:pt x="377291" y="0"/>
                  </a:lnTo>
                  <a:lnTo>
                    <a:pt x="368046" y="6096"/>
                  </a:lnTo>
                  <a:lnTo>
                    <a:pt x="372719" y="12192"/>
                  </a:lnTo>
                  <a:lnTo>
                    <a:pt x="377291" y="19812"/>
                  </a:lnTo>
                  <a:lnTo>
                    <a:pt x="381863" y="25908"/>
                  </a:lnTo>
                  <a:lnTo>
                    <a:pt x="392531" y="19812"/>
                  </a:lnTo>
                  <a:close/>
                </a:path>
                <a:path w="624839" h="140970">
                  <a:moveTo>
                    <a:pt x="429196" y="25908"/>
                  </a:moveTo>
                  <a:lnTo>
                    <a:pt x="381863" y="25908"/>
                  </a:lnTo>
                  <a:lnTo>
                    <a:pt x="331470" y="25908"/>
                  </a:lnTo>
                  <a:lnTo>
                    <a:pt x="331470" y="36626"/>
                  </a:lnTo>
                  <a:lnTo>
                    <a:pt x="429196" y="36626"/>
                  </a:lnTo>
                  <a:lnTo>
                    <a:pt x="429196" y="25908"/>
                  </a:lnTo>
                  <a:close/>
                </a:path>
                <a:path w="624839" h="140970">
                  <a:moveTo>
                    <a:pt x="432231" y="122110"/>
                  </a:moveTo>
                  <a:lnTo>
                    <a:pt x="395579" y="122110"/>
                  </a:lnTo>
                  <a:lnTo>
                    <a:pt x="403237" y="99479"/>
                  </a:lnTo>
                  <a:lnTo>
                    <a:pt x="410070" y="79743"/>
                  </a:lnTo>
                  <a:lnTo>
                    <a:pt x="415759" y="62865"/>
                  </a:lnTo>
                  <a:lnTo>
                    <a:pt x="420065" y="48856"/>
                  </a:lnTo>
                  <a:lnTo>
                    <a:pt x="407771" y="44196"/>
                  </a:lnTo>
                  <a:lnTo>
                    <a:pt x="401193" y="67970"/>
                  </a:lnTo>
                  <a:lnTo>
                    <a:pt x="395198" y="88874"/>
                  </a:lnTo>
                  <a:lnTo>
                    <a:pt x="389763" y="106908"/>
                  </a:lnTo>
                  <a:lnTo>
                    <a:pt x="384911" y="122110"/>
                  </a:lnTo>
                  <a:lnTo>
                    <a:pt x="328422" y="122110"/>
                  </a:lnTo>
                  <a:lnTo>
                    <a:pt x="328422" y="132778"/>
                  </a:lnTo>
                  <a:lnTo>
                    <a:pt x="432231" y="132778"/>
                  </a:lnTo>
                  <a:lnTo>
                    <a:pt x="432231" y="122110"/>
                  </a:lnTo>
                  <a:close/>
                </a:path>
                <a:path w="624839" h="140970">
                  <a:moveTo>
                    <a:pt x="493306" y="15240"/>
                  </a:moveTo>
                  <a:lnTo>
                    <a:pt x="484162" y="15240"/>
                  </a:lnTo>
                  <a:lnTo>
                    <a:pt x="484162" y="27432"/>
                  </a:lnTo>
                  <a:lnTo>
                    <a:pt x="493306" y="27432"/>
                  </a:lnTo>
                  <a:lnTo>
                    <a:pt x="493306" y="15240"/>
                  </a:lnTo>
                  <a:close/>
                </a:path>
                <a:path w="624839" h="140970">
                  <a:moveTo>
                    <a:pt x="528447" y="15240"/>
                  </a:moveTo>
                  <a:lnTo>
                    <a:pt x="519303" y="15240"/>
                  </a:lnTo>
                  <a:lnTo>
                    <a:pt x="519303" y="27432"/>
                  </a:lnTo>
                  <a:lnTo>
                    <a:pt x="528447" y="27432"/>
                  </a:lnTo>
                  <a:lnTo>
                    <a:pt x="528447" y="15240"/>
                  </a:lnTo>
                  <a:close/>
                </a:path>
                <a:path w="624839" h="140970">
                  <a:moveTo>
                    <a:pt x="555980" y="85432"/>
                  </a:moveTo>
                  <a:lnTo>
                    <a:pt x="546735" y="85432"/>
                  </a:lnTo>
                  <a:lnTo>
                    <a:pt x="546735" y="94576"/>
                  </a:lnTo>
                  <a:lnTo>
                    <a:pt x="555980" y="94576"/>
                  </a:lnTo>
                  <a:lnTo>
                    <a:pt x="555980" y="85432"/>
                  </a:lnTo>
                  <a:close/>
                </a:path>
                <a:path w="624839" h="140970">
                  <a:moveTo>
                    <a:pt x="555980" y="70192"/>
                  </a:moveTo>
                  <a:lnTo>
                    <a:pt x="546735" y="70192"/>
                  </a:lnTo>
                  <a:lnTo>
                    <a:pt x="546735" y="79336"/>
                  </a:lnTo>
                  <a:lnTo>
                    <a:pt x="555980" y="79336"/>
                  </a:lnTo>
                  <a:lnTo>
                    <a:pt x="555980" y="70192"/>
                  </a:lnTo>
                  <a:close/>
                </a:path>
                <a:path w="624839" h="140970">
                  <a:moveTo>
                    <a:pt x="563600" y="15240"/>
                  </a:moveTo>
                  <a:lnTo>
                    <a:pt x="554456" y="15240"/>
                  </a:lnTo>
                  <a:lnTo>
                    <a:pt x="554456" y="27432"/>
                  </a:lnTo>
                  <a:lnTo>
                    <a:pt x="563600" y="27432"/>
                  </a:lnTo>
                  <a:lnTo>
                    <a:pt x="563600" y="15240"/>
                  </a:lnTo>
                  <a:close/>
                </a:path>
                <a:path w="624839" h="140970">
                  <a:moveTo>
                    <a:pt x="563600" y="7518"/>
                  </a:moveTo>
                  <a:lnTo>
                    <a:pt x="447484" y="7518"/>
                  </a:lnTo>
                  <a:lnTo>
                    <a:pt x="447484" y="15138"/>
                  </a:lnTo>
                  <a:lnTo>
                    <a:pt x="447484" y="27838"/>
                  </a:lnTo>
                  <a:lnTo>
                    <a:pt x="447484" y="35458"/>
                  </a:lnTo>
                  <a:lnTo>
                    <a:pt x="447484" y="37998"/>
                  </a:lnTo>
                  <a:lnTo>
                    <a:pt x="458165" y="37998"/>
                  </a:lnTo>
                  <a:lnTo>
                    <a:pt x="458165" y="35458"/>
                  </a:lnTo>
                  <a:lnTo>
                    <a:pt x="554456" y="35458"/>
                  </a:lnTo>
                  <a:lnTo>
                    <a:pt x="554456" y="38100"/>
                  </a:lnTo>
                  <a:lnTo>
                    <a:pt x="563600" y="38100"/>
                  </a:lnTo>
                  <a:lnTo>
                    <a:pt x="563600" y="35458"/>
                  </a:lnTo>
                  <a:lnTo>
                    <a:pt x="563600" y="35052"/>
                  </a:lnTo>
                  <a:lnTo>
                    <a:pt x="563600" y="27838"/>
                  </a:lnTo>
                  <a:lnTo>
                    <a:pt x="458165" y="27838"/>
                  </a:lnTo>
                  <a:lnTo>
                    <a:pt x="458165" y="15138"/>
                  </a:lnTo>
                  <a:lnTo>
                    <a:pt x="563600" y="15138"/>
                  </a:lnTo>
                  <a:lnTo>
                    <a:pt x="563600" y="7518"/>
                  </a:lnTo>
                  <a:close/>
                </a:path>
                <a:path w="624839" h="140970">
                  <a:moveTo>
                    <a:pt x="575792" y="128206"/>
                  </a:moveTo>
                  <a:lnTo>
                    <a:pt x="555980" y="128206"/>
                  </a:lnTo>
                  <a:lnTo>
                    <a:pt x="555980" y="119278"/>
                  </a:lnTo>
                  <a:lnTo>
                    <a:pt x="555980" y="119062"/>
                  </a:lnTo>
                  <a:lnTo>
                    <a:pt x="555980" y="111658"/>
                  </a:lnTo>
                  <a:lnTo>
                    <a:pt x="465874" y="111658"/>
                  </a:lnTo>
                  <a:lnTo>
                    <a:pt x="465874" y="102768"/>
                  </a:lnTo>
                  <a:lnTo>
                    <a:pt x="546735" y="102768"/>
                  </a:lnTo>
                  <a:lnTo>
                    <a:pt x="546735" y="111340"/>
                  </a:lnTo>
                  <a:lnTo>
                    <a:pt x="555980" y="111340"/>
                  </a:lnTo>
                  <a:lnTo>
                    <a:pt x="555980" y="102768"/>
                  </a:lnTo>
                  <a:lnTo>
                    <a:pt x="555980" y="102196"/>
                  </a:lnTo>
                  <a:lnTo>
                    <a:pt x="555980" y="95148"/>
                  </a:lnTo>
                  <a:lnTo>
                    <a:pt x="465874" y="95148"/>
                  </a:lnTo>
                  <a:lnTo>
                    <a:pt x="465874" y="84988"/>
                  </a:lnTo>
                  <a:lnTo>
                    <a:pt x="555980" y="84988"/>
                  </a:lnTo>
                  <a:lnTo>
                    <a:pt x="555980" y="79908"/>
                  </a:lnTo>
                  <a:lnTo>
                    <a:pt x="465874" y="79908"/>
                  </a:lnTo>
                  <a:lnTo>
                    <a:pt x="465874" y="69748"/>
                  </a:lnTo>
                  <a:lnTo>
                    <a:pt x="555980" y="69748"/>
                  </a:lnTo>
                  <a:lnTo>
                    <a:pt x="555980" y="62128"/>
                  </a:lnTo>
                  <a:lnTo>
                    <a:pt x="510159" y="62128"/>
                  </a:lnTo>
                  <a:lnTo>
                    <a:pt x="510159" y="53428"/>
                  </a:lnTo>
                  <a:lnTo>
                    <a:pt x="572744" y="53428"/>
                  </a:lnTo>
                  <a:lnTo>
                    <a:pt x="572744" y="44196"/>
                  </a:lnTo>
                  <a:lnTo>
                    <a:pt x="510159" y="44196"/>
                  </a:lnTo>
                  <a:lnTo>
                    <a:pt x="510159" y="38100"/>
                  </a:lnTo>
                  <a:lnTo>
                    <a:pt x="499402" y="38100"/>
                  </a:lnTo>
                  <a:lnTo>
                    <a:pt x="499402" y="44196"/>
                  </a:lnTo>
                  <a:lnTo>
                    <a:pt x="438340" y="44196"/>
                  </a:lnTo>
                  <a:lnTo>
                    <a:pt x="438340" y="53428"/>
                  </a:lnTo>
                  <a:lnTo>
                    <a:pt x="499402" y="53428"/>
                  </a:lnTo>
                  <a:lnTo>
                    <a:pt x="499402" y="62128"/>
                  </a:lnTo>
                  <a:lnTo>
                    <a:pt x="456628" y="62128"/>
                  </a:lnTo>
                  <a:lnTo>
                    <a:pt x="456628" y="69748"/>
                  </a:lnTo>
                  <a:lnTo>
                    <a:pt x="456628" y="128168"/>
                  </a:lnTo>
                  <a:lnTo>
                    <a:pt x="465874" y="128168"/>
                  </a:lnTo>
                  <a:lnTo>
                    <a:pt x="465874" y="119278"/>
                  </a:lnTo>
                  <a:lnTo>
                    <a:pt x="546735" y="119278"/>
                  </a:lnTo>
                  <a:lnTo>
                    <a:pt x="546735" y="128206"/>
                  </a:lnTo>
                  <a:lnTo>
                    <a:pt x="435305" y="128206"/>
                  </a:lnTo>
                  <a:lnTo>
                    <a:pt x="435305" y="135826"/>
                  </a:lnTo>
                  <a:lnTo>
                    <a:pt x="575792" y="135826"/>
                  </a:lnTo>
                  <a:lnTo>
                    <a:pt x="575792" y="128206"/>
                  </a:lnTo>
                  <a:close/>
                </a:path>
                <a:path w="624839" h="140970">
                  <a:moveTo>
                    <a:pt x="624662" y="111340"/>
                  </a:moveTo>
                  <a:lnTo>
                    <a:pt x="621601" y="108292"/>
                  </a:lnTo>
                  <a:lnTo>
                    <a:pt x="620090" y="105244"/>
                  </a:lnTo>
                  <a:lnTo>
                    <a:pt x="609409" y="105244"/>
                  </a:lnTo>
                  <a:lnTo>
                    <a:pt x="607885" y="108292"/>
                  </a:lnTo>
                  <a:lnTo>
                    <a:pt x="606374" y="109816"/>
                  </a:lnTo>
                  <a:lnTo>
                    <a:pt x="606374" y="119062"/>
                  </a:lnTo>
                  <a:lnTo>
                    <a:pt x="607885" y="120586"/>
                  </a:lnTo>
                  <a:lnTo>
                    <a:pt x="610946" y="122110"/>
                  </a:lnTo>
                  <a:lnTo>
                    <a:pt x="612457" y="123634"/>
                  </a:lnTo>
                  <a:lnTo>
                    <a:pt x="617029" y="123634"/>
                  </a:lnTo>
                  <a:lnTo>
                    <a:pt x="620090" y="122110"/>
                  </a:lnTo>
                  <a:lnTo>
                    <a:pt x="623125" y="119062"/>
                  </a:lnTo>
                  <a:lnTo>
                    <a:pt x="624662" y="116014"/>
                  </a:lnTo>
                  <a:lnTo>
                    <a:pt x="624662" y="111340"/>
                  </a:lnTo>
                  <a:close/>
                </a:path>
                <a:path w="624839" h="140970">
                  <a:moveTo>
                    <a:pt x="624662" y="47332"/>
                  </a:moveTo>
                  <a:lnTo>
                    <a:pt x="623125" y="45720"/>
                  </a:lnTo>
                  <a:lnTo>
                    <a:pt x="620090" y="42672"/>
                  </a:lnTo>
                  <a:lnTo>
                    <a:pt x="617029" y="41148"/>
                  </a:lnTo>
                  <a:lnTo>
                    <a:pt x="612457" y="41148"/>
                  </a:lnTo>
                  <a:lnTo>
                    <a:pt x="609409" y="42672"/>
                  </a:lnTo>
                  <a:lnTo>
                    <a:pt x="606374" y="45720"/>
                  </a:lnTo>
                  <a:lnTo>
                    <a:pt x="606374" y="54952"/>
                  </a:lnTo>
                  <a:lnTo>
                    <a:pt x="609409" y="58000"/>
                  </a:lnTo>
                  <a:lnTo>
                    <a:pt x="612457" y="59524"/>
                  </a:lnTo>
                  <a:lnTo>
                    <a:pt x="617029" y="59524"/>
                  </a:lnTo>
                  <a:lnTo>
                    <a:pt x="620090" y="58000"/>
                  </a:lnTo>
                  <a:lnTo>
                    <a:pt x="623125" y="54952"/>
                  </a:lnTo>
                  <a:lnTo>
                    <a:pt x="624662" y="51904"/>
                  </a:lnTo>
                  <a:lnTo>
                    <a:pt x="624662" y="47332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46427" y="3594074"/>
              <a:ext cx="721041" cy="14192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679573" y="3592550"/>
              <a:ext cx="782320" cy="143510"/>
            </a:xfrm>
            <a:custGeom>
              <a:avLst/>
              <a:gdLst/>
              <a:ahLst/>
              <a:cxnLst/>
              <a:rect l="l" t="t" r="r" b="b"/>
              <a:pathLst>
                <a:path w="782320" h="143510">
                  <a:moveTo>
                    <a:pt x="122110" y="31902"/>
                  </a:moveTo>
                  <a:lnTo>
                    <a:pt x="67144" y="31902"/>
                  </a:lnTo>
                  <a:lnTo>
                    <a:pt x="67144" y="1524"/>
                  </a:lnTo>
                  <a:lnTo>
                    <a:pt x="54952" y="1524"/>
                  </a:lnTo>
                  <a:lnTo>
                    <a:pt x="54952" y="31902"/>
                  </a:lnTo>
                  <a:lnTo>
                    <a:pt x="0" y="31902"/>
                  </a:lnTo>
                  <a:lnTo>
                    <a:pt x="0" y="42062"/>
                  </a:lnTo>
                  <a:lnTo>
                    <a:pt x="0" y="78892"/>
                  </a:lnTo>
                  <a:lnTo>
                    <a:pt x="0" y="90322"/>
                  </a:lnTo>
                  <a:lnTo>
                    <a:pt x="0" y="97942"/>
                  </a:lnTo>
                  <a:lnTo>
                    <a:pt x="12192" y="97942"/>
                  </a:lnTo>
                  <a:lnTo>
                    <a:pt x="12192" y="90322"/>
                  </a:lnTo>
                  <a:lnTo>
                    <a:pt x="54952" y="90322"/>
                  </a:lnTo>
                  <a:lnTo>
                    <a:pt x="54952" y="141922"/>
                  </a:lnTo>
                  <a:lnTo>
                    <a:pt x="67144" y="141922"/>
                  </a:lnTo>
                  <a:lnTo>
                    <a:pt x="67144" y="90322"/>
                  </a:lnTo>
                  <a:lnTo>
                    <a:pt x="109918" y="90322"/>
                  </a:lnTo>
                  <a:lnTo>
                    <a:pt x="109918" y="97624"/>
                  </a:lnTo>
                  <a:lnTo>
                    <a:pt x="122110" y="97624"/>
                  </a:lnTo>
                  <a:lnTo>
                    <a:pt x="122110" y="42672"/>
                  </a:lnTo>
                  <a:lnTo>
                    <a:pt x="109918" y="42672"/>
                  </a:lnTo>
                  <a:lnTo>
                    <a:pt x="109918" y="78892"/>
                  </a:lnTo>
                  <a:lnTo>
                    <a:pt x="67144" y="78892"/>
                  </a:lnTo>
                  <a:lnTo>
                    <a:pt x="67144" y="42672"/>
                  </a:lnTo>
                  <a:lnTo>
                    <a:pt x="54952" y="42672"/>
                  </a:lnTo>
                  <a:lnTo>
                    <a:pt x="54952" y="78892"/>
                  </a:lnTo>
                  <a:lnTo>
                    <a:pt x="12192" y="78892"/>
                  </a:lnTo>
                  <a:lnTo>
                    <a:pt x="12192" y="42062"/>
                  </a:lnTo>
                  <a:lnTo>
                    <a:pt x="122110" y="42062"/>
                  </a:lnTo>
                  <a:lnTo>
                    <a:pt x="122110" y="31902"/>
                  </a:lnTo>
                  <a:close/>
                </a:path>
                <a:path w="782320" h="143510">
                  <a:moveTo>
                    <a:pt x="164871" y="109816"/>
                  </a:moveTo>
                  <a:lnTo>
                    <a:pt x="154203" y="103720"/>
                  </a:lnTo>
                  <a:lnTo>
                    <a:pt x="149631" y="112407"/>
                  </a:lnTo>
                  <a:lnTo>
                    <a:pt x="145059" y="120192"/>
                  </a:lnTo>
                  <a:lnTo>
                    <a:pt x="140462" y="127431"/>
                  </a:lnTo>
                  <a:lnTo>
                    <a:pt x="135978" y="134353"/>
                  </a:lnTo>
                  <a:lnTo>
                    <a:pt x="145059" y="140398"/>
                  </a:lnTo>
                  <a:lnTo>
                    <a:pt x="149656" y="134353"/>
                  </a:lnTo>
                  <a:lnTo>
                    <a:pt x="154393" y="127431"/>
                  </a:lnTo>
                  <a:lnTo>
                    <a:pt x="159410" y="119354"/>
                  </a:lnTo>
                  <a:lnTo>
                    <a:pt x="164871" y="109816"/>
                  </a:lnTo>
                  <a:close/>
                </a:path>
                <a:path w="782320" h="143510">
                  <a:moveTo>
                    <a:pt x="200025" y="134302"/>
                  </a:moveTo>
                  <a:lnTo>
                    <a:pt x="197472" y="126314"/>
                  </a:lnTo>
                  <a:lnTo>
                    <a:pt x="194500" y="118440"/>
                  </a:lnTo>
                  <a:lnTo>
                    <a:pt x="191236" y="110858"/>
                  </a:lnTo>
                  <a:lnTo>
                    <a:pt x="187833" y="103720"/>
                  </a:lnTo>
                  <a:lnTo>
                    <a:pt x="178689" y="108292"/>
                  </a:lnTo>
                  <a:lnTo>
                    <a:pt x="180962" y="115455"/>
                  </a:lnTo>
                  <a:lnTo>
                    <a:pt x="185547" y="130263"/>
                  </a:lnTo>
                  <a:lnTo>
                    <a:pt x="187833" y="137350"/>
                  </a:lnTo>
                  <a:lnTo>
                    <a:pt x="200025" y="134302"/>
                  </a:lnTo>
                  <a:close/>
                </a:path>
                <a:path w="782320" h="143510">
                  <a:moveTo>
                    <a:pt x="233641" y="132778"/>
                  </a:moveTo>
                  <a:lnTo>
                    <a:pt x="231089" y="125006"/>
                  </a:lnTo>
                  <a:lnTo>
                    <a:pt x="228117" y="117487"/>
                  </a:lnTo>
                  <a:lnTo>
                    <a:pt x="221449" y="102196"/>
                  </a:lnTo>
                  <a:lnTo>
                    <a:pt x="212217" y="106768"/>
                  </a:lnTo>
                  <a:lnTo>
                    <a:pt x="215430" y="114808"/>
                  </a:lnTo>
                  <a:lnTo>
                    <a:pt x="218198" y="122669"/>
                  </a:lnTo>
                  <a:lnTo>
                    <a:pt x="222986" y="137350"/>
                  </a:lnTo>
                  <a:lnTo>
                    <a:pt x="233641" y="132778"/>
                  </a:lnTo>
                  <a:close/>
                </a:path>
                <a:path w="782320" h="143510">
                  <a:moveTo>
                    <a:pt x="273367" y="18288"/>
                  </a:moveTo>
                  <a:lnTo>
                    <a:pt x="210693" y="18288"/>
                  </a:lnTo>
                  <a:lnTo>
                    <a:pt x="210693" y="1524"/>
                  </a:lnTo>
                  <a:lnTo>
                    <a:pt x="198501" y="1524"/>
                  </a:lnTo>
                  <a:lnTo>
                    <a:pt x="198501" y="45720"/>
                  </a:lnTo>
                  <a:lnTo>
                    <a:pt x="154203" y="45720"/>
                  </a:lnTo>
                  <a:lnTo>
                    <a:pt x="154203" y="100672"/>
                  </a:lnTo>
                  <a:lnTo>
                    <a:pt x="164871" y="100672"/>
                  </a:lnTo>
                  <a:lnTo>
                    <a:pt x="164871" y="94576"/>
                  </a:lnTo>
                  <a:lnTo>
                    <a:pt x="248881" y="94576"/>
                  </a:lnTo>
                  <a:lnTo>
                    <a:pt x="248881" y="100672"/>
                  </a:lnTo>
                  <a:lnTo>
                    <a:pt x="261175" y="100672"/>
                  </a:lnTo>
                  <a:lnTo>
                    <a:pt x="261175" y="94576"/>
                  </a:lnTo>
                  <a:lnTo>
                    <a:pt x="261175" y="83908"/>
                  </a:lnTo>
                  <a:lnTo>
                    <a:pt x="261175" y="56476"/>
                  </a:lnTo>
                  <a:lnTo>
                    <a:pt x="261175" y="45720"/>
                  </a:lnTo>
                  <a:lnTo>
                    <a:pt x="248881" y="45720"/>
                  </a:lnTo>
                  <a:lnTo>
                    <a:pt x="248881" y="56476"/>
                  </a:lnTo>
                  <a:lnTo>
                    <a:pt x="248881" y="83908"/>
                  </a:lnTo>
                  <a:lnTo>
                    <a:pt x="164871" y="83908"/>
                  </a:lnTo>
                  <a:lnTo>
                    <a:pt x="164871" y="56476"/>
                  </a:lnTo>
                  <a:lnTo>
                    <a:pt x="248881" y="56476"/>
                  </a:lnTo>
                  <a:lnTo>
                    <a:pt x="248881" y="45720"/>
                  </a:lnTo>
                  <a:lnTo>
                    <a:pt x="210693" y="45720"/>
                  </a:lnTo>
                  <a:lnTo>
                    <a:pt x="210693" y="28956"/>
                  </a:lnTo>
                  <a:lnTo>
                    <a:pt x="273367" y="28956"/>
                  </a:lnTo>
                  <a:lnTo>
                    <a:pt x="273367" y="18288"/>
                  </a:lnTo>
                  <a:close/>
                </a:path>
                <a:path w="782320" h="143510">
                  <a:moveTo>
                    <a:pt x="274891" y="134302"/>
                  </a:moveTo>
                  <a:lnTo>
                    <a:pt x="271170" y="127190"/>
                  </a:lnTo>
                  <a:lnTo>
                    <a:pt x="266877" y="119621"/>
                  </a:lnTo>
                  <a:lnTo>
                    <a:pt x="261988" y="111760"/>
                  </a:lnTo>
                  <a:lnTo>
                    <a:pt x="256514" y="103720"/>
                  </a:lnTo>
                  <a:lnTo>
                    <a:pt x="247357" y="108292"/>
                  </a:lnTo>
                  <a:lnTo>
                    <a:pt x="251917" y="117221"/>
                  </a:lnTo>
                  <a:lnTo>
                    <a:pt x="256362" y="125526"/>
                  </a:lnTo>
                  <a:lnTo>
                    <a:pt x="260515" y="133261"/>
                  </a:lnTo>
                  <a:lnTo>
                    <a:pt x="264223" y="140398"/>
                  </a:lnTo>
                  <a:lnTo>
                    <a:pt x="274891" y="134302"/>
                  </a:lnTo>
                  <a:close/>
                </a:path>
                <a:path w="782320" h="143510">
                  <a:moveTo>
                    <a:pt x="322224" y="105244"/>
                  </a:moveTo>
                  <a:lnTo>
                    <a:pt x="308521" y="105244"/>
                  </a:lnTo>
                  <a:lnTo>
                    <a:pt x="300799" y="143446"/>
                  </a:lnTo>
                  <a:lnTo>
                    <a:pt x="310032" y="143446"/>
                  </a:lnTo>
                  <a:lnTo>
                    <a:pt x="322224" y="105244"/>
                  </a:lnTo>
                  <a:close/>
                </a:path>
                <a:path w="782320" h="143510">
                  <a:moveTo>
                    <a:pt x="458152" y="85432"/>
                  </a:moveTo>
                  <a:lnTo>
                    <a:pt x="453580" y="83908"/>
                  </a:lnTo>
                  <a:lnTo>
                    <a:pt x="450532" y="82384"/>
                  </a:lnTo>
                  <a:lnTo>
                    <a:pt x="445960" y="80860"/>
                  </a:lnTo>
                  <a:lnTo>
                    <a:pt x="442252" y="94602"/>
                  </a:lnTo>
                  <a:lnTo>
                    <a:pt x="438099" y="108343"/>
                  </a:lnTo>
                  <a:lnTo>
                    <a:pt x="433755" y="121793"/>
                  </a:lnTo>
                  <a:lnTo>
                    <a:pt x="429094" y="135826"/>
                  </a:lnTo>
                  <a:lnTo>
                    <a:pt x="441388" y="140398"/>
                  </a:lnTo>
                  <a:lnTo>
                    <a:pt x="445935" y="124955"/>
                  </a:lnTo>
                  <a:lnTo>
                    <a:pt x="450342" y="110629"/>
                  </a:lnTo>
                  <a:lnTo>
                    <a:pt x="454456" y="97459"/>
                  </a:lnTo>
                  <a:lnTo>
                    <a:pt x="458152" y="85432"/>
                  </a:lnTo>
                  <a:close/>
                </a:path>
                <a:path w="782320" h="143510">
                  <a:moveTo>
                    <a:pt x="459676" y="59626"/>
                  </a:moveTo>
                  <a:lnTo>
                    <a:pt x="458673" y="58762"/>
                  </a:lnTo>
                  <a:lnTo>
                    <a:pt x="453669" y="54927"/>
                  </a:lnTo>
                  <a:lnTo>
                    <a:pt x="447090" y="50152"/>
                  </a:lnTo>
                  <a:lnTo>
                    <a:pt x="432155" y="39624"/>
                  </a:lnTo>
                  <a:lnTo>
                    <a:pt x="426046" y="48856"/>
                  </a:lnTo>
                  <a:lnTo>
                    <a:pt x="432892" y="53670"/>
                  </a:lnTo>
                  <a:lnTo>
                    <a:pt x="439623" y="58762"/>
                  </a:lnTo>
                  <a:lnTo>
                    <a:pt x="446062" y="63868"/>
                  </a:lnTo>
                  <a:lnTo>
                    <a:pt x="452056" y="68668"/>
                  </a:lnTo>
                  <a:lnTo>
                    <a:pt x="459676" y="61048"/>
                  </a:lnTo>
                  <a:lnTo>
                    <a:pt x="459676" y="59626"/>
                  </a:lnTo>
                  <a:close/>
                </a:path>
                <a:path w="782320" h="143510">
                  <a:moveTo>
                    <a:pt x="465772" y="24384"/>
                  </a:moveTo>
                  <a:lnTo>
                    <a:pt x="459765" y="19799"/>
                  </a:lnTo>
                  <a:lnTo>
                    <a:pt x="453199" y="15049"/>
                  </a:lnTo>
                  <a:lnTo>
                    <a:pt x="438340" y="4572"/>
                  </a:lnTo>
                  <a:lnTo>
                    <a:pt x="432155" y="12192"/>
                  </a:lnTo>
                  <a:lnTo>
                    <a:pt x="437959" y="17030"/>
                  </a:lnTo>
                  <a:lnTo>
                    <a:pt x="444042" y="22288"/>
                  </a:lnTo>
                  <a:lnTo>
                    <a:pt x="450672" y="27838"/>
                  </a:lnTo>
                  <a:lnTo>
                    <a:pt x="458152" y="33528"/>
                  </a:lnTo>
                  <a:lnTo>
                    <a:pt x="461200" y="32004"/>
                  </a:lnTo>
                  <a:lnTo>
                    <a:pt x="464248" y="28956"/>
                  </a:lnTo>
                  <a:lnTo>
                    <a:pt x="465772" y="24384"/>
                  </a:lnTo>
                  <a:close/>
                </a:path>
                <a:path w="782320" h="143510">
                  <a:moveTo>
                    <a:pt x="508546" y="38100"/>
                  </a:moveTo>
                  <a:lnTo>
                    <a:pt x="500913" y="30480"/>
                  </a:lnTo>
                  <a:lnTo>
                    <a:pt x="493509" y="37338"/>
                  </a:lnTo>
                  <a:lnTo>
                    <a:pt x="485241" y="44056"/>
                  </a:lnTo>
                  <a:lnTo>
                    <a:pt x="476402" y="50495"/>
                  </a:lnTo>
                  <a:lnTo>
                    <a:pt x="467296" y="56476"/>
                  </a:lnTo>
                  <a:lnTo>
                    <a:pt x="473392" y="62572"/>
                  </a:lnTo>
                  <a:lnTo>
                    <a:pt x="474916" y="65620"/>
                  </a:lnTo>
                  <a:lnTo>
                    <a:pt x="482981" y="59626"/>
                  </a:lnTo>
                  <a:lnTo>
                    <a:pt x="491185" y="53047"/>
                  </a:lnTo>
                  <a:lnTo>
                    <a:pt x="499643" y="45872"/>
                  </a:lnTo>
                  <a:lnTo>
                    <a:pt x="508546" y="38100"/>
                  </a:lnTo>
                  <a:close/>
                </a:path>
                <a:path w="782320" h="143510">
                  <a:moveTo>
                    <a:pt x="560451" y="12192"/>
                  </a:moveTo>
                  <a:lnTo>
                    <a:pt x="470344" y="12192"/>
                  </a:lnTo>
                  <a:lnTo>
                    <a:pt x="470344" y="35052"/>
                  </a:lnTo>
                  <a:lnTo>
                    <a:pt x="481012" y="35052"/>
                  </a:lnTo>
                  <a:lnTo>
                    <a:pt x="481012" y="22860"/>
                  </a:lnTo>
                  <a:lnTo>
                    <a:pt x="549783" y="22860"/>
                  </a:lnTo>
                  <a:lnTo>
                    <a:pt x="549783" y="35052"/>
                  </a:lnTo>
                  <a:lnTo>
                    <a:pt x="560451" y="35052"/>
                  </a:lnTo>
                  <a:lnTo>
                    <a:pt x="560451" y="22860"/>
                  </a:lnTo>
                  <a:lnTo>
                    <a:pt x="560451" y="12192"/>
                  </a:lnTo>
                  <a:close/>
                </a:path>
                <a:path w="782320" h="143510">
                  <a:moveTo>
                    <a:pt x="561975" y="56476"/>
                  </a:moveTo>
                  <a:lnTo>
                    <a:pt x="553707" y="49809"/>
                  </a:lnTo>
                  <a:lnTo>
                    <a:pt x="545020" y="43446"/>
                  </a:lnTo>
                  <a:lnTo>
                    <a:pt x="536041" y="37109"/>
                  </a:lnTo>
                  <a:lnTo>
                    <a:pt x="526923" y="30480"/>
                  </a:lnTo>
                  <a:lnTo>
                    <a:pt x="520725" y="38100"/>
                  </a:lnTo>
                  <a:lnTo>
                    <a:pt x="538149" y="51104"/>
                  </a:lnTo>
                  <a:lnTo>
                    <a:pt x="546328" y="57467"/>
                  </a:lnTo>
                  <a:lnTo>
                    <a:pt x="554355" y="64096"/>
                  </a:lnTo>
                  <a:lnTo>
                    <a:pt x="561975" y="56476"/>
                  </a:lnTo>
                  <a:close/>
                </a:path>
                <a:path w="782320" h="143510">
                  <a:moveTo>
                    <a:pt x="566547" y="119062"/>
                  </a:moveTo>
                  <a:lnTo>
                    <a:pt x="531990" y="92608"/>
                  </a:lnTo>
                  <a:lnTo>
                    <a:pt x="528574" y="88480"/>
                  </a:lnTo>
                  <a:lnTo>
                    <a:pt x="522249" y="80860"/>
                  </a:lnTo>
                  <a:lnTo>
                    <a:pt x="563499" y="80860"/>
                  </a:lnTo>
                  <a:lnTo>
                    <a:pt x="563499" y="71716"/>
                  </a:lnTo>
                  <a:lnTo>
                    <a:pt x="519201" y="71716"/>
                  </a:lnTo>
                  <a:lnTo>
                    <a:pt x="519201" y="53428"/>
                  </a:lnTo>
                  <a:lnTo>
                    <a:pt x="508546" y="53428"/>
                  </a:lnTo>
                  <a:lnTo>
                    <a:pt x="508546" y="71716"/>
                  </a:lnTo>
                  <a:lnTo>
                    <a:pt x="465772" y="71716"/>
                  </a:lnTo>
                  <a:lnTo>
                    <a:pt x="465772" y="80860"/>
                  </a:lnTo>
                  <a:lnTo>
                    <a:pt x="505485" y="80860"/>
                  </a:lnTo>
                  <a:lnTo>
                    <a:pt x="496366" y="92011"/>
                  </a:lnTo>
                  <a:lnTo>
                    <a:pt x="485241" y="102590"/>
                  </a:lnTo>
                  <a:lnTo>
                    <a:pt x="472401" y="112623"/>
                  </a:lnTo>
                  <a:lnTo>
                    <a:pt x="458152" y="122110"/>
                  </a:lnTo>
                  <a:lnTo>
                    <a:pt x="461200" y="123634"/>
                  </a:lnTo>
                  <a:lnTo>
                    <a:pt x="462724" y="126682"/>
                  </a:lnTo>
                  <a:lnTo>
                    <a:pt x="467296" y="131254"/>
                  </a:lnTo>
                  <a:lnTo>
                    <a:pt x="479348" y="121793"/>
                  </a:lnTo>
                  <a:lnTo>
                    <a:pt x="490232" y="111582"/>
                  </a:lnTo>
                  <a:lnTo>
                    <a:pt x="499960" y="100533"/>
                  </a:lnTo>
                  <a:lnTo>
                    <a:pt x="508546" y="88480"/>
                  </a:lnTo>
                  <a:lnTo>
                    <a:pt x="508546" y="141922"/>
                  </a:lnTo>
                  <a:lnTo>
                    <a:pt x="519201" y="141922"/>
                  </a:lnTo>
                  <a:lnTo>
                    <a:pt x="519201" y="90004"/>
                  </a:lnTo>
                  <a:lnTo>
                    <a:pt x="527583" y="101142"/>
                  </a:lnTo>
                  <a:lnTo>
                    <a:pt x="536816" y="111582"/>
                  </a:lnTo>
                  <a:lnTo>
                    <a:pt x="547154" y="121170"/>
                  </a:lnTo>
                  <a:lnTo>
                    <a:pt x="558927" y="129730"/>
                  </a:lnTo>
                  <a:lnTo>
                    <a:pt x="561975" y="126682"/>
                  </a:lnTo>
                  <a:lnTo>
                    <a:pt x="563499" y="123634"/>
                  </a:lnTo>
                  <a:lnTo>
                    <a:pt x="566547" y="119062"/>
                  </a:lnTo>
                  <a:close/>
                </a:path>
                <a:path w="782320" h="143510">
                  <a:moveTo>
                    <a:pt x="708660" y="42672"/>
                  </a:moveTo>
                  <a:lnTo>
                    <a:pt x="682650" y="42672"/>
                  </a:lnTo>
                  <a:lnTo>
                    <a:pt x="682650" y="30480"/>
                  </a:lnTo>
                  <a:lnTo>
                    <a:pt x="671982" y="30480"/>
                  </a:lnTo>
                  <a:lnTo>
                    <a:pt x="671982" y="42672"/>
                  </a:lnTo>
                  <a:lnTo>
                    <a:pt x="671982" y="51904"/>
                  </a:lnTo>
                  <a:lnTo>
                    <a:pt x="671982" y="65620"/>
                  </a:lnTo>
                  <a:lnTo>
                    <a:pt x="630732" y="65620"/>
                  </a:lnTo>
                  <a:lnTo>
                    <a:pt x="630732" y="51904"/>
                  </a:lnTo>
                  <a:lnTo>
                    <a:pt x="671982" y="51904"/>
                  </a:lnTo>
                  <a:lnTo>
                    <a:pt x="671982" y="42672"/>
                  </a:lnTo>
                  <a:lnTo>
                    <a:pt x="630732" y="42672"/>
                  </a:lnTo>
                  <a:lnTo>
                    <a:pt x="630732" y="30480"/>
                  </a:lnTo>
                  <a:lnTo>
                    <a:pt x="620077" y="30480"/>
                  </a:lnTo>
                  <a:lnTo>
                    <a:pt x="620077" y="42672"/>
                  </a:lnTo>
                  <a:lnTo>
                    <a:pt x="600163" y="42672"/>
                  </a:lnTo>
                  <a:lnTo>
                    <a:pt x="600163" y="51904"/>
                  </a:lnTo>
                  <a:lnTo>
                    <a:pt x="620077" y="51904"/>
                  </a:lnTo>
                  <a:lnTo>
                    <a:pt x="620077" y="79336"/>
                  </a:lnTo>
                  <a:lnTo>
                    <a:pt x="630732" y="79336"/>
                  </a:lnTo>
                  <a:lnTo>
                    <a:pt x="630732" y="74764"/>
                  </a:lnTo>
                  <a:lnTo>
                    <a:pt x="671982" y="74764"/>
                  </a:lnTo>
                  <a:lnTo>
                    <a:pt x="671982" y="79336"/>
                  </a:lnTo>
                  <a:lnTo>
                    <a:pt x="682650" y="79336"/>
                  </a:lnTo>
                  <a:lnTo>
                    <a:pt x="682650" y="74764"/>
                  </a:lnTo>
                  <a:lnTo>
                    <a:pt x="682650" y="65620"/>
                  </a:lnTo>
                  <a:lnTo>
                    <a:pt x="682650" y="51904"/>
                  </a:lnTo>
                  <a:lnTo>
                    <a:pt x="708660" y="51904"/>
                  </a:lnTo>
                  <a:lnTo>
                    <a:pt x="708660" y="42672"/>
                  </a:lnTo>
                  <a:close/>
                </a:path>
                <a:path w="782320" h="143510">
                  <a:moveTo>
                    <a:pt x="710184" y="129730"/>
                  </a:moveTo>
                  <a:lnTo>
                    <a:pt x="696950" y="128282"/>
                  </a:lnTo>
                  <a:lnTo>
                    <a:pt x="684758" y="126111"/>
                  </a:lnTo>
                  <a:lnTo>
                    <a:pt x="681189" y="125158"/>
                  </a:lnTo>
                  <a:lnTo>
                    <a:pt x="673430" y="123088"/>
                  </a:lnTo>
                  <a:lnTo>
                    <a:pt x="662838" y="119062"/>
                  </a:lnTo>
                  <a:lnTo>
                    <a:pt x="669886" y="114490"/>
                  </a:lnTo>
                  <a:lnTo>
                    <a:pt x="670788" y="113919"/>
                  </a:lnTo>
                  <a:lnTo>
                    <a:pt x="678459" y="107924"/>
                  </a:lnTo>
                  <a:lnTo>
                    <a:pt x="685546" y="101396"/>
                  </a:lnTo>
                  <a:lnTo>
                    <a:pt x="691794" y="94576"/>
                  </a:lnTo>
                  <a:lnTo>
                    <a:pt x="691794" y="85432"/>
                  </a:lnTo>
                  <a:lnTo>
                    <a:pt x="678091" y="85432"/>
                  </a:lnTo>
                  <a:lnTo>
                    <a:pt x="678091" y="94576"/>
                  </a:lnTo>
                  <a:lnTo>
                    <a:pt x="672096" y="100037"/>
                  </a:lnTo>
                  <a:lnTo>
                    <a:pt x="665657" y="105067"/>
                  </a:lnTo>
                  <a:lnTo>
                    <a:pt x="658926" y="109842"/>
                  </a:lnTo>
                  <a:lnTo>
                    <a:pt x="652081" y="114490"/>
                  </a:lnTo>
                  <a:lnTo>
                    <a:pt x="644626" y="109842"/>
                  </a:lnTo>
                  <a:lnTo>
                    <a:pt x="638175" y="105067"/>
                  </a:lnTo>
                  <a:lnTo>
                    <a:pt x="632574" y="100037"/>
                  </a:lnTo>
                  <a:lnTo>
                    <a:pt x="627697" y="94576"/>
                  </a:lnTo>
                  <a:lnTo>
                    <a:pt x="678091" y="94576"/>
                  </a:lnTo>
                  <a:lnTo>
                    <a:pt x="678091" y="85432"/>
                  </a:lnTo>
                  <a:lnTo>
                    <a:pt x="603211" y="85432"/>
                  </a:lnTo>
                  <a:lnTo>
                    <a:pt x="603211" y="94576"/>
                  </a:lnTo>
                  <a:lnTo>
                    <a:pt x="615403" y="94576"/>
                  </a:lnTo>
                  <a:lnTo>
                    <a:pt x="620547" y="101396"/>
                  </a:lnTo>
                  <a:lnTo>
                    <a:pt x="626529" y="107924"/>
                  </a:lnTo>
                  <a:lnTo>
                    <a:pt x="633069" y="113919"/>
                  </a:lnTo>
                  <a:lnTo>
                    <a:pt x="639889" y="119062"/>
                  </a:lnTo>
                  <a:lnTo>
                    <a:pt x="629031" y="123355"/>
                  </a:lnTo>
                  <a:lnTo>
                    <a:pt x="617169" y="127063"/>
                  </a:lnTo>
                  <a:lnTo>
                    <a:pt x="603948" y="130327"/>
                  </a:lnTo>
                  <a:lnTo>
                    <a:pt x="603808" y="130327"/>
                  </a:lnTo>
                  <a:lnTo>
                    <a:pt x="591019" y="132778"/>
                  </a:lnTo>
                  <a:lnTo>
                    <a:pt x="594067" y="135826"/>
                  </a:lnTo>
                  <a:lnTo>
                    <a:pt x="597115" y="141922"/>
                  </a:lnTo>
                  <a:lnTo>
                    <a:pt x="611720" y="139090"/>
                  </a:lnTo>
                  <a:lnTo>
                    <a:pt x="625589" y="135255"/>
                  </a:lnTo>
                  <a:lnTo>
                    <a:pt x="638568" y="130568"/>
                  </a:lnTo>
                  <a:lnTo>
                    <a:pt x="650557" y="125158"/>
                  </a:lnTo>
                  <a:lnTo>
                    <a:pt x="662609" y="130327"/>
                  </a:lnTo>
                  <a:lnTo>
                    <a:pt x="675779" y="134493"/>
                  </a:lnTo>
                  <a:lnTo>
                    <a:pt x="690067" y="137807"/>
                  </a:lnTo>
                  <a:lnTo>
                    <a:pt x="705510" y="140398"/>
                  </a:lnTo>
                  <a:lnTo>
                    <a:pt x="710184" y="129730"/>
                  </a:lnTo>
                  <a:close/>
                </a:path>
                <a:path w="782320" h="143510">
                  <a:moveTo>
                    <a:pt x="710184" y="18288"/>
                  </a:moveTo>
                  <a:lnTo>
                    <a:pt x="656653" y="18288"/>
                  </a:lnTo>
                  <a:lnTo>
                    <a:pt x="653605" y="10668"/>
                  </a:lnTo>
                  <a:lnTo>
                    <a:pt x="650557" y="6096"/>
                  </a:lnTo>
                  <a:lnTo>
                    <a:pt x="647509" y="0"/>
                  </a:lnTo>
                  <a:lnTo>
                    <a:pt x="636841" y="6096"/>
                  </a:lnTo>
                  <a:lnTo>
                    <a:pt x="639889" y="9144"/>
                  </a:lnTo>
                  <a:lnTo>
                    <a:pt x="641413" y="13716"/>
                  </a:lnTo>
                  <a:lnTo>
                    <a:pt x="644461" y="18288"/>
                  </a:lnTo>
                  <a:lnTo>
                    <a:pt x="584923" y="18288"/>
                  </a:lnTo>
                  <a:lnTo>
                    <a:pt x="584923" y="70192"/>
                  </a:lnTo>
                  <a:lnTo>
                    <a:pt x="584034" y="90474"/>
                  </a:lnTo>
                  <a:lnTo>
                    <a:pt x="581291" y="107772"/>
                  </a:lnTo>
                  <a:lnTo>
                    <a:pt x="576529" y="121932"/>
                  </a:lnTo>
                  <a:lnTo>
                    <a:pt x="569595" y="132778"/>
                  </a:lnTo>
                  <a:lnTo>
                    <a:pt x="572731" y="135826"/>
                  </a:lnTo>
                  <a:lnTo>
                    <a:pt x="575779" y="138874"/>
                  </a:lnTo>
                  <a:lnTo>
                    <a:pt x="577303" y="141922"/>
                  </a:lnTo>
                  <a:lnTo>
                    <a:pt x="585546" y="128790"/>
                  </a:lnTo>
                  <a:lnTo>
                    <a:pt x="591781" y="112356"/>
                  </a:lnTo>
                  <a:lnTo>
                    <a:pt x="595744" y="92760"/>
                  </a:lnTo>
                  <a:lnTo>
                    <a:pt x="597115" y="70192"/>
                  </a:lnTo>
                  <a:lnTo>
                    <a:pt x="597115" y="27432"/>
                  </a:lnTo>
                  <a:lnTo>
                    <a:pt x="710184" y="27432"/>
                  </a:lnTo>
                  <a:lnTo>
                    <a:pt x="710184" y="18288"/>
                  </a:lnTo>
                  <a:close/>
                </a:path>
                <a:path w="782320" h="143510">
                  <a:moveTo>
                    <a:pt x="781900" y="82384"/>
                  </a:moveTo>
                  <a:lnTo>
                    <a:pt x="780389" y="79336"/>
                  </a:lnTo>
                  <a:lnTo>
                    <a:pt x="778865" y="74764"/>
                  </a:lnTo>
                  <a:lnTo>
                    <a:pt x="772756" y="68668"/>
                  </a:lnTo>
                  <a:lnTo>
                    <a:pt x="769721" y="67144"/>
                  </a:lnTo>
                  <a:lnTo>
                    <a:pt x="766660" y="64096"/>
                  </a:lnTo>
                  <a:lnTo>
                    <a:pt x="762088" y="62572"/>
                  </a:lnTo>
                  <a:lnTo>
                    <a:pt x="757516" y="62572"/>
                  </a:lnTo>
                  <a:lnTo>
                    <a:pt x="752944" y="61048"/>
                  </a:lnTo>
                  <a:lnTo>
                    <a:pt x="739140" y="61048"/>
                  </a:lnTo>
                  <a:lnTo>
                    <a:pt x="740664" y="32004"/>
                  </a:lnTo>
                  <a:lnTo>
                    <a:pt x="777328" y="32004"/>
                  </a:lnTo>
                  <a:lnTo>
                    <a:pt x="777328" y="21336"/>
                  </a:lnTo>
                  <a:lnTo>
                    <a:pt x="729996" y="21336"/>
                  </a:lnTo>
                  <a:lnTo>
                    <a:pt x="726948" y="71716"/>
                  </a:lnTo>
                  <a:lnTo>
                    <a:pt x="752944" y="71716"/>
                  </a:lnTo>
                  <a:lnTo>
                    <a:pt x="759053" y="73240"/>
                  </a:lnTo>
                  <a:lnTo>
                    <a:pt x="763612" y="76288"/>
                  </a:lnTo>
                  <a:lnTo>
                    <a:pt x="768197" y="80860"/>
                  </a:lnTo>
                  <a:lnTo>
                    <a:pt x="769721" y="85432"/>
                  </a:lnTo>
                  <a:lnTo>
                    <a:pt x="769721" y="99148"/>
                  </a:lnTo>
                  <a:lnTo>
                    <a:pt x="768197" y="100672"/>
                  </a:lnTo>
                  <a:lnTo>
                    <a:pt x="768197" y="103720"/>
                  </a:lnTo>
                  <a:lnTo>
                    <a:pt x="766660" y="106768"/>
                  </a:lnTo>
                  <a:lnTo>
                    <a:pt x="763612" y="108292"/>
                  </a:lnTo>
                  <a:lnTo>
                    <a:pt x="762088" y="109816"/>
                  </a:lnTo>
                  <a:lnTo>
                    <a:pt x="752944" y="114490"/>
                  </a:lnTo>
                  <a:lnTo>
                    <a:pt x="739140" y="114490"/>
                  </a:lnTo>
                  <a:lnTo>
                    <a:pt x="731520" y="112864"/>
                  </a:lnTo>
                  <a:lnTo>
                    <a:pt x="725424" y="108292"/>
                  </a:lnTo>
                  <a:lnTo>
                    <a:pt x="725424" y="120586"/>
                  </a:lnTo>
                  <a:lnTo>
                    <a:pt x="729996" y="123634"/>
                  </a:lnTo>
                  <a:lnTo>
                    <a:pt x="737616" y="125158"/>
                  </a:lnTo>
                  <a:lnTo>
                    <a:pt x="751433" y="125158"/>
                  </a:lnTo>
                  <a:lnTo>
                    <a:pt x="769721" y="119062"/>
                  </a:lnTo>
                  <a:lnTo>
                    <a:pt x="775804" y="112864"/>
                  </a:lnTo>
                  <a:lnTo>
                    <a:pt x="777328" y="109816"/>
                  </a:lnTo>
                  <a:lnTo>
                    <a:pt x="780389" y="105244"/>
                  </a:lnTo>
                  <a:lnTo>
                    <a:pt x="781900" y="100672"/>
                  </a:lnTo>
                  <a:lnTo>
                    <a:pt x="781900" y="91528"/>
                  </a:lnTo>
                  <a:lnTo>
                    <a:pt x="781900" y="82384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479292" y="3668268"/>
              <a:ext cx="41275" cy="10795"/>
            </a:xfrm>
            <a:custGeom>
              <a:avLst/>
              <a:gdLst/>
              <a:ahLst/>
              <a:cxnLst/>
              <a:rect l="l" t="t" r="r" b="b"/>
              <a:pathLst>
                <a:path w="41275" h="10795">
                  <a:moveTo>
                    <a:pt x="41148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41148" y="10667"/>
                  </a:lnTo>
                  <a:lnTo>
                    <a:pt x="41148" y="0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3537864" y="3612362"/>
              <a:ext cx="306070" cy="123825"/>
            </a:xfrm>
            <a:custGeom>
              <a:avLst/>
              <a:gdLst/>
              <a:ahLst/>
              <a:cxnLst/>
              <a:rect l="l" t="t" r="r" b="b"/>
              <a:pathLst>
                <a:path w="306070" h="123825">
                  <a:moveTo>
                    <a:pt x="64109" y="65620"/>
                  </a:moveTo>
                  <a:lnTo>
                    <a:pt x="62585" y="61048"/>
                  </a:lnTo>
                  <a:lnTo>
                    <a:pt x="62585" y="58000"/>
                  </a:lnTo>
                  <a:lnTo>
                    <a:pt x="61061" y="53428"/>
                  </a:lnTo>
                  <a:lnTo>
                    <a:pt x="58013" y="50380"/>
                  </a:lnTo>
                  <a:lnTo>
                    <a:pt x="57251" y="48856"/>
                  </a:lnTo>
                  <a:lnTo>
                    <a:pt x="56489" y="47332"/>
                  </a:lnTo>
                  <a:lnTo>
                    <a:pt x="53441" y="45808"/>
                  </a:lnTo>
                  <a:lnTo>
                    <a:pt x="51917" y="44284"/>
                  </a:lnTo>
                  <a:lnTo>
                    <a:pt x="51917" y="65620"/>
                  </a:lnTo>
                  <a:lnTo>
                    <a:pt x="51917" y="77812"/>
                  </a:lnTo>
                  <a:lnTo>
                    <a:pt x="50393" y="80860"/>
                  </a:lnTo>
                  <a:lnTo>
                    <a:pt x="50393" y="83908"/>
                  </a:lnTo>
                  <a:lnTo>
                    <a:pt x="48869" y="86956"/>
                  </a:lnTo>
                  <a:lnTo>
                    <a:pt x="47345" y="88480"/>
                  </a:lnTo>
                  <a:lnTo>
                    <a:pt x="44297" y="90004"/>
                  </a:lnTo>
                  <a:lnTo>
                    <a:pt x="41249" y="93052"/>
                  </a:lnTo>
                  <a:lnTo>
                    <a:pt x="38201" y="94678"/>
                  </a:lnTo>
                  <a:lnTo>
                    <a:pt x="25908" y="94678"/>
                  </a:lnTo>
                  <a:lnTo>
                    <a:pt x="24384" y="93052"/>
                  </a:lnTo>
                  <a:lnTo>
                    <a:pt x="21348" y="91528"/>
                  </a:lnTo>
                  <a:lnTo>
                    <a:pt x="19824" y="90004"/>
                  </a:lnTo>
                  <a:lnTo>
                    <a:pt x="18288" y="86956"/>
                  </a:lnTo>
                  <a:lnTo>
                    <a:pt x="15240" y="85432"/>
                  </a:lnTo>
                  <a:lnTo>
                    <a:pt x="15240" y="82384"/>
                  </a:lnTo>
                  <a:lnTo>
                    <a:pt x="12204" y="76288"/>
                  </a:lnTo>
                  <a:lnTo>
                    <a:pt x="12204" y="64096"/>
                  </a:lnTo>
                  <a:lnTo>
                    <a:pt x="13716" y="61048"/>
                  </a:lnTo>
                  <a:lnTo>
                    <a:pt x="15240" y="59524"/>
                  </a:lnTo>
                  <a:lnTo>
                    <a:pt x="16764" y="56476"/>
                  </a:lnTo>
                  <a:lnTo>
                    <a:pt x="21348" y="51904"/>
                  </a:lnTo>
                  <a:lnTo>
                    <a:pt x="24384" y="50380"/>
                  </a:lnTo>
                  <a:lnTo>
                    <a:pt x="27533" y="50380"/>
                  </a:lnTo>
                  <a:lnTo>
                    <a:pt x="29057" y="48856"/>
                  </a:lnTo>
                  <a:lnTo>
                    <a:pt x="35153" y="48856"/>
                  </a:lnTo>
                  <a:lnTo>
                    <a:pt x="38201" y="50380"/>
                  </a:lnTo>
                  <a:lnTo>
                    <a:pt x="41249" y="50380"/>
                  </a:lnTo>
                  <a:lnTo>
                    <a:pt x="42773" y="51904"/>
                  </a:lnTo>
                  <a:lnTo>
                    <a:pt x="45821" y="53428"/>
                  </a:lnTo>
                  <a:lnTo>
                    <a:pt x="47345" y="54952"/>
                  </a:lnTo>
                  <a:lnTo>
                    <a:pt x="48869" y="58000"/>
                  </a:lnTo>
                  <a:lnTo>
                    <a:pt x="50393" y="59524"/>
                  </a:lnTo>
                  <a:lnTo>
                    <a:pt x="50393" y="62572"/>
                  </a:lnTo>
                  <a:lnTo>
                    <a:pt x="51917" y="65620"/>
                  </a:lnTo>
                  <a:lnTo>
                    <a:pt x="51917" y="44284"/>
                  </a:lnTo>
                  <a:lnTo>
                    <a:pt x="50393" y="42760"/>
                  </a:lnTo>
                  <a:lnTo>
                    <a:pt x="47345" y="41236"/>
                  </a:lnTo>
                  <a:lnTo>
                    <a:pt x="42773" y="39712"/>
                  </a:lnTo>
                  <a:lnTo>
                    <a:pt x="35153" y="39712"/>
                  </a:lnTo>
                  <a:lnTo>
                    <a:pt x="27660" y="40551"/>
                  </a:lnTo>
                  <a:lnTo>
                    <a:pt x="21348" y="42951"/>
                  </a:lnTo>
                  <a:lnTo>
                    <a:pt x="16192" y="46786"/>
                  </a:lnTo>
                  <a:lnTo>
                    <a:pt x="12204" y="51904"/>
                  </a:lnTo>
                  <a:lnTo>
                    <a:pt x="10680" y="51904"/>
                  </a:lnTo>
                  <a:lnTo>
                    <a:pt x="10680" y="45808"/>
                  </a:lnTo>
                  <a:lnTo>
                    <a:pt x="12204" y="39712"/>
                  </a:lnTo>
                  <a:lnTo>
                    <a:pt x="13716" y="35140"/>
                  </a:lnTo>
                  <a:lnTo>
                    <a:pt x="15240" y="29044"/>
                  </a:lnTo>
                  <a:lnTo>
                    <a:pt x="16764" y="24384"/>
                  </a:lnTo>
                  <a:lnTo>
                    <a:pt x="19824" y="21336"/>
                  </a:lnTo>
                  <a:lnTo>
                    <a:pt x="21348" y="16764"/>
                  </a:lnTo>
                  <a:lnTo>
                    <a:pt x="25908" y="15240"/>
                  </a:lnTo>
                  <a:lnTo>
                    <a:pt x="29057" y="12192"/>
                  </a:lnTo>
                  <a:lnTo>
                    <a:pt x="32105" y="10668"/>
                  </a:lnTo>
                  <a:lnTo>
                    <a:pt x="36677" y="9144"/>
                  </a:lnTo>
                  <a:lnTo>
                    <a:pt x="47345" y="9144"/>
                  </a:lnTo>
                  <a:lnTo>
                    <a:pt x="51917" y="10668"/>
                  </a:lnTo>
                  <a:lnTo>
                    <a:pt x="58013" y="13716"/>
                  </a:lnTo>
                  <a:lnTo>
                    <a:pt x="58013" y="9144"/>
                  </a:lnTo>
                  <a:lnTo>
                    <a:pt x="58013" y="3048"/>
                  </a:lnTo>
                  <a:lnTo>
                    <a:pt x="53441" y="0"/>
                  </a:lnTo>
                  <a:lnTo>
                    <a:pt x="35153" y="0"/>
                  </a:lnTo>
                  <a:lnTo>
                    <a:pt x="29057" y="1524"/>
                  </a:lnTo>
                  <a:lnTo>
                    <a:pt x="24384" y="4572"/>
                  </a:lnTo>
                  <a:lnTo>
                    <a:pt x="18288" y="6096"/>
                  </a:lnTo>
                  <a:lnTo>
                    <a:pt x="13716" y="10668"/>
                  </a:lnTo>
                  <a:lnTo>
                    <a:pt x="10680" y="15240"/>
                  </a:lnTo>
                  <a:lnTo>
                    <a:pt x="4572" y="27432"/>
                  </a:lnTo>
                  <a:lnTo>
                    <a:pt x="3060" y="33616"/>
                  </a:lnTo>
                  <a:lnTo>
                    <a:pt x="0" y="41236"/>
                  </a:lnTo>
                  <a:lnTo>
                    <a:pt x="0" y="71716"/>
                  </a:lnTo>
                  <a:lnTo>
                    <a:pt x="3060" y="83908"/>
                  </a:lnTo>
                  <a:lnTo>
                    <a:pt x="4572" y="88480"/>
                  </a:lnTo>
                  <a:lnTo>
                    <a:pt x="7620" y="91528"/>
                  </a:lnTo>
                  <a:lnTo>
                    <a:pt x="10680" y="96202"/>
                  </a:lnTo>
                  <a:lnTo>
                    <a:pt x="13716" y="99250"/>
                  </a:lnTo>
                  <a:lnTo>
                    <a:pt x="18288" y="100774"/>
                  </a:lnTo>
                  <a:lnTo>
                    <a:pt x="22860" y="103822"/>
                  </a:lnTo>
                  <a:lnTo>
                    <a:pt x="27533" y="105346"/>
                  </a:lnTo>
                  <a:lnTo>
                    <a:pt x="36677" y="105346"/>
                  </a:lnTo>
                  <a:lnTo>
                    <a:pt x="41249" y="103822"/>
                  </a:lnTo>
                  <a:lnTo>
                    <a:pt x="44297" y="102298"/>
                  </a:lnTo>
                  <a:lnTo>
                    <a:pt x="48869" y="100774"/>
                  </a:lnTo>
                  <a:lnTo>
                    <a:pt x="54965" y="94678"/>
                  </a:lnTo>
                  <a:lnTo>
                    <a:pt x="58013" y="91528"/>
                  </a:lnTo>
                  <a:lnTo>
                    <a:pt x="59537" y="88480"/>
                  </a:lnTo>
                  <a:lnTo>
                    <a:pt x="61061" y="83908"/>
                  </a:lnTo>
                  <a:lnTo>
                    <a:pt x="62585" y="80860"/>
                  </a:lnTo>
                  <a:lnTo>
                    <a:pt x="64109" y="76288"/>
                  </a:lnTo>
                  <a:lnTo>
                    <a:pt x="64109" y="65620"/>
                  </a:lnTo>
                  <a:close/>
                </a:path>
                <a:path w="306070" h="123825">
                  <a:moveTo>
                    <a:pt x="131356" y="32092"/>
                  </a:moveTo>
                  <a:lnTo>
                    <a:pt x="126784" y="30568"/>
                  </a:lnTo>
                  <a:lnTo>
                    <a:pt x="120688" y="29044"/>
                  </a:lnTo>
                  <a:lnTo>
                    <a:pt x="114490" y="29044"/>
                  </a:lnTo>
                  <a:lnTo>
                    <a:pt x="78867" y="52489"/>
                  </a:lnTo>
                  <a:lnTo>
                    <a:pt x="76390" y="68668"/>
                  </a:lnTo>
                  <a:lnTo>
                    <a:pt x="76962" y="76365"/>
                  </a:lnTo>
                  <a:lnTo>
                    <a:pt x="103974" y="104546"/>
                  </a:lnTo>
                  <a:lnTo>
                    <a:pt x="111455" y="105346"/>
                  </a:lnTo>
                  <a:lnTo>
                    <a:pt x="119164" y="105346"/>
                  </a:lnTo>
                  <a:lnTo>
                    <a:pt x="131356" y="99250"/>
                  </a:lnTo>
                  <a:lnTo>
                    <a:pt x="131356" y="88480"/>
                  </a:lnTo>
                  <a:lnTo>
                    <a:pt x="125260" y="93052"/>
                  </a:lnTo>
                  <a:lnTo>
                    <a:pt x="119164" y="94678"/>
                  </a:lnTo>
                  <a:lnTo>
                    <a:pt x="105346" y="94678"/>
                  </a:lnTo>
                  <a:lnTo>
                    <a:pt x="99250" y="93052"/>
                  </a:lnTo>
                  <a:lnTo>
                    <a:pt x="94678" y="86956"/>
                  </a:lnTo>
                  <a:lnTo>
                    <a:pt x="90106" y="82384"/>
                  </a:lnTo>
                  <a:lnTo>
                    <a:pt x="88582" y="76288"/>
                  </a:lnTo>
                  <a:lnTo>
                    <a:pt x="88582" y="58000"/>
                  </a:lnTo>
                  <a:lnTo>
                    <a:pt x="90106" y="51904"/>
                  </a:lnTo>
                  <a:lnTo>
                    <a:pt x="100787" y="41236"/>
                  </a:lnTo>
                  <a:lnTo>
                    <a:pt x="106870" y="38188"/>
                  </a:lnTo>
                  <a:lnTo>
                    <a:pt x="120688" y="38188"/>
                  </a:lnTo>
                  <a:lnTo>
                    <a:pt x="125260" y="39712"/>
                  </a:lnTo>
                  <a:lnTo>
                    <a:pt x="131356" y="44284"/>
                  </a:lnTo>
                  <a:lnTo>
                    <a:pt x="131356" y="32092"/>
                  </a:lnTo>
                  <a:close/>
                </a:path>
                <a:path w="306070" h="123825">
                  <a:moveTo>
                    <a:pt x="252031" y="58000"/>
                  </a:moveTo>
                  <a:lnTo>
                    <a:pt x="227558" y="29044"/>
                  </a:lnTo>
                  <a:lnTo>
                    <a:pt x="220103" y="29933"/>
                  </a:lnTo>
                  <a:lnTo>
                    <a:pt x="213639" y="32664"/>
                  </a:lnTo>
                  <a:lnTo>
                    <a:pt x="208013" y="37414"/>
                  </a:lnTo>
                  <a:lnTo>
                    <a:pt x="203085" y="44284"/>
                  </a:lnTo>
                  <a:lnTo>
                    <a:pt x="201041" y="38188"/>
                  </a:lnTo>
                  <a:lnTo>
                    <a:pt x="200025" y="35140"/>
                  </a:lnTo>
                  <a:lnTo>
                    <a:pt x="195453" y="33616"/>
                  </a:lnTo>
                  <a:lnTo>
                    <a:pt x="192417" y="30568"/>
                  </a:lnTo>
                  <a:lnTo>
                    <a:pt x="187833" y="29044"/>
                  </a:lnTo>
                  <a:lnTo>
                    <a:pt x="183273" y="29044"/>
                  </a:lnTo>
                  <a:lnTo>
                    <a:pt x="175412" y="29933"/>
                  </a:lnTo>
                  <a:lnTo>
                    <a:pt x="175717" y="29933"/>
                  </a:lnTo>
                  <a:lnTo>
                    <a:pt x="169532" y="32283"/>
                  </a:lnTo>
                  <a:lnTo>
                    <a:pt x="164363" y="36118"/>
                  </a:lnTo>
                  <a:lnTo>
                    <a:pt x="160312" y="41236"/>
                  </a:lnTo>
                  <a:lnTo>
                    <a:pt x="160312" y="30568"/>
                  </a:lnTo>
                  <a:lnTo>
                    <a:pt x="148120" y="30568"/>
                  </a:lnTo>
                  <a:lnTo>
                    <a:pt x="148120" y="102298"/>
                  </a:lnTo>
                  <a:lnTo>
                    <a:pt x="160312" y="102298"/>
                  </a:lnTo>
                  <a:lnTo>
                    <a:pt x="160312" y="54952"/>
                  </a:lnTo>
                  <a:lnTo>
                    <a:pt x="161925" y="48856"/>
                  </a:lnTo>
                  <a:lnTo>
                    <a:pt x="164985" y="44284"/>
                  </a:lnTo>
                  <a:lnTo>
                    <a:pt x="168021" y="41236"/>
                  </a:lnTo>
                  <a:lnTo>
                    <a:pt x="172605" y="38188"/>
                  </a:lnTo>
                  <a:lnTo>
                    <a:pt x="177165" y="38188"/>
                  </a:lnTo>
                  <a:lnTo>
                    <a:pt x="185585" y="39712"/>
                  </a:lnTo>
                  <a:lnTo>
                    <a:pt x="185077" y="39712"/>
                  </a:lnTo>
                  <a:lnTo>
                    <a:pt x="190119" y="43713"/>
                  </a:lnTo>
                  <a:lnTo>
                    <a:pt x="193014" y="50406"/>
                  </a:lnTo>
                  <a:lnTo>
                    <a:pt x="193929" y="59524"/>
                  </a:lnTo>
                  <a:lnTo>
                    <a:pt x="193929" y="102298"/>
                  </a:lnTo>
                  <a:lnTo>
                    <a:pt x="206121" y="102298"/>
                  </a:lnTo>
                  <a:lnTo>
                    <a:pt x="206121" y="54952"/>
                  </a:lnTo>
                  <a:lnTo>
                    <a:pt x="207733" y="50406"/>
                  </a:lnTo>
                  <a:lnTo>
                    <a:pt x="211810" y="44284"/>
                  </a:lnTo>
                  <a:lnTo>
                    <a:pt x="213842" y="41236"/>
                  </a:lnTo>
                  <a:lnTo>
                    <a:pt x="218414" y="38188"/>
                  </a:lnTo>
                  <a:lnTo>
                    <a:pt x="229082" y="38188"/>
                  </a:lnTo>
                  <a:lnTo>
                    <a:pt x="233654" y="39712"/>
                  </a:lnTo>
                  <a:lnTo>
                    <a:pt x="236702" y="44284"/>
                  </a:lnTo>
                  <a:lnTo>
                    <a:pt x="238226" y="47332"/>
                  </a:lnTo>
                  <a:lnTo>
                    <a:pt x="239750" y="53428"/>
                  </a:lnTo>
                  <a:lnTo>
                    <a:pt x="239750" y="102298"/>
                  </a:lnTo>
                  <a:lnTo>
                    <a:pt x="252031" y="102298"/>
                  </a:lnTo>
                  <a:lnTo>
                    <a:pt x="252031" y="58000"/>
                  </a:lnTo>
                  <a:close/>
                </a:path>
                <a:path w="306070" h="123825">
                  <a:moveTo>
                    <a:pt x="305473" y="85432"/>
                  </a:moveTo>
                  <a:lnTo>
                    <a:pt x="291668" y="85432"/>
                  </a:lnTo>
                  <a:lnTo>
                    <a:pt x="284048" y="123634"/>
                  </a:lnTo>
                  <a:lnTo>
                    <a:pt x="293192" y="123634"/>
                  </a:lnTo>
                  <a:lnTo>
                    <a:pt x="305473" y="85432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5636" y="3594074"/>
              <a:ext cx="285559" cy="14192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251096" y="3610838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35153" y="0"/>
                  </a:moveTo>
                  <a:lnTo>
                    <a:pt x="30492" y="0"/>
                  </a:lnTo>
                  <a:lnTo>
                    <a:pt x="28955" y="1524"/>
                  </a:lnTo>
                  <a:lnTo>
                    <a:pt x="25907" y="3048"/>
                  </a:lnTo>
                  <a:lnTo>
                    <a:pt x="24383" y="6096"/>
                  </a:lnTo>
                  <a:lnTo>
                    <a:pt x="18287" y="9144"/>
                  </a:lnTo>
                  <a:lnTo>
                    <a:pt x="16763" y="10668"/>
                  </a:lnTo>
                  <a:lnTo>
                    <a:pt x="13728" y="12192"/>
                  </a:lnTo>
                  <a:lnTo>
                    <a:pt x="10667" y="12192"/>
                  </a:lnTo>
                  <a:lnTo>
                    <a:pt x="1523" y="16764"/>
                  </a:lnTo>
                  <a:lnTo>
                    <a:pt x="22872" y="16764"/>
                  </a:lnTo>
                  <a:lnTo>
                    <a:pt x="22872" y="103822"/>
                  </a:lnTo>
                  <a:lnTo>
                    <a:pt x="35153" y="103822"/>
                  </a:lnTo>
                  <a:lnTo>
                    <a:pt x="35153" y="0"/>
                  </a:lnTo>
                  <a:close/>
                </a:path>
                <a:path w="35560" h="104139">
                  <a:moveTo>
                    <a:pt x="22872" y="16764"/>
                  </a:moveTo>
                  <a:lnTo>
                    <a:pt x="0" y="16764"/>
                  </a:lnTo>
                  <a:lnTo>
                    <a:pt x="0" y="28955"/>
                  </a:lnTo>
                  <a:lnTo>
                    <a:pt x="1523" y="27431"/>
                  </a:lnTo>
                  <a:lnTo>
                    <a:pt x="4571" y="27431"/>
                  </a:lnTo>
                  <a:lnTo>
                    <a:pt x="6095" y="25907"/>
                  </a:lnTo>
                  <a:lnTo>
                    <a:pt x="9143" y="25907"/>
                  </a:lnTo>
                  <a:lnTo>
                    <a:pt x="10667" y="24383"/>
                  </a:lnTo>
                  <a:lnTo>
                    <a:pt x="13728" y="22859"/>
                  </a:lnTo>
                  <a:lnTo>
                    <a:pt x="15239" y="21335"/>
                  </a:lnTo>
                  <a:lnTo>
                    <a:pt x="16763" y="21335"/>
                  </a:lnTo>
                  <a:lnTo>
                    <a:pt x="19811" y="19812"/>
                  </a:lnTo>
                  <a:lnTo>
                    <a:pt x="21348" y="18288"/>
                  </a:lnTo>
                  <a:lnTo>
                    <a:pt x="22872" y="18288"/>
                  </a:lnTo>
                  <a:lnTo>
                    <a:pt x="22872" y="16764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18254" y="3612362"/>
              <a:ext cx="200406" cy="10534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542751" y="3610838"/>
              <a:ext cx="35560" cy="104139"/>
            </a:xfrm>
            <a:custGeom>
              <a:avLst/>
              <a:gdLst/>
              <a:ahLst/>
              <a:cxnLst/>
              <a:rect l="l" t="t" r="r" b="b"/>
              <a:pathLst>
                <a:path w="35560" h="104139">
                  <a:moveTo>
                    <a:pt x="35153" y="0"/>
                  </a:moveTo>
                  <a:lnTo>
                    <a:pt x="30581" y="0"/>
                  </a:lnTo>
                  <a:lnTo>
                    <a:pt x="22961" y="7620"/>
                  </a:lnTo>
                  <a:lnTo>
                    <a:pt x="13817" y="12192"/>
                  </a:lnTo>
                  <a:lnTo>
                    <a:pt x="10769" y="12192"/>
                  </a:lnTo>
                  <a:lnTo>
                    <a:pt x="9143" y="13716"/>
                  </a:lnTo>
                  <a:lnTo>
                    <a:pt x="3060" y="16764"/>
                  </a:lnTo>
                  <a:lnTo>
                    <a:pt x="0" y="16764"/>
                  </a:lnTo>
                  <a:lnTo>
                    <a:pt x="0" y="28955"/>
                  </a:lnTo>
                  <a:lnTo>
                    <a:pt x="3060" y="27431"/>
                  </a:lnTo>
                  <a:lnTo>
                    <a:pt x="4572" y="27431"/>
                  </a:lnTo>
                  <a:lnTo>
                    <a:pt x="7620" y="25907"/>
                  </a:lnTo>
                  <a:lnTo>
                    <a:pt x="9143" y="25907"/>
                  </a:lnTo>
                  <a:lnTo>
                    <a:pt x="12293" y="24383"/>
                  </a:lnTo>
                  <a:lnTo>
                    <a:pt x="13817" y="22859"/>
                  </a:lnTo>
                  <a:lnTo>
                    <a:pt x="16865" y="21335"/>
                  </a:lnTo>
                  <a:lnTo>
                    <a:pt x="18389" y="21335"/>
                  </a:lnTo>
                  <a:lnTo>
                    <a:pt x="21437" y="18288"/>
                  </a:lnTo>
                  <a:lnTo>
                    <a:pt x="22961" y="18288"/>
                  </a:lnTo>
                  <a:lnTo>
                    <a:pt x="24485" y="16764"/>
                  </a:lnTo>
                  <a:lnTo>
                    <a:pt x="24485" y="103822"/>
                  </a:lnTo>
                  <a:lnTo>
                    <a:pt x="35153" y="103822"/>
                  </a:lnTo>
                  <a:lnTo>
                    <a:pt x="35153" y="0"/>
                  </a:lnTo>
                  <a:close/>
                </a:path>
              </a:pathLst>
            </a:custGeom>
            <a:solidFill>
              <a:srgbClr val="B45F1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613046" y="3594074"/>
              <a:ext cx="493306" cy="140398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660552" y="433882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144"/>
                </a:lnTo>
                <a:lnTo>
                  <a:pt x="3048" y="15239"/>
                </a:lnTo>
                <a:lnTo>
                  <a:pt x="3048" y="18287"/>
                </a:lnTo>
                <a:lnTo>
                  <a:pt x="1523" y="21336"/>
                </a:lnTo>
                <a:lnTo>
                  <a:pt x="0" y="25908"/>
                </a:lnTo>
                <a:lnTo>
                  <a:pt x="0" y="33527"/>
                </a:lnTo>
                <a:lnTo>
                  <a:pt x="3048" y="39725"/>
                </a:lnTo>
                <a:lnTo>
                  <a:pt x="3048" y="44297"/>
                </a:lnTo>
                <a:lnTo>
                  <a:pt x="6108" y="47345"/>
                </a:lnTo>
                <a:lnTo>
                  <a:pt x="9143" y="48869"/>
                </a:lnTo>
                <a:lnTo>
                  <a:pt x="10667" y="51917"/>
                </a:lnTo>
                <a:lnTo>
                  <a:pt x="13715" y="53441"/>
                </a:lnTo>
                <a:lnTo>
                  <a:pt x="18287" y="54965"/>
                </a:lnTo>
                <a:lnTo>
                  <a:pt x="24384" y="58013"/>
                </a:lnTo>
                <a:lnTo>
                  <a:pt x="32003" y="58013"/>
                </a:lnTo>
                <a:lnTo>
                  <a:pt x="36677" y="56489"/>
                </a:lnTo>
                <a:lnTo>
                  <a:pt x="45821" y="51917"/>
                </a:lnTo>
                <a:lnTo>
                  <a:pt x="48869" y="48869"/>
                </a:lnTo>
                <a:lnTo>
                  <a:pt x="51917" y="47345"/>
                </a:lnTo>
                <a:lnTo>
                  <a:pt x="53441" y="44297"/>
                </a:lnTo>
                <a:lnTo>
                  <a:pt x="54965" y="39725"/>
                </a:lnTo>
                <a:lnTo>
                  <a:pt x="58013" y="33527"/>
                </a:lnTo>
                <a:lnTo>
                  <a:pt x="58013" y="28955"/>
                </a:lnTo>
                <a:lnTo>
                  <a:pt x="58013" y="25908"/>
                </a:lnTo>
                <a:lnTo>
                  <a:pt x="56489" y="21336"/>
                </a:lnTo>
                <a:lnTo>
                  <a:pt x="51917" y="12191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5" name="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43813" y="4283875"/>
            <a:ext cx="722376" cy="16334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83829" y="4283875"/>
            <a:ext cx="1339303" cy="16487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090379" y="4283875"/>
            <a:ext cx="1107287" cy="164871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70908" y="4337304"/>
            <a:ext cx="76390" cy="77825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4414456" y="4283874"/>
            <a:ext cx="668020" cy="165100"/>
          </a:xfrm>
          <a:custGeom>
            <a:avLst/>
            <a:gdLst/>
            <a:ahLst/>
            <a:cxnLst/>
            <a:rect l="l" t="t" r="r" b="b"/>
            <a:pathLst>
              <a:path w="668020" h="165100">
                <a:moveTo>
                  <a:pt x="32092" y="54952"/>
                </a:moveTo>
                <a:lnTo>
                  <a:pt x="18376" y="50380"/>
                </a:lnTo>
                <a:lnTo>
                  <a:pt x="14655" y="68160"/>
                </a:lnTo>
                <a:lnTo>
                  <a:pt x="10363" y="85102"/>
                </a:lnTo>
                <a:lnTo>
                  <a:pt x="5473" y="101473"/>
                </a:lnTo>
                <a:lnTo>
                  <a:pt x="0" y="117538"/>
                </a:lnTo>
                <a:lnTo>
                  <a:pt x="13804" y="122110"/>
                </a:lnTo>
                <a:lnTo>
                  <a:pt x="18376" y="105841"/>
                </a:lnTo>
                <a:lnTo>
                  <a:pt x="22948" y="89103"/>
                </a:lnTo>
                <a:lnTo>
                  <a:pt x="27520" y="72097"/>
                </a:lnTo>
                <a:lnTo>
                  <a:pt x="32092" y="54952"/>
                </a:lnTo>
                <a:close/>
              </a:path>
              <a:path w="668020" h="165100">
                <a:moveTo>
                  <a:pt x="105435" y="47332"/>
                </a:moveTo>
                <a:lnTo>
                  <a:pt x="99415" y="36728"/>
                </a:lnTo>
                <a:lnTo>
                  <a:pt x="92811" y="25387"/>
                </a:lnTo>
                <a:lnTo>
                  <a:pt x="77914" y="0"/>
                </a:lnTo>
                <a:lnTo>
                  <a:pt x="67246" y="6096"/>
                </a:lnTo>
                <a:lnTo>
                  <a:pt x="73837" y="17589"/>
                </a:lnTo>
                <a:lnTo>
                  <a:pt x="80010" y="29387"/>
                </a:lnTo>
                <a:lnTo>
                  <a:pt x="85890" y="41757"/>
                </a:lnTo>
                <a:lnTo>
                  <a:pt x="91630" y="54952"/>
                </a:lnTo>
                <a:lnTo>
                  <a:pt x="94767" y="51904"/>
                </a:lnTo>
                <a:lnTo>
                  <a:pt x="99339" y="50380"/>
                </a:lnTo>
                <a:lnTo>
                  <a:pt x="105435" y="47332"/>
                </a:lnTo>
                <a:close/>
              </a:path>
              <a:path w="668020" h="165100">
                <a:moveTo>
                  <a:pt x="137439" y="112966"/>
                </a:moveTo>
                <a:lnTo>
                  <a:pt x="123723" y="108394"/>
                </a:lnTo>
                <a:lnTo>
                  <a:pt x="122199" y="117538"/>
                </a:lnTo>
                <a:lnTo>
                  <a:pt x="122199" y="125158"/>
                </a:lnTo>
                <a:lnTo>
                  <a:pt x="119151" y="140398"/>
                </a:lnTo>
                <a:lnTo>
                  <a:pt x="114579" y="144970"/>
                </a:lnTo>
                <a:lnTo>
                  <a:pt x="61150" y="144970"/>
                </a:lnTo>
                <a:lnTo>
                  <a:pt x="56578" y="138874"/>
                </a:lnTo>
                <a:lnTo>
                  <a:pt x="56578" y="33616"/>
                </a:lnTo>
                <a:lnTo>
                  <a:pt x="42760" y="33616"/>
                </a:lnTo>
                <a:lnTo>
                  <a:pt x="42760" y="132778"/>
                </a:lnTo>
                <a:lnTo>
                  <a:pt x="44196" y="143662"/>
                </a:lnTo>
                <a:lnTo>
                  <a:pt x="48526" y="151257"/>
                </a:lnTo>
                <a:lnTo>
                  <a:pt x="55702" y="155714"/>
                </a:lnTo>
                <a:lnTo>
                  <a:pt x="65722" y="157162"/>
                </a:lnTo>
                <a:lnTo>
                  <a:pt x="106959" y="157162"/>
                </a:lnTo>
                <a:lnTo>
                  <a:pt x="117005" y="156019"/>
                </a:lnTo>
                <a:lnTo>
                  <a:pt x="124485" y="152590"/>
                </a:lnTo>
                <a:lnTo>
                  <a:pt x="129679" y="146875"/>
                </a:lnTo>
                <a:lnTo>
                  <a:pt x="130429" y="144970"/>
                </a:lnTo>
                <a:lnTo>
                  <a:pt x="132867" y="138874"/>
                </a:lnTo>
                <a:lnTo>
                  <a:pt x="134010" y="133972"/>
                </a:lnTo>
                <a:lnTo>
                  <a:pt x="135153" y="128206"/>
                </a:lnTo>
                <a:lnTo>
                  <a:pt x="136296" y="121310"/>
                </a:lnTo>
                <a:lnTo>
                  <a:pt x="137439" y="112966"/>
                </a:lnTo>
                <a:close/>
              </a:path>
              <a:path w="668020" h="165100">
                <a:moveTo>
                  <a:pt x="163449" y="105346"/>
                </a:moveTo>
                <a:lnTo>
                  <a:pt x="156349" y="89573"/>
                </a:lnTo>
                <a:lnTo>
                  <a:pt x="148945" y="74396"/>
                </a:lnTo>
                <a:lnTo>
                  <a:pt x="141541" y="59817"/>
                </a:lnTo>
                <a:lnTo>
                  <a:pt x="134391" y="45808"/>
                </a:lnTo>
                <a:lnTo>
                  <a:pt x="122199" y="51904"/>
                </a:lnTo>
                <a:lnTo>
                  <a:pt x="129921" y="66814"/>
                </a:lnTo>
                <a:lnTo>
                  <a:pt x="137109" y="81864"/>
                </a:lnTo>
                <a:lnTo>
                  <a:pt x="143713" y="97218"/>
                </a:lnTo>
                <a:lnTo>
                  <a:pt x="149733" y="112966"/>
                </a:lnTo>
                <a:lnTo>
                  <a:pt x="163449" y="105346"/>
                </a:lnTo>
                <a:close/>
              </a:path>
              <a:path w="668020" h="165100">
                <a:moveTo>
                  <a:pt x="224497" y="10668"/>
                </a:moveTo>
                <a:lnTo>
                  <a:pt x="213829" y="10668"/>
                </a:lnTo>
                <a:lnTo>
                  <a:pt x="213829" y="21336"/>
                </a:lnTo>
                <a:lnTo>
                  <a:pt x="213829" y="51904"/>
                </a:lnTo>
                <a:lnTo>
                  <a:pt x="213829" y="62572"/>
                </a:lnTo>
                <a:lnTo>
                  <a:pt x="213829" y="93154"/>
                </a:lnTo>
                <a:lnTo>
                  <a:pt x="189445" y="93154"/>
                </a:lnTo>
                <a:lnTo>
                  <a:pt x="189445" y="62572"/>
                </a:lnTo>
                <a:lnTo>
                  <a:pt x="213829" y="62572"/>
                </a:lnTo>
                <a:lnTo>
                  <a:pt x="213829" y="51904"/>
                </a:lnTo>
                <a:lnTo>
                  <a:pt x="189445" y="51904"/>
                </a:lnTo>
                <a:lnTo>
                  <a:pt x="189445" y="21336"/>
                </a:lnTo>
                <a:lnTo>
                  <a:pt x="213829" y="21336"/>
                </a:lnTo>
                <a:lnTo>
                  <a:pt x="213829" y="10668"/>
                </a:lnTo>
                <a:lnTo>
                  <a:pt x="178689" y="10668"/>
                </a:lnTo>
                <a:lnTo>
                  <a:pt x="178625" y="93154"/>
                </a:lnTo>
                <a:lnTo>
                  <a:pt x="177850" y="111925"/>
                </a:lnTo>
                <a:lnTo>
                  <a:pt x="175437" y="129349"/>
                </a:lnTo>
                <a:lnTo>
                  <a:pt x="171615" y="143929"/>
                </a:lnTo>
                <a:lnTo>
                  <a:pt x="166497" y="155638"/>
                </a:lnTo>
                <a:lnTo>
                  <a:pt x="169545" y="158775"/>
                </a:lnTo>
                <a:lnTo>
                  <a:pt x="172593" y="160299"/>
                </a:lnTo>
                <a:lnTo>
                  <a:pt x="175641" y="164871"/>
                </a:lnTo>
                <a:lnTo>
                  <a:pt x="181686" y="151663"/>
                </a:lnTo>
                <a:lnTo>
                  <a:pt x="186004" y="137172"/>
                </a:lnTo>
                <a:lnTo>
                  <a:pt x="188582" y="121285"/>
                </a:lnTo>
                <a:lnTo>
                  <a:pt x="189445" y="103822"/>
                </a:lnTo>
                <a:lnTo>
                  <a:pt x="213829" y="103822"/>
                </a:lnTo>
                <a:lnTo>
                  <a:pt x="213829" y="146494"/>
                </a:lnTo>
                <a:lnTo>
                  <a:pt x="210794" y="149542"/>
                </a:lnTo>
                <a:lnTo>
                  <a:pt x="198589" y="149542"/>
                </a:lnTo>
                <a:lnTo>
                  <a:pt x="192506" y="148018"/>
                </a:lnTo>
                <a:lnTo>
                  <a:pt x="194017" y="152590"/>
                </a:lnTo>
                <a:lnTo>
                  <a:pt x="194017" y="157162"/>
                </a:lnTo>
                <a:lnTo>
                  <a:pt x="195541" y="160299"/>
                </a:lnTo>
                <a:lnTo>
                  <a:pt x="198589" y="160299"/>
                </a:lnTo>
                <a:lnTo>
                  <a:pt x="204685" y="161823"/>
                </a:lnTo>
                <a:lnTo>
                  <a:pt x="219938" y="161823"/>
                </a:lnTo>
                <a:lnTo>
                  <a:pt x="224497" y="155638"/>
                </a:lnTo>
                <a:lnTo>
                  <a:pt x="224497" y="149542"/>
                </a:lnTo>
                <a:lnTo>
                  <a:pt x="224497" y="103822"/>
                </a:lnTo>
                <a:lnTo>
                  <a:pt x="224497" y="93154"/>
                </a:lnTo>
                <a:lnTo>
                  <a:pt x="224497" y="62572"/>
                </a:lnTo>
                <a:lnTo>
                  <a:pt x="224497" y="51904"/>
                </a:lnTo>
                <a:lnTo>
                  <a:pt x="224497" y="21336"/>
                </a:lnTo>
                <a:lnTo>
                  <a:pt x="224497" y="10668"/>
                </a:lnTo>
                <a:close/>
              </a:path>
              <a:path w="668020" h="165100">
                <a:moveTo>
                  <a:pt x="329946" y="25996"/>
                </a:moveTo>
                <a:lnTo>
                  <a:pt x="288696" y="25996"/>
                </a:lnTo>
                <a:lnTo>
                  <a:pt x="288696" y="3048"/>
                </a:lnTo>
                <a:lnTo>
                  <a:pt x="276504" y="3048"/>
                </a:lnTo>
                <a:lnTo>
                  <a:pt x="276504" y="25996"/>
                </a:lnTo>
                <a:lnTo>
                  <a:pt x="233743" y="25996"/>
                </a:lnTo>
                <a:lnTo>
                  <a:pt x="233743" y="36664"/>
                </a:lnTo>
                <a:lnTo>
                  <a:pt x="276504" y="36664"/>
                </a:lnTo>
                <a:lnTo>
                  <a:pt x="276504" y="61048"/>
                </a:lnTo>
                <a:lnTo>
                  <a:pt x="239839" y="61048"/>
                </a:lnTo>
                <a:lnTo>
                  <a:pt x="239839" y="140398"/>
                </a:lnTo>
                <a:lnTo>
                  <a:pt x="250507" y="140398"/>
                </a:lnTo>
                <a:lnTo>
                  <a:pt x="250507" y="71716"/>
                </a:lnTo>
                <a:lnTo>
                  <a:pt x="276504" y="71716"/>
                </a:lnTo>
                <a:lnTo>
                  <a:pt x="276504" y="163347"/>
                </a:lnTo>
                <a:lnTo>
                  <a:pt x="288696" y="163347"/>
                </a:lnTo>
                <a:lnTo>
                  <a:pt x="288696" y="71716"/>
                </a:lnTo>
                <a:lnTo>
                  <a:pt x="314604" y="71716"/>
                </a:lnTo>
                <a:lnTo>
                  <a:pt x="314604" y="123634"/>
                </a:lnTo>
                <a:lnTo>
                  <a:pt x="311569" y="126682"/>
                </a:lnTo>
                <a:lnTo>
                  <a:pt x="297840" y="126682"/>
                </a:lnTo>
                <a:lnTo>
                  <a:pt x="291757" y="125158"/>
                </a:lnTo>
                <a:lnTo>
                  <a:pt x="293281" y="129730"/>
                </a:lnTo>
                <a:lnTo>
                  <a:pt x="293281" y="134302"/>
                </a:lnTo>
                <a:lnTo>
                  <a:pt x="294792" y="138874"/>
                </a:lnTo>
                <a:lnTo>
                  <a:pt x="320802" y="138874"/>
                </a:lnTo>
                <a:lnTo>
                  <a:pt x="325374" y="132778"/>
                </a:lnTo>
                <a:lnTo>
                  <a:pt x="325374" y="126682"/>
                </a:lnTo>
                <a:lnTo>
                  <a:pt x="325374" y="71716"/>
                </a:lnTo>
                <a:lnTo>
                  <a:pt x="325374" y="61048"/>
                </a:lnTo>
                <a:lnTo>
                  <a:pt x="288696" y="61048"/>
                </a:lnTo>
                <a:lnTo>
                  <a:pt x="288696" y="36664"/>
                </a:lnTo>
                <a:lnTo>
                  <a:pt x="329946" y="36664"/>
                </a:lnTo>
                <a:lnTo>
                  <a:pt x="329946" y="25996"/>
                </a:lnTo>
                <a:close/>
              </a:path>
              <a:path w="668020" h="165100">
                <a:moveTo>
                  <a:pt x="496443" y="13716"/>
                </a:moveTo>
                <a:lnTo>
                  <a:pt x="380326" y="13716"/>
                </a:lnTo>
                <a:lnTo>
                  <a:pt x="383387" y="10668"/>
                </a:lnTo>
                <a:lnTo>
                  <a:pt x="389470" y="1524"/>
                </a:lnTo>
                <a:lnTo>
                  <a:pt x="374243" y="1524"/>
                </a:lnTo>
                <a:lnTo>
                  <a:pt x="365912" y="14693"/>
                </a:lnTo>
                <a:lnTo>
                  <a:pt x="356844" y="26720"/>
                </a:lnTo>
                <a:lnTo>
                  <a:pt x="346938" y="37604"/>
                </a:lnTo>
                <a:lnTo>
                  <a:pt x="336042" y="47332"/>
                </a:lnTo>
                <a:lnTo>
                  <a:pt x="339090" y="51904"/>
                </a:lnTo>
                <a:lnTo>
                  <a:pt x="340614" y="54952"/>
                </a:lnTo>
                <a:lnTo>
                  <a:pt x="343662" y="58000"/>
                </a:lnTo>
                <a:lnTo>
                  <a:pt x="349758" y="53428"/>
                </a:lnTo>
                <a:lnTo>
                  <a:pt x="354330" y="47332"/>
                </a:lnTo>
                <a:lnTo>
                  <a:pt x="360426" y="41236"/>
                </a:lnTo>
                <a:lnTo>
                  <a:pt x="360426" y="99250"/>
                </a:lnTo>
                <a:lnTo>
                  <a:pt x="371182" y="99250"/>
                </a:lnTo>
                <a:lnTo>
                  <a:pt x="371182" y="93154"/>
                </a:lnTo>
                <a:lnTo>
                  <a:pt x="468909" y="93154"/>
                </a:lnTo>
                <a:lnTo>
                  <a:pt x="468909" y="96202"/>
                </a:lnTo>
                <a:lnTo>
                  <a:pt x="479577" y="96202"/>
                </a:lnTo>
                <a:lnTo>
                  <a:pt x="479577" y="93154"/>
                </a:lnTo>
                <a:lnTo>
                  <a:pt x="479577" y="82384"/>
                </a:lnTo>
                <a:lnTo>
                  <a:pt x="479577" y="36664"/>
                </a:lnTo>
                <a:lnTo>
                  <a:pt x="468909" y="36664"/>
                </a:lnTo>
                <a:lnTo>
                  <a:pt x="468909" y="47332"/>
                </a:lnTo>
                <a:lnTo>
                  <a:pt x="468909" y="59524"/>
                </a:lnTo>
                <a:lnTo>
                  <a:pt x="468909" y="68668"/>
                </a:lnTo>
                <a:lnTo>
                  <a:pt x="468909" y="82384"/>
                </a:lnTo>
                <a:lnTo>
                  <a:pt x="371182" y="82384"/>
                </a:lnTo>
                <a:lnTo>
                  <a:pt x="371182" y="68668"/>
                </a:lnTo>
                <a:lnTo>
                  <a:pt x="468909" y="68668"/>
                </a:lnTo>
                <a:lnTo>
                  <a:pt x="468909" y="59524"/>
                </a:lnTo>
                <a:lnTo>
                  <a:pt x="371182" y="59524"/>
                </a:lnTo>
                <a:lnTo>
                  <a:pt x="371182" y="47332"/>
                </a:lnTo>
                <a:lnTo>
                  <a:pt x="468909" y="47332"/>
                </a:lnTo>
                <a:lnTo>
                  <a:pt x="468909" y="36664"/>
                </a:lnTo>
                <a:lnTo>
                  <a:pt x="365086" y="36664"/>
                </a:lnTo>
                <a:lnTo>
                  <a:pt x="368134" y="32092"/>
                </a:lnTo>
                <a:lnTo>
                  <a:pt x="371182" y="29044"/>
                </a:lnTo>
                <a:lnTo>
                  <a:pt x="374243" y="24472"/>
                </a:lnTo>
                <a:lnTo>
                  <a:pt x="496443" y="24472"/>
                </a:lnTo>
                <a:lnTo>
                  <a:pt x="496443" y="13716"/>
                </a:lnTo>
                <a:close/>
              </a:path>
              <a:path w="668020" h="165100">
                <a:moveTo>
                  <a:pt x="499491" y="148018"/>
                </a:moveTo>
                <a:lnTo>
                  <a:pt x="482854" y="146596"/>
                </a:lnTo>
                <a:lnTo>
                  <a:pt x="467385" y="144589"/>
                </a:lnTo>
                <a:lnTo>
                  <a:pt x="453059" y="142024"/>
                </a:lnTo>
                <a:lnTo>
                  <a:pt x="439864" y="138874"/>
                </a:lnTo>
                <a:lnTo>
                  <a:pt x="450456" y="134302"/>
                </a:lnTo>
                <a:lnTo>
                  <a:pt x="451675" y="133781"/>
                </a:lnTo>
                <a:lnTo>
                  <a:pt x="462038" y="127825"/>
                </a:lnTo>
                <a:lnTo>
                  <a:pt x="471233" y="121310"/>
                </a:lnTo>
                <a:lnTo>
                  <a:pt x="479577" y="114490"/>
                </a:lnTo>
                <a:lnTo>
                  <a:pt x="479577" y="105346"/>
                </a:lnTo>
                <a:lnTo>
                  <a:pt x="461289" y="105346"/>
                </a:lnTo>
                <a:lnTo>
                  <a:pt x="461289" y="114490"/>
                </a:lnTo>
                <a:lnTo>
                  <a:pt x="452920" y="119951"/>
                </a:lnTo>
                <a:lnTo>
                  <a:pt x="443865" y="124968"/>
                </a:lnTo>
                <a:lnTo>
                  <a:pt x="433971" y="129717"/>
                </a:lnTo>
                <a:lnTo>
                  <a:pt x="423100" y="134302"/>
                </a:lnTo>
                <a:lnTo>
                  <a:pt x="412216" y="130352"/>
                </a:lnTo>
                <a:lnTo>
                  <a:pt x="402717" y="125666"/>
                </a:lnTo>
                <a:lnTo>
                  <a:pt x="401561" y="124968"/>
                </a:lnTo>
                <a:lnTo>
                  <a:pt x="393865" y="120167"/>
                </a:lnTo>
                <a:lnTo>
                  <a:pt x="392417" y="119062"/>
                </a:lnTo>
                <a:lnTo>
                  <a:pt x="386422" y="114490"/>
                </a:lnTo>
                <a:lnTo>
                  <a:pt x="461289" y="114490"/>
                </a:lnTo>
                <a:lnTo>
                  <a:pt x="461289" y="105346"/>
                </a:lnTo>
                <a:lnTo>
                  <a:pt x="390994" y="105346"/>
                </a:lnTo>
                <a:lnTo>
                  <a:pt x="397090" y="99250"/>
                </a:lnTo>
                <a:lnTo>
                  <a:pt x="398614" y="96202"/>
                </a:lnTo>
                <a:lnTo>
                  <a:pt x="384898" y="96202"/>
                </a:lnTo>
                <a:lnTo>
                  <a:pt x="374904" y="107086"/>
                </a:lnTo>
                <a:lnTo>
                  <a:pt x="363321" y="116967"/>
                </a:lnTo>
                <a:lnTo>
                  <a:pt x="350316" y="125996"/>
                </a:lnTo>
                <a:lnTo>
                  <a:pt x="336042" y="134302"/>
                </a:lnTo>
                <a:lnTo>
                  <a:pt x="339090" y="135826"/>
                </a:lnTo>
                <a:lnTo>
                  <a:pt x="340614" y="138874"/>
                </a:lnTo>
                <a:lnTo>
                  <a:pt x="343662" y="143446"/>
                </a:lnTo>
                <a:lnTo>
                  <a:pt x="352552" y="137718"/>
                </a:lnTo>
                <a:lnTo>
                  <a:pt x="361035" y="131826"/>
                </a:lnTo>
                <a:lnTo>
                  <a:pt x="369239" y="125666"/>
                </a:lnTo>
                <a:lnTo>
                  <a:pt x="377278" y="119062"/>
                </a:lnTo>
                <a:lnTo>
                  <a:pt x="384175" y="124764"/>
                </a:lnTo>
                <a:lnTo>
                  <a:pt x="391452" y="130352"/>
                </a:lnTo>
                <a:lnTo>
                  <a:pt x="399173" y="135572"/>
                </a:lnTo>
                <a:lnTo>
                  <a:pt x="407860" y="140398"/>
                </a:lnTo>
                <a:lnTo>
                  <a:pt x="381088" y="145923"/>
                </a:lnTo>
                <a:lnTo>
                  <a:pt x="364426" y="149186"/>
                </a:lnTo>
                <a:lnTo>
                  <a:pt x="345186" y="152590"/>
                </a:lnTo>
                <a:lnTo>
                  <a:pt x="348234" y="157162"/>
                </a:lnTo>
                <a:lnTo>
                  <a:pt x="349758" y="160299"/>
                </a:lnTo>
                <a:lnTo>
                  <a:pt x="352806" y="164871"/>
                </a:lnTo>
                <a:lnTo>
                  <a:pt x="372529" y="160299"/>
                </a:lnTo>
                <a:lnTo>
                  <a:pt x="390804" y="155689"/>
                </a:lnTo>
                <a:lnTo>
                  <a:pt x="407581" y="151091"/>
                </a:lnTo>
                <a:lnTo>
                  <a:pt x="422770" y="146596"/>
                </a:lnTo>
                <a:lnTo>
                  <a:pt x="423405" y="146596"/>
                </a:lnTo>
                <a:lnTo>
                  <a:pt x="437870" y="151091"/>
                </a:lnTo>
                <a:lnTo>
                  <a:pt x="454012" y="155308"/>
                </a:lnTo>
                <a:lnTo>
                  <a:pt x="472046" y="159004"/>
                </a:lnTo>
                <a:lnTo>
                  <a:pt x="491782" y="161823"/>
                </a:lnTo>
                <a:lnTo>
                  <a:pt x="493191" y="159004"/>
                </a:lnTo>
                <a:lnTo>
                  <a:pt x="493306" y="158775"/>
                </a:lnTo>
                <a:lnTo>
                  <a:pt x="496443" y="154114"/>
                </a:lnTo>
                <a:lnTo>
                  <a:pt x="499491" y="148018"/>
                </a:lnTo>
                <a:close/>
              </a:path>
              <a:path w="668020" h="165100">
                <a:moveTo>
                  <a:pt x="540639" y="88480"/>
                </a:moveTo>
                <a:lnTo>
                  <a:pt x="528447" y="82384"/>
                </a:lnTo>
                <a:lnTo>
                  <a:pt x="523341" y="92494"/>
                </a:lnTo>
                <a:lnTo>
                  <a:pt x="517398" y="102285"/>
                </a:lnTo>
                <a:lnTo>
                  <a:pt x="510870" y="112064"/>
                </a:lnTo>
                <a:lnTo>
                  <a:pt x="504063" y="122110"/>
                </a:lnTo>
                <a:lnTo>
                  <a:pt x="507111" y="125158"/>
                </a:lnTo>
                <a:lnTo>
                  <a:pt x="511683" y="128206"/>
                </a:lnTo>
                <a:lnTo>
                  <a:pt x="514731" y="129730"/>
                </a:lnTo>
                <a:lnTo>
                  <a:pt x="521563" y="119443"/>
                </a:lnTo>
                <a:lnTo>
                  <a:pt x="528256" y="109143"/>
                </a:lnTo>
                <a:lnTo>
                  <a:pt x="534657" y="98831"/>
                </a:lnTo>
                <a:lnTo>
                  <a:pt x="540639" y="88480"/>
                </a:lnTo>
                <a:close/>
              </a:path>
              <a:path w="668020" h="165100">
                <a:moveTo>
                  <a:pt x="635419" y="61048"/>
                </a:moveTo>
                <a:lnTo>
                  <a:pt x="578827" y="61048"/>
                </a:lnTo>
                <a:lnTo>
                  <a:pt x="578827" y="50380"/>
                </a:lnTo>
                <a:lnTo>
                  <a:pt x="580351" y="42760"/>
                </a:lnTo>
                <a:lnTo>
                  <a:pt x="566635" y="42760"/>
                </a:lnTo>
                <a:lnTo>
                  <a:pt x="566635" y="56476"/>
                </a:lnTo>
                <a:lnTo>
                  <a:pt x="565111" y="61048"/>
                </a:lnTo>
                <a:lnTo>
                  <a:pt x="516255" y="61048"/>
                </a:lnTo>
                <a:lnTo>
                  <a:pt x="516255" y="74764"/>
                </a:lnTo>
                <a:lnTo>
                  <a:pt x="565111" y="74764"/>
                </a:lnTo>
                <a:lnTo>
                  <a:pt x="559079" y="101117"/>
                </a:lnTo>
                <a:lnTo>
                  <a:pt x="547763" y="122872"/>
                </a:lnTo>
                <a:lnTo>
                  <a:pt x="530987" y="140017"/>
                </a:lnTo>
                <a:lnTo>
                  <a:pt x="508635" y="152590"/>
                </a:lnTo>
                <a:lnTo>
                  <a:pt x="511683" y="157162"/>
                </a:lnTo>
                <a:lnTo>
                  <a:pt x="514731" y="160299"/>
                </a:lnTo>
                <a:lnTo>
                  <a:pt x="516255" y="164871"/>
                </a:lnTo>
                <a:lnTo>
                  <a:pt x="542328" y="148844"/>
                </a:lnTo>
                <a:lnTo>
                  <a:pt x="561098" y="128397"/>
                </a:lnTo>
                <a:lnTo>
                  <a:pt x="572630" y="103809"/>
                </a:lnTo>
                <a:lnTo>
                  <a:pt x="572706" y="103670"/>
                </a:lnTo>
                <a:lnTo>
                  <a:pt x="577303" y="74764"/>
                </a:lnTo>
                <a:lnTo>
                  <a:pt x="620077" y="74764"/>
                </a:lnTo>
                <a:lnTo>
                  <a:pt x="619429" y="116446"/>
                </a:lnTo>
                <a:lnTo>
                  <a:pt x="612457" y="144970"/>
                </a:lnTo>
                <a:lnTo>
                  <a:pt x="595896" y="144970"/>
                </a:lnTo>
                <a:lnTo>
                  <a:pt x="587641" y="144780"/>
                </a:lnTo>
                <a:lnTo>
                  <a:pt x="579843" y="144335"/>
                </a:lnTo>
                <a:lnTo>
                  <a:pt x="571207" y="143446"/>
                </a:lnTo>
                <a:lnTo>
                  <a:pt x="572744" y="149542"/>
                </a:lnTo>
                <a:lnTo>
                  <a:pt x="572744" y="158775"/>
                </a:lnTo>
                <a:lnTo>
                  <a:pt x="603313" y="158775"/>
                </a:lnTo>
                <a:lnTo>
                  <a:pt x="613930" y="157162"/>
                </a:lnTo>
                <a:lnTo>
                  <a:pt x="614489" y="157162"/>
                </a:lnTo>
                <a:lnTo>
                  <a:pt x="623506" y="151879"/>
                </a:lnTo>
                <a:lnTo>
                  <a:pt x="628307" y="144970"/>
                </a:lnTo>
                <a:lnTo>
                  <a:pt x="629373" y="143446"/>
                </a:lnTo>
                <a:lnTo>
                  <a:pt x="633501" y="112064"/>
                </a:lnTo>
                <a:lnTo>
                  <a:pt x="633615" y="109143"/>
                </a:lnTo>
                <a:lnTo>
                  <a:pt x="633742" y="105905"/>
                </a:lnTo>
                <a:lnTo>
                  <a:pt x="633831" y="103670"/>
                </a:lnTo>
                <a:lnTo>
                  <a:pt x="633920" y="101117"/>
                </a:lnTo>
                <a:lnTo>
                  <a:pt x="633996" y="98831"/>
                </a:lnTo>
                <a:lnTo>
                  <a:pt x="634111" y="95186"/>
                </a:lnTo>
                <a:lnTo>
                  <a:pt x="634199" y="92494"/>
                </a:lnTo>
                <a:lnTo>
                  <a:pt x="634288" y="90017"/>
                </a:lnTo>
                <a:lnTo>
                  <a:pt x="634339" y="88480"/>
                </a:lnTo>
                <a:lnTo>
                  <a:pt x="634428" y="85432"/>
                </a:lnTo>
                <a:lnTo>
                  <a:pt x="634542" y="82384"/>
                </a:lnTo>
                <a:lnTo>
                  <a:pt x="635419" y="61048"/>
                </a:lnTo>
                <a:close/>
              </a:path>
              <a:path w="668020" h="165100">
                <a:moveTo>
                  <a:pt x="665886" y="21336"/>
                </a:moveTo>
                <a:lnTo>
                  <a:pt x="624649" y="21336"/>
                </a:lnTo>
                <a:lnTo>
                  <a:pt x="624649" y="1524"/>
                </a:lnTo>
                <a:lnTo>
                  <a:pt x="610933" y="1524"/>
                </a:lnTo>
                <a:lnTo>
                  <a:pt x="610933" y="21336"/>
                </a:lnTo>
                <a:lnTo>
                  <a:pt x="560539" y="21336"/>
                </a:lnTo>
                <a:lnTo>
                  <a:pt x="560539" y="1524"/>
                </a:lnTo>
                <a:lnTo>
                  <a:pt x="546823" y="1524"/>
                </a:lnTo>
                <a:lnTo>
                  <a:pt x="546823" y="21336"/>
                </a:lnTo>
                <a:lnTo>
                  <a:pt x="505587" y="21336"/>
                </a:lnTo>
                <a:lnTo>
                  <a:pt x="505587" y="32092"/>
                </a:lnTo>
                <a:lnTo>
                  <a:pt x="546823" y="32092"/>
                </a:lnTo>
                <a:lnTo>
                  <a:pt x="546823" y="48856"/>
                </a:lnTo>
                <a:lnTo>
                  <a:pt x="560539" y="48856"/>
                </a:lnTo>
                <a:lnTo>
                  <a:pt x="560539" y="32092"/>
                </a:lnTo>
                <a:lnTo>
                  <a:pt x="610933" y="32092"/>
                </a:lnTo>
                <a:lnTo>
                  <a:pt x="610933" y="48856"/>
                </a:lnTo>
                <a:lnTo>
                  <a:pt x="624649" y="48856"/>
                </a:lnTo>
                <a:lnTo>
                  <a:pt x="624649" y="32092"/>
                </a:lnTo>
                <a:lnTo>
                  <a:pt x="665886" y="32092"/>
                </a:lnTo>
                <a:lnTo>
                  <a:pt x="665886" y="21336"/>
                </a:lnTo>
                <a:close/>
              </a:path>
              <a:path w="668020" h="165100">
                <a:moveTo>
                  <a:pt x="667410" y="123634"/>
                </a:moveTo>
                <a:lnTo>
                  <a:pt x="663714" y="112471"/>
                </a:lnTo>
                <a:lnTo>
                  <a:pt x="659599" y="101714"/>
                </a:lnTo>
                <a:lnTo>
                  <a:pt x="655193" y="91236"/>
                </a:lnTo>
                <a:lnTo>
                  <a:pt x="650646" y="80860"/>
                </a:lnTo>
                <a:lnTo>
                  <a:pt x="636930" y="85432"/>
                </a:lnTo>
                <a:lnTo>
                  <a:pt x="641502" y="95186"/>
                </a:lnTo>
                <a:lnTo>
                  <a:pt x="646074" y="105905"/>
                </a:lnTo>
                <a:lnTo>
                  <a:pt x="650646" y="117475"/>
                </a:lnTo>
                <a:lnTo>
                  <a:pt x="655231" y="129730"/>
                </a:lnTo>
                <a:lnTo>
                  <a:pt x="667410" y="1236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0" name="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49126" y="4337304"/>
            <a:ext cx="76377" cy="77825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5292661" y="4308348"/>
            <a:ext cx="360680" cy="135890"/>
            <a:chOff x="5292661" y="4308348"/>
            <a:chExt cx="360680" cy="135890"/>
          </a:xfrm>
        </p:grpSpPr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292661" y="4308348"/>
              <a:ext cx="184785" cy="11744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98871" y="4308348"/>
              <a:ext cx="154216" cy="135826"/>
            </a:xfrm>
            <a:prstGeom prst="rect">
              <a:avLst/>
            </a:prstGeom>
          </p:spPr>
        </p:pic>
      </p:grpSp>
      <p:sp>
        <p:nvSpPr>
          <p:cNvPr id="44" name="object 44"/>
          <p:cNvSpPr/>
          <p:nvPr/>
        </p:nvSpPr>
        <p:spPr>
          <a:xfrm>
            <a:off x="660552" y="467306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21335" y="1524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8"/>
                </a:lnTo>
                <a:lnTo>
                  <a:pt x="3048" y="13716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4"/>
                </a:lnTo>
                <a:lnTo>
                  <a:pt x="1523" y="36664"/>
                </a:lnTo>
                <a:lnTo>
                  <a:pt x="3048" y="39712"/>
                </a:lnTo>
                <a:lnTo>
                  <a:pt x="3048" y="42760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04"/>
                </a:lnTo>
                <a:lnTo>
                  <a:pt x="58013" y="28956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6"/>
                </a:lnTo>
                <a:lnTo>
                  <a:pt x="51917" y="10668"/>
                </a:lnTo>
                <a:lnTo>
                  <a:pt x="48869" y="9144"/>
                </a:lnTo>
                <a:lnTo>
                  <a:pt x="42773" y="3048"/>
                </a:lnTo>
                <a:lnTo>
                  <a:pt x="39725" y="1524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43813" y="4618101"/>
            <a:ext cx="722630" cy="165100"/>
          </a:xfrm>
          <a:custGeom>
            <a:avLst/>
            <a:gdLst/>
            <a:ahLst/>
            <a:cxnLst/>
            <a:rect l="l" t="t" r="r" b="b"/>
            <a:pathLst>
              <a:path w="722630" h="165100">
                <a:moveTo>
                  <a:pt x="145072" y="44323"/>
                </a:moveTo>
                <a:lnTo>
                  <a:pt x="35153" y="44323"/>
                </a:lnTo>
                <a:lnTo>
                  <a:pt x="35153" y="62585"/>
                </a:lnTo>
                <a:lnTo>
                  <a:pt x="145072" y="62585"/>
                </a:lnTo>
                <a:lnTo>
                  <a:pt x="145072" y="44323"/>
                </a:lnTo>
                <a:close/>
              </a:path>
              <a:path w="722630" h="165100">
                <a:moveTo>
                  <a:pt x="155740" y="15240"/>
                </a:moveTo>
                <a:lnTo>
                  <a:pt x="50393" y="15240"/>
                </a:lnTo>
                <a:lnTo>
                  <a:pt x="53441" y="10668"/>
                </a:lnTo>
                <a:lnTo>
                  <a:pt x="56489" y="1524"/>
                </a:lnTo>
                <a:lnTo>
                  <a:pt x="32105" y="1524"/>
                </a:lnTo>
                <a:lnTo>
                  <a:pt x="26619" y="13004"/>
                </a:lnTo>
                <a:lnTo>
                  <a:pt x="19443" y="24625"/>
                </a:lnTo>
                <a:lnTo>
                  <a:pt x="10579" y="36550"/>
                </a:lnTo>
                <a:lnTo>
                  <a:pt x="0" y="48869"/>
                </a:lnTo>
                <a:lnTo>
                  <a:pt x="3187" y="53759"/>
                </a:lnTo>
                <a:lnTo>
                  <a:pt x="6096" y="59347"/>
                </a:lnTo>
                <a:lnTo>
                  <a:pt x="8991" y="65811"/>
                </a:lnTo>
                <a:lnTo>
                  <a:pt x="12192" y="73253"/>
                </a:lnTo>
                <a:lnTo>
                  <a:pt x="19926" y="63233"/>
                </a:lnTo>
                <a:lnTo>
                  <a:pt x="27012" y="53759"/>
                </a:lnTo>
                <a:lnTo>
                  <a:pt x="33705" y="44323"/>
                </a:lnTo>
                <a:lnTo>
                  <a:pt x="39725" y="35153"/>
                </a:lnTo>
                <a:lnTo>
                  <a:pt x="155740" y="35153"/>
                </a:lnTo>
                <a:lnTo>
                  <a:pt x="155740" y="15240"/>
                </a:lnTo>
                <a:close/>
              </a:path>
              <a:path w="722630" h="165100">
                <a:moveTo>
                  <a:pt x="163360" y="119062"/>
                </a:moveTo>
                <a:lnTo>
                  <a:pt x="158788" y="117538"/>
                </a:lnTo>
                <a:lnTo>
                  <a:pt x="149644" y="111442"/>
                </a:lnTo>
                <a:lnTo>
                  <a:pt x="148450" y="122567"/>
                </a:lnTo>
                <a:lnTo>
                  <a:pt x="146977" y="130683"/>
                </a:lnTo>
                <a:lnTo>
                  <a:pt x="144919" y="135661"/>
                </a:lnTo>
                <a:lnTo>
                  <a:pt x="142024" y="137350"/>
                </a:lnTo>
                <a:lnTo>
                  <a:pt x="138023" y="135064"/>
                </a:lnTo>
                <a:lnTo>
                  <a:pt x="135166" y="128206"/>
                </a:lnTo>
                <a:lnTo>
                  <a:pt x="133565" y="117538"/>
                </a:lnTo>
                <a:lnTo>
                  <a:pt x="133451" y="116776"/>
                </a:lnTo>
                <a:lnTo>
                  <a:pt x="132930" y="102298"/>
                </a:lnTo>
                <a:lnTo>
                  <a:pt x="132880" y="73253"/>
                </a:lnTo>
                <a:lnTo>
                  <a:pt x="16764" y="73253"/>
                </a:lnTo>
                <a:lnTo>
                  <a:pt x="16764" y="93154"/>
                </a:lnTo>
                <a:lnTo>
                  <a:pt x="111442" y="93154"/>
                </a:lnTo>
                <a:lnTo>
                  <a:pt x="111442" y="102298"/>
                </a:lnTo>
                <a:lnTo>
                  <a:pt x="111645" y="111442"/>
                </a:lnTo>
                <a:lnTo>
                  <a:pt x="111760" y="116776"/>
                </a:lnTo>
                <a:lnTo>
                  <a:pt x="111810" y="117538"/>
                </a:lnTo>
                <a:lnTo>
                  <a:pt x="123113" y="154965"/>
                </a:lnTo>
                <a:lnTo>
                  <a:pt x="142024" y="163360"/>
                </a:lnTo>
                <a:lnTo>
                  <a:pt x="148120" y="163360"/>
                </a:lnTo>
                <a:lnTo>
                  <a:pt x="162814" y="129730"/>
                </a:lnTo>
                <a:lnTo>
                  <a:pt x="163360" y="119062"/>
                </a:lnTo>
                <a:close/>
              </a:path>
              <a:path w="722630" h="165100">
                <a:moveTo>
                  <a:pt x="210794" y="32105"/>
                </a:moveTo>
                <a:lnTo>
                  <a:pt x="206730" y="25831"/>
                </a:lnTo>
                <a:lnTo>
                  <a:pt x="201561" y="18529"/>
                </a:lnTo>
                <a:lnTo>
                  <a:pt x="195262" y="10375"/>
                </a:lnTo>
                <a:lnTo>
                  <a:pt x="187833" y="1524"/>
                </a:lnTo>
                <a:lnTo>
                  <a:pt x="171069" y="12192"/>
                </a:lnTo>
                <a:lnTo>
                  <a:pt x="181165" y="27101"/>
                </a:lnTo>
                <a:lnTo>
                  <a:pt x="186715" y="35433"/>
                </a:lnTo>
                <a:lnTo>
                  <a:pt x="192405" y="44297"/>
                </a:lnTo>
                <a:lnTo>
                  <a:pt x="196977" y="41249"/>
                </a:lnTo>
                <a:lnTo>
                  <a:pt x="203073" y="36677"/>
                </a:lnTo>
                <a:lnTo>
                  <a:pt x="210794" y="32105"/>
                </a:lnTo>
                <a:close/>
              </a:path>
              <a:path w="722630" h="165100">
                <a:moveTo>
                  <a:pt x="326809" y="18288"/>
                </a:moveTo>
                <a:lnTo>
                  <a:pt x="299377" y="18288"/>
                </a:lnTo>
                <a:lnTo>
                  <a:pt x="303949" y="13716"/>
                </a:lnTo>
                <a:lnTo>
                  <a:pt x="310045" y="4572"/>
                </a:lnTo>
                <a:lnTo>
                  <a:pt x="287096" y="0"/>
                </a:lnTo>
                <a:lnTo>
                  <a:pt x="277939" y="18288"/>
                </a:lnTo>
                <a:lnTo>
                  <a:pt x="259651" y="18288"/>
                </a:lnTo>
                <a:lnTo>
                  <a:pt x="248894" y="0"/>
                </a:lnTo>
                <a:lnTo>
                  <a:pt x="229082" y="4572"/>
                </a:lnTo>
                <a:lnTo>
                  <a:pt x="238226" y="18288"/>
                </a:lnTo>
                <a:lnTo>
                  <a:pt x="213842" y="18288"/>
                </a:lnTo>
                <a:lnTo>
                  <a:pt x="213842" y="35153"/>
                </a:lnTo>
                <a:lnTo>
                  <a:pt x="256603" y="35153"/>
                </a:lnTo>
                <a:lnTo>
                  <a:pt x="253466" y="44297"/>
                </a:lnTo>
                <a:lnTo>
                  <a:pt x="219938" y="44297"/>
                </a:lnTo>
                <a:lnTo>
                  <a:pt x="219938" y="129730"/>
                </a:lnTo>
                <a:lnTo>
                  <a:pt x="319189" y="129730"/>
                </a:lnTo>
                <a:lnTo>
                  <a:pt x="319189" y="114490"/>
                </a:lnTo>
                <a:lnTo>
                  <a:pt x="319189" y="105346"/>
                </a:lnTo>
                <a:lnTo>
                  <a:pt x="319189" y="44297"/>
                </a:lnTo>
                <a:lnTo>
                  <a:pt x="299377" y="44297"/>
                </a:lnTo>
                <a:lnTo>
                  <a:pt x="299377" y="114490"/>
                </a:lnTo>
                <a:lnTo>
                  <a:pt x="239750" y="114490"/>
                </a:lnTo>
                <a:lnTo>
                  <a:pt x="239750" y="105346"/>
                </a:lnTo>
                <a:lnTo>
                  <a:pt x="299377" y="105346"/>
                </a:lnTo>
                <a:lnTo>
                  <a:pt x="299377" y="91630"/>
                </a:lnTo>
                <a:lnTo>
                  <a:pt x="239750" y="91630"/>
                </a:lnTo>
                <a:lnTo>
                  <a:pt x="239750" y="82397"/>
                </a:lnTo>
                <a:lnTo>
                  <a:pt x="299377" y="82397"/>
                </a:lnTo>
                <a:lnTo>
                  <a:pt x="299377" y="70205"/>
                </a:lnTo>
                <a:lnTo>
                  <a:pt x="239750" y="70205"/>
                </a:lnTo>
                <a:lnTo>
                  <a:pt x="239750" y="61061"/>
                </a:lnTo>
                <a:lnTo>
                  <a:pt x="299377" y="61061"/>
                </a:lnTo>
                <a:lnTo>
                  <a:pt x="299377" y="44297"/>
                </a:lnTo>
                <a:lnTo>
                  <a:pt x="276415" y="44297"/>
                </a:lnTo>
                <a:lnTo>
                  <a:pt x="277888" y="35433"/>
                </a:lnTo>
                <a:lnTo>
                  <a:pt x="277939" y="35153"/>
                </a:lnTo>
                <a:lnTo>
                  <a:pt x="326809" y="35153"/>
                </a:lnTo>
                <a:lnTo>
                  <a:pt x="326809" y="18288"/>
                </a:lnTo>
                <a:close/>
              </a:path>
              <a:path w="722630" h="165100">
                <a:moveTo>
                  <a:pt x="331381" y="138874"/>
                </a:moveTo>
                <a:lnTo>
                  <a:pt x="312813" y="139115"/>
                </a:lnTo>
                <a:lnTo>
                  <a:pt x="267601" y="140169"/>
                </a:lnTo>
                <a:lnTo>
                  <a:pt x="241274" y="140398"/>
                </a:lnTo>
                <a:lnTo>
                  <a:pt x="228688" y="139306"/>
                </a:lnTo>
                <a:lnTo>
                  <a:pt x="218401" y="136220"/>
                </a:lnTo>
                <a:lnTo>
                  <a:pt x="210362" y="131406"/>
                </a:lnTo>
                <a:lnTo>
                  <a:pt x="204597" y="125158"/>
                </a:lnTo>
                <a:lnTo>
                  <a:pt x="204597" y="58013"/>
                </a:lnTo>
                <a:lnTo>
                  <a:pt x="169545" y="58013"/>
                </a:lnTo>
                <a:lnTo>
                  <a:pt x="169545" y="80873"/>
                </a:lnTo>
                <a:lnTo>
                  <a:pt x="184797" y="80873"/>
                </a:lnTo>
                <a:lnTo>
                  <a:pt x="184797" y="125158"/>
                </a:lnTo>
                <a:lnTo>
                  <a:pt x="168033" y="138874"/>
                </a:lnTo>
                <a:lnTo>
                  <a:pt x="178689" y="164884"/>
                </a:lnTo>
                <a:lnTo>
                  <a:pt x="195453" y="143446"/>
                </a:lnTo>
                <a:lnTo>
                  <a:pt x="200025" y="148018"/>
                </a:lnTo>
                <a:lnTo>
                  <a:pt x="206133" y="152590"/>
                </a:lnTo>
                <a:lnTo>
                  <a:pt x="212318" y="155638"/>
                </a:lnTo>
                <a:lnTo>
                  <a:pt x="218414" y="157162"/>
                </a:lnTo>
                <a:lnTo>
                  <a:pt x="224510" y="158788"/>
                </a:lnTo>
                <a:lnTo>
                  <a:pt x="232130" y="158788"/>
                </a:lnTo>
                <a:lnTo>
                  <a:pt x="267271" y="160312"/>
                </a:lnTo>
                <a:lnTo>
                  <a:pt x="323761" y="160312"/>
                </a:lnTo>
                <a:lnTo>
                  <a:pt x="329755" y="143446"/>
                </a:lnTo>
                <a:lnTo>
                  <a:pt x="330835" y="140398"/>
                </a:lnTo>
                <a:lnTo>
                  <a:pt x="331101" y="139636"/>
                </a:lnTo>
                <a:lnTo>
                  <a:pt x="331228" y="139306"/>
                </a:lnTo>
                <a:lnTo>
                  <a:pt x="331292" y="139115"/>
                </a:lnTo>
                <a:lnTo>
                  <a:pt x="331381" y="138874"/>
                </a:lnTo>
                <a:close/>
              </a:path>
              <a:path w="722630" h="165100">
                <a:moveTo>
                  <a:pt x="497878" y="105346"/>
                </a:moveTo>
                <a:lnTo>
                  <a:pt x="462724" y="105346"/>
                </a:lnTo>
                <a:lnTo>
                  <a:pt x="462724" y="91630"/>
                </a:lnTo>
                <a:lnTo>
                  <a:pt x="439864" y="91630"/>
                </a:lnTo>
                <a:lnTo>
                  <a:pt x="439864" y="105346"/>
                </a:lnTo>
                <a:lnTo>
                  <a:pt x="401675" y="105346"/>
                </a:lnTo>
                <a:lnTo>
                  <a:pt x="401675" y="91630"/>
                </a:lnTo>
                <a:lnTo>
                  <a:pt x="378714" y="91630"/>
                </a:lnTo>
                <a:lnTo>
                  <a:pt x="378714" y="105346"/>
                </a:lnTo>
                <a:lnTo>
                  <a:pt x="337477" y="105346"/>
                </a:lnTo>
                <a:lnTo>
                  <a:pt x="337477" y="125158"/>
                </a:lnTo>
                <a:lnTo>
                  <a:pt x="374142" y="125158"/>
                </a:lnTo>
                <a:lnTo>
                  <a:pt x="371576" y="131737"/>
                </a:lnTo>
                <a:lnTo>
                  <a:pt x="366141" y="137731"/>
                </a:lnTo>
                <a:lnTo>
                  <a:pt x="357860" y="143167"/>
                </a:lnTo>
                <a:lnTo>
                  <a:pt x="346722" y="148018"/>
                </a:lnTo>
                <a:lnTo>
                  <a:pt x="352806" y="152590"/>
                </a:lnTo>
                <a:lnTo>
                  <a:pt x="360426" y="158788"/>
                </a:lnTo>
                <a:lnTo>
                  <a:pt x="366522" y="163360"/>
                </a:lnTo>
                <a:lnTo>
                  <a:pt x="379679" y="155854"/>
                </a:lnTo>
                <a:lnTo>
                  <a:pt x="389432" y="147078"/>
                </a:lnTo>
                <a:lnTo>
                  <a:pt x="395744" y="136906"/>
                </a:lnTo>
                <a:lnTo>
                  <a:pt x="398627" y="125158"/>
                </a:lnTo>
                <a:lnTo>
                  <a:pt x="439864" y="125158"/>
                </a:lnTo>
                <a:lnTo>
                  <a:pt x="439864" y="160312"/>
                </a:lnTo>
                <a:lnTo>
                  <a:pt x="462724" y="160312"/>
                </a:lnTo>
                <a:lnTo>
                  <a:pt x="462724" y="125158"/>
                </a:lnTo>
                <a:lnTo>
                  <a:pt x="497878" y="125158"/>
                </a:lnTo>
                <a:lnTo>
                  <a:pt x="497878" y="105346"/>
                </a:lnTo>
                <a:close/>
              </a:path>
              <a:path w="722630" h="165100">
                <a:moveTo>
                  <a:pt x="499402" y="50393"/>
                </a:moveTo>
                <a:lnTo>
                  <a:pt x="491782" y="48869"/>
                </a:lnTo>
                <a:lnTo>
                  <a:pt x="485686" y="47345"/>
                </a:lnTo>
                <a:lnTo>
                  <a:pt x="479590" y="44297"/>
                </a:lnTo>
                <a:lnTo>
                  <a:pt x="477964" y="53441"/>
                </a:lnTo>
                <a:lnTo>
                  <a:pt x="477964" y="58013"/>
                </a:lnTo>
                <a:lnTo>
                  <a:pt x="476440" y="61061"/>
                </a:lnTo>
                <a:lnTo>
                  <a:pt x="476440" y="64109"/>
                </a:lnTo>
                <a:lnTo>
                  <a:pt x="473392" y="65633"/>
                </a:lnTo>
                <a:lnTo>
                  <a:pt x="471868" y="67157"/>
                </a:lnTo>
                <a:lnTo>
                  <a:pt x="465785" y="70205"/>
                </a:lnTo>
                <a:lnTo>
                  <a:pt x="378714" y="70205"/>
                </a:lnTo>
                <a:lnTo>
                  <a:pt x="374142" y="65633"/>
                </a:lnTo>
                <a:lnTo>
                  <a:pt x="374142" y="56489"/>
                </a:lnTo>
                <a:lnTo>
                  <a:pt x="476440" y="56489"/>
                </a:lnTo>
                <a:lnTo>
                  <a:pt x="476440" y="39725"/>
                </a:lnTo>
                <a:lnTo>
                  <a:pt x="476440" y="27533"/>
                </a:lnTo>
                <a:lnTo>
                  <a:pt x="476440" y="7620"/>
                </a:lnTo>
                <a:lnTo>
                  <a:pt x="453593" y="7620"/>
                </a:lnTo>
                <a:lnTo>
                  <a:pt x="453593" y="27533"/>
                </a:lnTo>
                <a:lnTo>
                  <a:pt x="453593" y="39725"/>
                </a:lnTo>
                <a:lnTo>
                  <a:pt x="374142" y="39725"/>
                </a:lnTo>
                <a:lnTo>
                  <a:pt x="374142" y="27533"/>
                </a:lnTo>
                <a:lnTo>
                  <a:pt x="453593" y="27533"/>
                </a:lnTo>
                <a:lnTo>
                  <a:pt x="453593" y="7620"/>
                </a:lnTo>
                <a:lnTo>
                  <a:pt x="351294" y="7620"/>
                </a:lnTo>
                <a:lnTo>
                  <a:pt x="351294" y="61061"/>
                </a:lnTo>
                <a:lnTo>
                  <a:pt x="353263" y="73304"/>
                </a:lnTo>
                <a:lnTo>
                  <a:pt x="359092" y="82397"/>
                </a:lnTo>
                <a:lnTo>
                  <a:pt x="368642" y="88074"/>
                </a:lnTo>
                <a:lnTo>
                  <a:pt x="381762" y="90017"/>
                </a:lnTo>
                <a:lnTo>
                  <a:pt x="470357" y="90017"/>
                </a:lnTo>
                <a:lnTo>
                  <a:pt x="474916" y="88493"/>
                </a:lnTo>
                <a:lnTo>
                  <a:pt x="479590" y="88493"/>
                </a:lnTo>
                <a:lnTo>
                  <a:pt x="485686" y="85445"/>
                </a:lnTo>
                <a:lnTo>
                  <a:pt x="493306" y="77825"/>
                </a:lnTo>
                <a:lnTo>
                  <a:pt x="493306" y="74777"/>
                </a:lnTo>
                <a:lnTo>
                  <a:pt x="494830" y="70205"/>
                </a:lnTo>
                <a:lnTo>
                  <a:pt x="496354" y="62585"/>
                </a:lnTo>
                <a:lnTo>
                  <a:pt x="499402" y="50393"/>
                </a:lnTo>
                <a:close/>
              </a:path>
              <a:path w="722630" h="165100">
                <a:moveTo>
                  <a:pt x="661327" y="26009"/>
                </a:moveTo>
                <a:lnTo>
                  <a:pt x="641413" y="26009"/>
                </a:lnTo>
                <a:lnTo>
                  <a:pt x="641413" y="48869"/>
                </a:lnTo>
                <a:lnTo>
                  <a:pt x="640880" y="65633"/>
                </a:lnTo>
                <a:lnTo>
                  <a:pt x="640778" y="68580"/>
                </a:lnTo>
                <a:lnTo>
                  <a:pt x="640689" y="71729"/>
                </a:lnTo>
                <a:lnTo>
                  <a:pt x="640588" y="74777"/>
                </a:lnTo>
                <a:lnTo>
                  <a:pt x="640499" y="77520"/>
                </a:lnTo>
                <a:lnTo>
                  <a:pt x="640448" y="79349"/>
                </a:lnTo>
                <a:lnTo>
                  <a:pt x="640359" y="82778"/>
                </a:lnTo>
                <a:lnTo>
                  <a:pt x="640232" y="86969"/>
                </a:lnTo>
                <a:lnTo>
                  <a:pt x="640118" y="91224"/>
                </a:lnTo>
                <a:lnTo>
                  <a:pt x="639991" y="95592"/>
                </a:lnTo>
                <a:lnTo>
                  <a:pt x="639889" y="99441"/>
                </a:lnTo>
                <a:lnTo>
                  <a:pt x="639584" y="106870"/>
                </a:lnTo>
                <a:lnTo>
                  <a:pt x="639457" y="109918"/>
                </a:lnTo>
                <a:lnTo>
                  <a:pt x="639330" y="112966"/>
                </a:lnTo>
                <a:lnTo>
                  <a:pt x="639267" y="114757"/>
                </a:lnTo>
                <a:lnTo>
                  <a:pt x="638365" y="123634"/>
                </a:lnTo>
                <a:lnTo>
                  <a:pt x="636841" y="131254"/>
                </a:lnTo>
                <a:lnTo>
                  <a:pt x="632282" y="134302"/>
                </a:lnTo>
                <a:lnTo>
                  <a:pt x="606272" y="134302"/>
                </a:lnTo>
                <a:lnTo>
                  <a:pt x="618324" y="116027"/>
                </a:lnTo>
                <a:lnTo>
                  <a:pt x="626922" y="95592"/>
                </a:lnTo>
                <a:lnTo>
                  <a:pt x="632040" y="73253"/>
                </a:lnTo>
                <a:lnTo>
                  <a:pt x="633793" y="48869"/>
                </a:lnTo>
                <a:lnTo>
                  <a:pt x="641413" y="48869"/>
                </a:lnTo>
                <a:lnTo>
                  <a:pt x="641413" y="26009"/>
                </a:lnTo>
                <a:lnTo>
                  <a:pt x="597128" y="26009"/>
                </a:lnTo>
                <a:lnTo>
                  <a:pt x="600176" y="19812"/>
                </a:lnTo>
                <a:lnTo>
                  <a:pt x="601700" y="12192"/>
                </a:lnTo>
                <a:lnTo>
                  <a:pt x="604748" y="4572"/>
                </a:lnTo>
                <a:lnTo>
                  <a:pt x="598652" y="3048"/>
                </a:lnTo>
                <a:lnTo>
                  <a:pt x="594080" y="2133"/>
                </a:lnTo>
                <a:lnTo>
                  <a:pt x="594080" y="48869"/>
                </a:lnTo>
                <a:lnTo>
                  <a:pt x="590029" y="60921"/>
                </a:lnTo>
                <a:lnTo>
                  <a:pt x="584733" y="71729"/>
                </a:lnTo>
                <a:lnTo>
                  <a:pt x="584657" y="71882"/>
                </a:lnTo>
                <a:lnTo>
                  <a:pt x="584542" y="72123"/>
                </a:lnTo>
                <a:lnTo>
                  <a:pt x="577316" y="82778"/>
                </a:lnTo>
                <a:lnTo>
                  <a:pt x="568083" y="93154"/>
                </a:lnTo>
                <a:lnTo>
                  <a:pt x="568083" y="86969"/>
                </a:lnTo>
                <a:lnTo>
                  <a:pt x="568083" y="85445"/>
                </a:lnTo>
                <a:lnTo>
                  <a:pt x="563511" y="85445"/>
                </a:lnTo>
                <a:lnTo>
                  <a:pt x="558927" y="86969"/>
                </a:lnTo>
                <a:lnTo>
                  <a:pt x="552831" y="86969"/>
                </a:lnTo>
                <a:lnTo>
                  <a:pt x="552831" y="58013"/>
                </a:lnTo>
                <a:lnTo>
                  <a:pt x="560451" y="58013"/>
                </a:lnTo>
                <a:lnTo>
                  <a:pt x="563511" y="61061"/>
                </a:lnTo>
                <a:lnTo>
                  <a:pt x="566547" y="65633"/>
                </a:lnTo>
                <a:lnTo>
                  <a:pt x="571220" y="71729"/>
                </a:lnTo>
                <a:lnTo>
                  <a:pt x="574878" y="66878"/>
                </a:lnTo>
                <a:lnTo>
                  <a:pt x="578840" y="61442"/>
                </a:lnTo>
                <a:lnTo>
                  <a:pt x="581088" y="58013"/>
                </a:lnTo>
                <a:lnTo>
                  <a:pt x="582790" y="55448"/>
                </a:lnTo>
                <a:lnTo>
                  <a:pt x="586460" y="48869"/>
                </a:lnTo>
                <a:lnTo>
                  <a:pt x="594080" y="48869"/>
                </a:lnTo>
                <a:lnTo>
                  <a:pt x="594080" y="2133"/>
                </a:lnTo>
                <a:lnTo>
                  <a:pt x="591032" y="1524"/>
                </a:lnTo>
                <a:lnTo>
                  <a:pt x="583412" y="1524"/>
                </a:lnTo>
                <a:lnTo>
                  <a:pt x="579691" y="11836"/>
                </a:lnTo>
                <a:lnTo>
                  <a:pt x="575398" y="22161"/>
                </a:lnTo>
                <a:lnTo>
                  <a:pt x="570509" y="32473"/>
                </a:lnTo>
                <a:lnTo>
                  <a:pt x="565023" y="42773"/>
                </a:lnTo>
                <a:lnTo>
                  <a:pt x="565023" y="36677"/>
                </a:lnTo>
                <a:lnTo>
                  <a:pt x="552831" y="36677"/>
                </a:lnTo>
                <a:lnTo>
                  <a:pt x="552831" y="1524"/>
                </a:lnTo>
                <a:lnTo>
                  <a:pt x="533019" y="1524"/>
                </a:lnTo>
                <a:lnTo>
                  <a:pt x="533019" y="36677"/>
                </a:lnTo>
                <a:lnTo>
                  <a:pt x="525411" y="36677"/>
                </a:lnTo>
                <a:lnTo>
                  <a:pt x="525411" y="30581"/>
                </a:lnTo>
                <a:lnTo>
                  <a:pt x="526923" y="22860"/>
                </a:lnTo>
                <a:lnTo>
                  <a:pt x="526923" y="16764"/>
                </a:lnTo>
                <a:lnTo>
                  <a:pt x="511594" y="15240"/>
                </a:lnTo>
                <a:lnTo>
                  <a:pt x="510425" y="30581"/>
                </a:lnTo>
                <a:lnTo>
                  <a:pt x="508927" y="45999"/>
                </a:lnTo>
                <a:lnTo>
                  <a:pt x="506869" y="60134"/>
                </a:lnTo>
                <a:lnTo>
                  <a:pt x="503974" y="73253"/>
                </a:lnTo>
                <a:lnTo>
                  <a:pt x="508546" y="74777"/>
                </a:lnTo>
                <a:lnTo>
                  <a:pt x="517690" y="79349"/>
                </a:lnTo>
                <a:lnTo>
                  <a:pt x="519214" y="73253"/>
                </a:lnTo>
                <a:lnTo>
                  <a:pt x="522262" y="58013"/>
                </a:lnTo>
                <a:lnTo>
                  <a:pt x="533019" y="58013"/>
                </a:lnTo>
                <a:lnTo>
                  <a:pt x="533019" y="90017"/>
                </a:lnTo>
                <a:lnTo>
                  <a:pt x="503974" y="94678"/>
                </a:lnTo>
                <a:lnTo>
                  <a:pt x="507022" y="117538"/>
                </a:lnTo>
                <a:lnTo>
                  <a:pt x="533019" y="112966"/>
                </a:lnTo>
                <a:lnTo>
                  <a:pt x="533019" y="163360"/>
                </a:lnTo>
                <a:lnTo>
                  <a:pt x="552831" y="163360"/>
                </a:lnTo>
                <a:lnTo>
                  <a:pt x="552831" y="112966"/>
                </a:lnTo>
                <a:lnTo>
                  <a:pt x="552831" y="108394"/>
                </a:lnTo>
                <a:lnTo>
                  <a:pt x="566547" y="106870"/>
                </a:lnTo>
                <a:lnTo>
                  <a:pt x="568083" y="109918"/>
                </a:lnTo>
                <a:lnTo>
                  <a:pt x="571220" y="112966"/>
                </a:lnTo>
                <a:lnTo>
                  <a:pt x="574268" y="116027"/>
                </a:lnTo>
                <a:lnTo>
                  <a:pt x="583209" y="106870"/>
                </a:lnTo>
                <a:lnTo>
                  <a:pt x="587667" y="102311"/>
                </a:lnTo>
                <a:lnTo>
                  <a:pt x="593674" y="93154"/>
                </a:lnTo>
                <a:lnTo>
                  <a:pt x="598081" y="86448"/>
                </a:lnTo>
                <a:lnTo>
                  <a:pt x="605332" y="68580"/>
                </a:lnTo>
                <a:lnTo>
                  <a:pt x="609320" y="48869"/>
                </a:lnTo>
                <a:lnTo>
                  <a:pt x="618553" y="48869"/>
                </a:lnTo>
                <a:lnTo>
                  <a:pt x="612368" y="77520"/>
                </a:lnTo>
                <a:lnTo>
                  <a:pt x="612267" y="78016"/>
                </a:lnTo>
                <a:lnTo>
                  <a:pt x="600392" y="103593"/>
                </a:lnTo>
                <a:lnTo>
                  <a:pt x="583069" y="125463"/>
                </a:lnTo>
                <a:lnTo>
                  <a:pt x="560451" y="143446"/>
                </a:lnTo>
                <a:lnTo>
                  <a:pt x="565023" y="148018"/>
                </a:lnTo>
                <a:lnTo>
                  <a:pt x="571220" y="154114"/>
                </a:lnTo>
                <a:lnTo>
                  <a:pt x="577316" y="161836"/>
                </a:lnTo>
                <a:lnTo>
                  <a:pt x="585025" y="155803"/>
                </a:lnTo>
                <a:lnTo>
                  <a:pt x="592175" y="149377"/>
                </a:lnTo>
                <a:lnTo>
                  <a:pt x="598741" y="142671"/>
                </a:lnTo>
                <a:lnTo>
                  <a:pt x="604748" y="135826"/>
                </a:lnTo>
                <a:lnTo>
                  <a:pt x="607796" y="141922"/>
                </a:lnTo>
                <a:lnTo>
                  <a:pt x="610755" y="156756"/>
                </a:lnTo>
                <a:lnTo>
                  <a:pt x="610844" y="157162"/>
                </a:lnTo>
                <a:lnTo>
                  <a:pt x="623443" y="157835"/>
                </a:lnTo>
                <a:lnTo>
                  <a:pt x="633590" y="157581"/>
                </a:lnTo>
                <a:lnTo>
                  <a:pt x="658279" y="135826"/>
                </a:lnTo>
                <a:lnTo>
                  <a:pt x="658279" y="134302"/>
                </a:lnTo>
                <a:lnTo>
                  <a:pt x="658279" y="129730"/>
                </a:lnTo>
                <a:lnTo>
                  <a:pt x="659536" y="95592"/>
                </a:lnTo>
                <a:lnTo>
                  <a:pt x="659650" y="92392"/>
                </a:lnTo>
                <a:lnTo>
                  <a:pt x="659739" y="90017"/>
                </a:lnTo>
                <a:lnTo>
                  <a:pt x="659803" y="88493"/>
                </a:lnTo>
                <a:lnTo>
                  <a:pt x="660527" y="74777"/>
                </a:lnTo>
                <a:lnTo>
                  <a:pt x="660603" y="73253"/>
                </a:lnTo>
                <a:lnTo>
                  <a:pt x="660679" y="71729"/>
                </a:lnTo>
                <a:lnTo>
                  <a:pt x="660768" y="68580"/>
                </a:lnTo>
                <a:lnTo>
                  <a:pt x="660857" y="65633"/>
                </a:lnTo>
                <a:lnTo>
                  <a:pt x="660971" y="61442"/>
                </a:lnTo>
                <a:lnTo>
                  <a:pt x="661073" y="58013"/>
                </a:lnTo>
                <a:lnTo>
                  <a:pt x="661136" y="55448"/>
                </a:lnTo>
                <a:lnTo>
                  <a:pt x="661212" y="48869"/>
                </a:lnTo>
                <a:lnTo>
                  <a:pt x="661276" y="42773"/>
                </a:lnTo>
                <a:lnTo>
                  <a:pt x="661327" y="26009"/>
                </a:lnTo>
                <a:close/>
              </a:path>
              <a:path w="722630" h="165100">
                <a:moveTo>
                  <a:pt x="722376" y="129730"/>
                </a:moveTo>
                <a:lnTo>
                  <a:pt x="720852" y="126682"/>
                </a:lnTo>
                <a:lnTo>
                  <a:pt x="717804" y="123634"/>
                </a:lnTo>
                <a:lnTo>
                  <a:pt x="714756" y="122110"/>
                </a:lnTo>
                <a:lnTo>
                  <a:pt x="708672" y="122110"/>
                </a:lnTo>
                <a:lnTo>
                  <a:pt x="707136" y="123634"/>
                </a:lnTo>
                <a:lnTo>
                  <a:pt x="704088" y="125158"/>
                </a:lnTo>
                <a:lnTo>
                  <a:pt x="702475" y="126682"/>
                </a:lnTo>
                <a:lnTo>
                  <a:pt x="700951" y="129730"/>
                </a:lnTo>
                <a:lnTo>
                  <a:pt x="700951" y="135826"/>
                </a:lnTo>
                <a:lnTo>
                  <a:pt x="702475" y="137350"/>
                </a:lnTo>
                <a:lnTo>
                  <a:pt x="704088" y="140398"/>
                </a:lnTo>
                <a:lnTo>
                  <a:pt x="707136" y="141922"/>
                </a:lnTo>
                <a:lnTo>
                  <a:pt x="708672" y="143446"/>
                </a:lnTo>
                <a:lnTo>
                  <a:pt x="714756" y="143446"/>
                </a:lnTo>
                <a:lnTo>
                  <a:pt x="717804" y="141922"/>
                </a:lnTo>
                <a:lnTo>
                  <a:pt x="719328" y="140398"/>
                </a:lnTo>
                <a:lnTo>
                  <a:pt x="720852" y="137350"/>
                </a:lnTo>
                <a:lnTo>
                  <a:pt x="722376" y="135826"/>
                </a:lnTo>
                <a:lnTo>
                  <a:pt x="722376" y="129730"/>
                </a:lnTo>
                <a:close/>
              </a:path>
              <a:path w="722630" h="165100">
                <a:moveTo>
                  <a:pt x="722376" y="56489"/>
                </a:moveTo>
                <a:lnTo>
                  <a:pt x="720852" y="53441"/>
                </a:lnTo>
                <a:lnTo>
                  <a:pt x="719328" y="51917"/>
                </a:lnTo>
                <a:lnTo>
                  <a:pt x="717804" y="48869"/>
                </a:lnTo>
                <a:lnTo>
                  <a:pt x="707136" y="48869"/>
                </a:lnTo>
                <a:lnTo>
                  <a:pt x="704088" y="51917"/>
                </a:lnTo>
                <a:lnTo>
                  <a:pt x="702475" y="53441"/>
                </a:lnTo>
                <a:lnTo>
                  <a:pt x="700951" y="56489"/>
                </a:lnTo>
                <a:lnTo>
                  <a:pt x="700951" y="61061"/>
                </a:lnTo>
                <a:lnTo>
                  <a:pt x="702475" y="64109"/>
                </a:lnTo>
                <a:lnTo>
                  <a:pt x="704088" y="65633"/>
                </a:lnTo>
                <a:lnTo>
                  <a:pt x="707136" y="68681"/>
                </a:lnTo>
                <a:lnTo>
                  <a:pt x="717804" y="68681"/>
                </a:lnTo>
                <a:lnTo>
                  <a:pt x="719328" y="65633"/>
                </a:lnTo>
                <a:lnTo>
                  <a:pt x="722376" y="64109"/>
                </a:lnTo>
                <a:lnTo>
                  <a:pt x="722376" y="564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83829" y="4618101"/>
            <a:ext cx="834390" cy="163830"/>
          </a:xfrm>
          <a:custGeom>
            <a:avLst/>
            <a:gdLst/>
            <a:ahLst/>
            <a:cxnLst/>
            <a:rect l="l" t="t" r="r" b="b"/>
            <a:pathLst>
              <a:path w="834389" h="163829">
                <a:moveTo>
                  <a:pt x="35052" y="100774"/>
                </a:moveTo>
                <a:lnTo>
                  <a:pt x="25908" y="97726"/>
                </a:lnTo>
                <a:lnTo>
                  <a:pt x="21336" y="94678"/>
                </a:lnTo>
                <a:lnTo>
                  <a:pt x="18237" y="109715"/>
                </a:lnTo>
                <a:lnTo>
                  <a:pt x="16357" y="118046"/>
                </a:lnTo>
                <a:lnTo>
                  <a:pt x="14097" y="127850"/>
                </a:lnTo>
                <a:lnTo>
                  <a:pt x="9753" y="143586"/>
                </a:lnTo>
                <a:lnTo>
                  <a:pt x="4572" y="158788"/>
                </a:lnTo>
                <a:lnTo>
                  <a:pt x="19812" y="161836"/>
                </a:lnTo>
                <a:lnTo>
                  <a:pt x="23253" y="146900"/>
                </a:lnTo>
                <a:lnTo>
                  <a:pt x="26860" y="131851"/>
                </a:lnTo>
                <a:lnTo>
                  <a:pt x="30734" y="116522"/>
                </a:lnTo>
                <a:lnTo>
                  <a:pt x="35052" y="100774"/>
                </a:lnTo>
                <a:close/>
              </a:path>
              <a:path w="834389" h="163829">
                <a:moveTo>
                  <a:pt x="36576" y="67157"/>
                </a:moveTo>
                <a:lnTo>
                  <a:pt x="29692" y="61683"/>
                </a:lnTo>
                <a:lnTo>
                  <a:pt x="22669" y="56489"/>
                </a:lnTo>
                <a:lnTo>
                  <a:pt x="7620" y="45821"/>
                </a:lnTo>
                <a:lnTo>
                  <a:pt x="0" y="54965"/>
                </a:lnTo>
                <a:lnTo>
                  <a:pt x="5994" y="59829"/>
                </a:lnTo>
                <a:lnTo>
                  <a:pt x="12573" y="65252"/>
                </a:lnTo>
                <a:lnTo>
                  <a:pt x="19710" y="71259"/>
                </a:lnTo>
                <a:lnTo>
                  <a:pt x="27432" y="77825"/>
                </a:lnTo>
                <a:lnTo>
                  <a:pt x="28956" y="74777"/>
                </a:lnTo>
                <a:lnTo>
                  <a:pt x="36576" y="67157"/>
                </a:lnTo>
                <a:close/>
              </a:path>
              <a:path w="834389" h="163829">
                <a:moveTo>
                  <a:pt x="42760" y="26009"/>
                </a:moveTo>
                <a:lnTo>
                  <a:pt x="34124" y="18529"/>
                </a:lnTo>
                <a:lnTo>
                  <a:pt x="26670" y="12204"/>
                </a:lnTo>
                <a:lnTo>
                  <a:pt x="20383" y="7061"/>
                </a:lnTo>
                <a:lnTo>
                  <a:pt x="15240" y="3048"/>
                </a:lnTo>
                <a:lnTo>
                  <a:pt x="6108" y="12204"/>
                </a:lnTo>
                <a:lnTo>
                  <a:pt x="11214" y="16217"/>
                </a:lnTo>
                <a:lnTo>
                  <a:pt x="17335" y="21386"/>
                </a:lnTo>
                <a:lnTo>
                  <a:pt x="24307" y="27711"/>
                </a:lnTo>
                <a:lnTo>
                  <a:pt x="32004" y="35153"/>
                </a:lnTo>
                <a:lnTo>
                  <a:pt x="35052" y="33629"/>
                </a:lnTo>
                <a:lnTo>
                  <a:pt x="38100" y="29057"/>
                </a:lnTo>
                <a:lnTo>
                  <a:pt x="42760" y="26009"/>
                </a:lnTo>
                <a:close/>
              </a:path>
              <a:path w="834389" h="163829">
                <a:moveTo>
                  <a:pt x="111442" y="114490"/>
                </a:moveTo>
                <a:lnTo>
                  <a:pt x="106845" y="110159"/>
                </a:lnTo>
                <a:lnTo>
                  <a:pt x="102108" y="106108"/>
                </a:lnTo>
                <a:lnTo>
                  <a:pt x="97078" y="102069"/>
                </a:lnTo>
                <a:lnTo>
                  <a:pt x="91630" y="97726"/>
                </a:lnTo>
                <a:lnTo>
                  <a:pt x="83908" y="105346"/>
                </a:lnTo>
                <a:lnTo>
                  <a:pt x="88773" y="109715"/>
                </a:lnTo>
                <a:lnTo>
                  <a:pt x="93903" y="113919"/>
                </a:lnTo>
                <a:lnTo>
                  <a:pt x="99009" y="118427"/>
                </a:lnTo>
                <a:lnTo>
                  <a:pt x="103822" y="123634"/>
                </a:lnTo>
                <a:lnTo>
                  <a:pt x="111442" y="114490"/>
                </a:lnTo>
                <a:close/>
              </a:path>
              <a:path w="834389" h="163829">
                <a:moveTo>
                  <a:pt x="114490" y="71729"/>
                </a:moveTo>
                <a:lnTo>
                  <a:pt x="109004" y="68046"/>
                </a:lnTo>
                <a:lnTo>
                  <a:pt x="103822" y="63919"/>
                </a:lnTo>
                <a:lnTo>
                  <a:pt x="98628" y="59524"/>
                </a:lnTo>
                <a:lnTo>
                  <a:pt x="93154" y="54965"/>
                </a:lnTo>
                <a:lnTo>
                  <a:pt x="85445" y="62585"/>
                </a:lnTo>
                <a:lnTo>
                  <a:pt x="90944" y="67157"/>
                </a:lnTo>
                <a:lnTo>
                  <a:pt x="95999" y="71729"/>
                </a:lnTo>
                <a:lnTo>
                  <a:pt x="100749" y="76301"/>
                </a:lnTo>
                <a:lnTo>
                  <a:pt x="105346" y="80873"/>
                </a:lnTo>
                <a:lnTo>
                  <a:pt x="114490" y="71729"/>
                </a:lnTo>
                <a:close/>
              </a:path>
              <a:path w="834389" h="163829">
                <a:moveTo>
                  <a:pt x="160312" y="16764"/>
                </a:moveTo>
                <a:lnTo>
                  <a:pt x="73240" y="16764"/>
                </a:lnTo>
                <a:lnTo>
                  <a:pt x="76276" y="12204"/>
                </a:lnTo>
                <a:lnTo>
                  <a:pt x="82384" y="0"/>
                </a:lnTo>
                <a:lnTo>
                  <a:pt x="68668" y="0"/>
                </a:lnTo>
                <a:lnTo>
                  <a:pt x="61493" y="14046"/>
                </a:lnTo>
                <a:lnTo>
                  <a:pt x="53606" y="26530"/>
                </a:lnTo>
                <a:lnTo>
                  <a:pt x="44831" y="37592"/>
                </a:lnTo>
                <a:lnTo>
                  <a:pt x="35052" y="47345"/>
                </a:lnTo>
                <a:lnTo>
                  <a:pt x="41148" y="53441"/>
                </a:lnTo>
                <a:lnTo>
                  <a:pt x="67144" y="29057"/>
                </a:lnTo>
                <a:lnTo>
                  <a:pt x="160312" y="29057"/>
                </a:lnTo>
                <a:lnTo>
                  <a:pt x="160312" y="16764"/>
                </a:lnTo>
                <a:close/>
              </a:path>
              <a:path w="834389" h="163829">
                <a:moveTo>
                  <a:pt x="163347" y="83921"/>
                </a:moveTo>
                <a:lnTo>
                  <a:pt x="146596" y="83921"/>
                </a:lnTo>
                <a:lnTo>
                  <a:pt x="146672" y="71259"/>
                </a:lnTo>
                <a:lnTo>
                  <a:pt x="146773" y="64490"/>
                </a:lnTo>
                <a:lnTo>
                  <a:pt x="146900" y="61683"/>
                </a:lnTo>
                <a:lnTo>
                  <a:pt x="146989" y="59524"/>
                </a:lnTo>
                <a:lnTo>
                  <a:pt x="147053" y="58013"/>
                </a:lnTo>
                <a:lnTo>
                  <a:pt x="147116" y="56489"/>
                </a:lnTo>
                <a:lnTo>
                  <a:pt x="147231" y="53924"/>
                </a:lnTo>
                <a:lnTo>
                  <a:pt x="147269" y="53441"/>
                </a:lnTo>
                <a:lnTo>
                  <a:pt x="147993" y="44107"/>
                </a:lnTo>
                <a:lnTo>
                  <a:pt x="148107" y="42773"/>
                </a:lnTo>
                <a:lnTo>
                  <a:pt x="134391" y="42773"/>
                </a:lnTo>
                <a:lnTo>
                  <a:pt x="134391" y="53441"/>
                </a:lnTo>
                <a:lnTo>
                  <a:pt x="134391" y="83921"/>
                </a:lnTo>
                <a:lnTo>
                  <a:pt x="134391" y="94678"/>
                </a:lnTo>
                <a:lnTo>
                  <a:pt x="133578" y="102069"/>
                </a:lnTo>
                <a:lnTo>
                  <a:pt x="133477" y="103301"/>
                </a:lnTo>
                <a:lnTo>
                  <a:pt x="133108" y="109715"/>
                </a:lnTo>
                <a:lnTo>
                  <a:pt x="132981" y="113919"/>
                </a:lnTo>
                <a:lnTo>
                  <a:pt x="132880" y="125158"/>
                </a:lnTo>
                <a:lnTo>
                  <a:pt x="61061" y="125158"/>
                </a:lnTo>
                <a:lnTo>
                  <a:pt x="64096" y="94678"/>
                </a:lnTo>
                <a:lnTo>
                  <a:pt x="134391" y="94678"/>
                </a:lnTo>
                <a:lnTo>
                  <a:pt x="134391" y="83921"/>
                </a:lnTo>
                <a:lnTo>
                  <a:pt x="65633" y="83921"/>
                </a:lnTo>
                <a:lnTo>
                  <a:pt x="70129" y="53924"/>
                </a:lnTo>
                <a:lnTo>
                  <a:pt x="70205" y="53441"/>
                </a:lnTo>
                <a:lnTo>
                  <a:pt x="134391" y="53441"/>
                </a:lnTo>
                <a:lnTo>
                  <a:pt x="134391" y="42773"/>
                </a:lnTo>
                <a:lnTo>
                  <a:pt x="59524" y="42773"/>
                </a:lnTo>
                <a:lnTo>
                  <a:pt x="53428" y="83921"/>
                </a:lnTo>
                <a:lnTo>
                  <a:pt x="36576" y="83921"/>
                </a:lnTo>
                <a:lnTo>
                  <a:pt x="36576" y="94678"/>
                </a:lnTo>
                <a:lnTo>
                  <a:pt x="51917" y="94678"/>
                </a:lnTo>
                <a:lnTo>
                  <a:pt x="47345" y="123634"/>
                </a:lnTo>
                <a:lnTo>
                  <a:pt x="47345" y="135826"/>
                </a:lnTo>
                <a:lnTo>
                  <a:pt x="131254" y="135826"/>
                </a:lnTo>
                <a:lnTo>
                  <a:pt x="129730" y="144970"/>
                </a:lnTo>
                <a:lnTo>
                  <a:pt x="125158" y="148018"/>
                </a:lnTo>
                <a:lnTo>
                  <a:pt x="103822" y="148018"/>
                </a:lnTo>
                <a:lnTo>
                  <a:pt x="93154" y="146494"/>
                </a:lnTo>
                <a:lnTo>
                  <a:pt x="93154" y="152590"/>
                </a:lnTo>
                <a:lnTo>
                  <a:pt x="94678" y="157162"/>
                </a:lnTo>
                <a:lnTo>
                  <a:pt x="94678" y="160312"/>
                </a:lnTo>
                <a:lnTo>
                  <a:pt x="126682" y="160312"/>
                </a:lnTo>
                <a:lnTo>
                  <a:pt x="134391" y="158788"/>
                </a:lnTo>
                <a:lnTo>
                  <a:pt x="137452" y="154114"/>
                </a:lnTo>
                <a:lnTo>
                  <a:pt x="142024" y="149542"/>
                </a:lnTo>
                <a:lnTo>
                  <a:pt x="142519" y="148018"/>
                </a:lnTo>
                <a:lnTo>
                  <a:pt x="143535" y="144970"/>
                </a:lnTo>
                <a:lnTo>
                  <a:pt x="145059" y="135826"/>
                </a:lnTo>
                <a:lnTo>
                  <a:pt x="158775" y="135826"/>
                </a:lnTo>
                <a:lnTo>
                  <a:pt x="158775" y="125158"/>
                </a:lnTo>
                <a:lnTo>
                  <a:pt x="145059" y="125158"/>
                </a:lnTo>
                <a:lnTo>
                  <a:pt x="145288" y="118427"/>
                </a:lnTo>
                <a:lnTo>
                  <a:pt x="146354" y="103301"/>
                </a:lnTo>
                <a:lnTo>
                  <a:pt x="146418" y="100774"/>
                </a:lnTo>
                <a:lnTo>
                  <a:pt x="146507" y="97726"/>
                </a:lnTo>
                <a:lnTo>
                  <a:pt x="146596" y="94678"/>
                </a:lnTo>
                <a:lnTo>
                  <a:pt x="163347" y="94678"/>
                </a:lnTo>
                <a:lnTo>
                  <a:pt x="163347" y="83921"/>
                </a:lnTo>
                <a:close/>
              </a:path>
              <a:path w="834389" h="163829">
                <a:moveTo>
                  <a:pt x="232130" y="137350"/>
                </a:moveTo>
                <a:lnTo>
                  <a:pt x="227291" y="132791"/>
                </a:lnTo>
                <a:lnTo>
                  <a:pt x="223977" y="129832"/>
                </a:lnTo>
                <a:lnTo>
                  <a:pt x="217030" y="123634"/>
                </a:lnTo>
                <a:lnTo>
                  <a:pt x="212217" y="119062"/>
                </a:lnTo>
                <a:lnTo>
                  <a:pt x="215569" y="109918"/>
                </a:lnTo>
                <a:lnTo>
                  <a:pt x="217373" y="105054"/>
                </a:lnTo>
                <a:lnTo>
                  <a:pt x="221310" y="88519"/>
                </a:lnTo>
                <a:lnTo>
                  <a:pt x="221399" y="88163"/>
                </a:lnTo>
                <a:lnTo>
                  <a:pt x="224282" y="68414"/>
                </a:lnTo>
                <a:lnTo>
                  <a:pt x="226021" y="45821"/>
                </a:lnTo>
                <a:lnTo>
                  <a:pt x="226021" y="33629"/>
                </a:lnTo>
                <a:lnTo>
                  <a:pt x="213741" y="33629"/>
                </a:lnTo>
                <a:lnTo>
                  <a:pt x="213741" y="45821"/>
                </a:lnTo>
                <a:lnTo>
                  <a:pt x="212255" y="65278"/>
                </a:lnTo>
                <a:lnTo>
                  <a:pt x="209918" y="82448"/>
                </a:lnTo>
                <a:lnTo>
                  <a:pt x="206489" y="97155"/>
                </a:lnTo>
                <a:lnTo>
                  <a:pt x="206438" y="97370"/>
                </a:lnTo>
                <a:lnTo>
                  <a:pt x="201549" y="109918"/>
                </a:lnTo>
                <a:lnTo>
                  <a:pt x="196977" y="106870"/>
                </a:lnTo>
                <a:lnTo>
                  <a:pt x="192405" y="102298"/>
                </a:lnTo>
                <a:lnTo>
                  <a:pt x="187833" y="99250"/>
                </a:lnTo>
                <a:lnTo>
                  <a:pt x="190093" y="86588"/>
                </a:lnTo>
                <a:lnTo>
                  <a:pt x="192214" y="73647"/>
                </a:lnTo>
                <a:lnTo>
                  <a:pt x="194005" y="60426"/>
                </a:lnTo>
                <a:lnTo>
                  <a:pt x="195453" y="45821"/>
                </a:lnTo>
                <a:lnTo>
                  <a:pt x="213741" y="45821"/>
                </a:lnTo>
                <a:lnTo>
                  <a:pt x="213741" y="33629"/>
                </a:lnTo>
                <a:lnTo>
                  <a:pt x="196977" y="33629"/>
                </a:lnTo>
                <a:lnTo>
                  <a:pt x="198120" y="26479"/>
                </a:lnTo>
                <a:lnTo>
                  <a:pt x="199263" y="18732"/>
                </a:lnTo>
                <a:lnTo>
                  <a:pt x="200406" y="10401"/>
                </a:lnTo>
                <a:lnTo>
                  <a:pt x="201549" y="1524"/>
                </a:lnTo>
                <a:lnTo>
                  <a:pt x="187833" y="1524"/>
                </a:lnTo>
                <a:lnTo>
                  <a:pt x="187566" y="9537"/>
                </a:lnTo>
                <a:lnTo>
                  <a:pt x="186867" y="17551"/>
                </a:lnTo>
                <a:lnTo>
                  <a:pt x="185902" y="25577"/>
                </a:lnTo>
                <a:lnTo>
                  <a:pt x="184785" y="33629"/>
                </a:lnTo>
                <a:lnTo>
                  <a:pt x="170980" y="33629"/>
                </a:lnTo>
                <a:lnTo>
                  <a:pt x="170980" y="45821"/>
                </a:lnTo>
                <a:lnTo>
                  <a:pt x="183261" y="45821"/>
                </a:lnTo>
                <a:lnTo>
                  <a:pt x="181914" y="59537"/>
                </a:lnTo>
                <a:lnTo>
                  <a:pt x="181825" y="60426"/>
                </a:lnTo>
                <a:lnTo>
                  <a:pt x="179819" y="74599"/>
                </a:lnTo>
                <a:lnTo>
                  <a:pt x="177279" y="88163"/>
                </a:lnTo>
                <a:lnTo>
                  <a:pt x="177215" y="88519"/>
                </a:lnTo>
                <a:lnTo>
                  <a:pt x="174015" y="102298"/>
                </a:lnTo>
                <a:lnTo>
                  <a:pt x="179755" y="107111"/>
                </a:lnTo>
                <a:lnTo>
                  <a:pt x="185343" y="112204"/>
                </a:lnTo>
                <a:lnTo>
                  <a:pt x="190614" y="117309"/>
                </a:lnTo>
                <a:lnTo>
                  <a:pt x="195453" y="122110"/>
                </a:lnTo>
                <a:lnTo>
                  <a:pt x="190296" y="129832"/>
                </a:lnTo>
                <a:lnTo>
                  <a:pt x="184010" y="136982"/>
                </a:lnTo>
                <a:lnTo>
                  <a:pt x="176542" y="143548"/>
                </a:lnTo>
                <a:lnTo>
                  <a:pt x="167919" y="149542"/>
                </a:lnTo>
                <a:lnTo>
                  <a:pt x="170980" y="154114"/>
                </a:lnTo>
                <a:lnTo>
                  <a:pt x="174015" y="157162"/>
                </a:lnTo>
                <a:lnTo>
                  <a:pt x="175552" y="160312"/>
                </a:lnTo>
                <a:lnTo>
                  <a:pt x="184404" y="153352"/>
                </a:lnTo>
                <a:lnTo>
                  <a:pt x="192392" y="146126"/>
                </a:lnTo>
                <a:lnTo>
                  <a:pt x="199212" y="138353"/>
                </a:lnTo>
                <a:lnTo>
                  <a:pt x="204533" y="129832"/>
                </a:lnTo>
                <a:lnTo>
                  <a:pt x="204685" y="129832"/>
                </a:lnTo>
                <a:lnTo>
                  <a:pt x="222986" y="148018"/>
                </a:lnTo>
                <a:lnTo>
                  <a:pt x="232130" y="137350"/>
                </a:lnTo>
                <a:close/>
              </a:path>
              <a:path w="834389" h="163829">
                <a:moveTo>
                  <a:pt x="287083" y="109918"/>
                </a:moveTo>
                <a:lnTo>
                  <a:pt x="283654" y="103327"/>
                </a:lnTo>
                <a:lnTo>
                  <a:pt x="280339" y="97370"/>
                </a:lnTo>
                <a:lnTo>
                  <a:pt x="276796" y="91236"/>
                </a:lnTo>
                <a:lnTo>
                  <a:pt x="273367" y="85445"/>
                </a:lnTo>
                <a:lnTo>
                  <a:pt x="264121" y="91630"/>
                </a:lnTo>
                <a:lnTo>
                  <a:pt x="267576" y="97370"/>
                </a:lnTo>
                <a:lnTo>
                  <a:pt x="270903" y="103327"/>
                </a:lnTo>
                <a:lnTo>
                  <a:pt x="273862" y="109423"/>
                </a:lnTo>
                <a:lnTo>
                  <a:pt x="276415" y="116014"/>
                </a:lnTo>
                <a:lnTo>
                  <a:pt x="287083" y="109918"/>
                </a:lnTo>
                <a:close/>
              </a:path>
              <a:path w="834389" h="163829">
                <a:moveTo>
                  <a:pt x="288607" y="53441"/>
                </a:moveTo>
                <a:lnTo>
                  <a:pt x="286054" y="47726"/>
                </a:lnTo>
                <a:lnTo>
                  <a:pt x="283083" y="42011"/>
                </a:lnTo>
                <a:lnTo>
                  <a:pt x="279819" y="36296"/>
                </a:lnTo>
                <a:lnTo>
                  <a:pt x="276415" y="30581"/>
                </a:lnTo>
                <a:lnTo>
                  <a:pt x="265658" y="36677"/>
                </a:lnTo>
                <a:lnTo>
                  <a:pt x="269138" y="42405"/>
                </a:lnTo>
                <a:lnTo>
                  <a:pt x="279463" y="59537"/>
                </a:lnTo>
                <a:lnTo>
                  <a:pt x="288607" y="53441"/>
                </a:lnTo>
                <a:close/>
              </a:path>
              <a:path w="834389" h="163829">
                <a:moveTo>
                  <a:pt x="329844" y="67157"/>
                </a:moveTo>
                <a:lnTo>
                  <a:pt x="316128" y="67157"/>
                </a:lnTo>
                <a:lnTo>
                  <a:pt x="316242" y="60159"/>
                </a:lnTo>
                <a:lnTo>
                  <a:pt x="316357" y="53441"/>
                </a:lnTo>
                <a:lnTo>
                  <a:pt x="317398" y="26479"/>
                </a:lnTo>
                <a:lnTo>
                  <a:pt x="317474" y="22860"/>
                </a:lnTo>
                <a:lnTo>
                  <a:pt x="317563" y="17551"/>
                </a:lnTo>
                <a:lnTo>
                  <a:pt x="317665" y="12192"/>
                </a:lnTo>
                <a:lnTo>
                  <a:pt x="303847" y="12192"/>
                </a:lnTo>
                <a:lnTo>
                  <a:pt x="303847" y="22860"/>
                </a:lnTo>
                <a:lnTo>
                  <a:pt x="303847" y="67157"/>
                </a:lnTo>
                <a:lnTo>
                  <a:pt x="303847" y="77825"/>
                </a:lnTo>
                <a:lnTo>
                  <a:pt x="303237" y="85445"/>
                </a:lnTo>
                <a:lnTo>
                  <a:pt x="303149" y="86588"/>
                </a:lnTo>
                <a:lnTo>
                  <a:pt x="303034" y="88163"/>
                </a:lnTo>
                <a:lnTo>
                  <a:pt x="302958" y="89052"/>
                </a:lnTo>
                <a:lnTo>
                  <a:pt x="302615" y="97155"/>
                </a:lnTo>
                <a:lnTo>
                  <a:pt x="302526" y="99250"/>
                </a:lnTo>
                <a:lnTo>
                  <a:pt x="302425" y="105054"/>
                </a:lnTo>
                <a:lnTo>
                  <a:pt x="302323" y="120586"/>
                </a:lnTo>
                <a:lnTo>
                  <a:pt x="247370" y="120586"/>
                </a:lnTo>
                <a:lnTo>
                  <a:pt x="248881" y="77825"/>
                </a:lnTo>
                <a:lnTo>
                  <a:pt x="303847" y="77825"/>
                </a:lnTo>
                <a:lnTo>
                  <a:pt x="303847" y="67157"/>
                </a:lnTo>
                <a:lnTo>
                  <a:pt x="250405" y="67157"/>
                </a:lnTo>
                <a:lnTo>
                  <a:pt x="251815" y="26479"/>
                </a:lnTo>
                <a:lnTo>
                  <a:pt x="251942" y="22860"/>
                </a:lnTo>
                <a:lnTo>
                  <a:pt x="303847" y="22860"/>
                </a:lnTo>
                <a:lnTo>
                  <a:pt x="303847" y="12192"/>
                </a:lnTo>
                <a:lnTo>
                  <a:pt x="241261" y="12192"/>
                </a:lnTo>
                <a:lnTo>
                  <a:pt x="238315" y="65278"/>
                </a:lnTo>
                <a:lnTo>
                  <a:pt x="238213" y="67157"/>
                </a:lnTo>
                <a:lnTo>
                  <a:pt x="226021" y="67157"/>
                </a:lnTo>
                <a:lnTo>
                  <a:pt x="226021" y="77825"/>
                </a:lnTo>
                <a:lnTo>
                  <a:pt x="236702" y="77825"/>
                </a:lnTo>
                <a:lnTo>
                  <a:pt x="233641" y="132791"/>
                </a:lnTo>
                <a:lnTo>
                  <a:pt x="302323" y="132791"/>
                </a:lnTo>
                <a:lnTo>
                  <a:pt x="300799" y="141922"/>
                </a:lnTo>
                <a:lnTo>
                  <a:pt x="297751" y="148018"/>
                </a:lnTo>
                <a:lnTo>
                  <a:pt x="288607" y="146494"/>
                </a:lnTo>
                <a:lnTo>
                  <a:pt x="265658" y="146494"/>
                </a:lnTo>
                <a:lnTo>
                  <a:pt x="267271" y="151066"/>
                </a:lnTo>
                <a:lnTo>
                  <a:pt x="268795" y="155638"/>
                </a:lnTo>
                <a:lnTo>
                  <a:pt x="268795" y="160312"/>
                </a:lnTo>
                <a:lnTo>
                  <a:pt x="290131" y="160312"/>
                </a:lnTo>
                <a:lnTo>
                  <a:pt x="314604" y="135826"/>
                </a:lnTo>
                <a:lnTo>
                  <a:pt x="314604" y="132791"/>
                </a:lnTo>
                <a:lnTo>
                  <a:pt x="328333" y="132791"/>
                </a:lnTo>
                <a:lnTo>
                  <a:pt x="328333" y="120586"/>
                </a:lnTo>
                <a:lnTo>
                  <a:pt x="314604" y="120586"/>
                </a:lnTo>
                <a:lnTo>
                  <a:pt x="314706" y="116014"/>
                </a:lnTo>
                <a:lnTo>
                  <a:pt x="314794" y="112204"/>
                </a:lnTo>
                <a:lnTo>
                  <a:pt x="314883" y="109423"/>
                </a:lnTo>
                <a:lnTo>
                  <a:pt x="315760" y="91630"/>
                </a:lnTo>
                <a:lnTo>
                  <a:pt x="315772" y="91236"/>
                </a:lnTo>
                <a:lnTo>
                  <a:pt x="315899" y="88163"/>
                </a:lnTo>
                <a:lnTo>
                  <a:pt x="316026" y="82448"/>
                </a:lnTo>
                <a:lnTo>
                  <a:pt x="316128" y="77825"/>
                </a:lnTo>
                <a:lnTo>
                  <a:pt x="329844" y="77825"/>
                </a:lnTo>
                <a:lnTo>
                  <a:pt x="329844" y="67157"/>
                </a:lnTo>
                <a:close/>
              </a:path>
              <a:path w="834389" h="163829">
                <a:moveTo>
                  <a:pt x="403186" y="123634"/>
                </a:moveTo>
                <a:lnTo>
                  <a:pt x="396265" y="106248"/>
                </a:lnTo>
                <a:lnTo>
                  <a:pt x="382524" y="70840"/>
                </a:lnTo>
                <a:lnTo>
                  <a:pt x="375666" y="53441"/>
                </a:lnTo>
                <a:lnTo>
                  <a:pt x="361950" y="59537"/>
                </a:lnTo>
                <a:lnTo>
                  <a:pt x="368808" y="75869"/>
                </a:lnTo>
                <a:lnTo>
                  <a:pt x="375666" y="92925"/>
                </a:lnTo>
                <a:lnTo>
                  <a:pt x="382524" y="110845"/>
                </a:lnTo>
                <a:lnTo>
                  <a:pt x="389382" y="129730"/>
                </a:lnTo>
                <a:lnTo>
                  <a:pt x="403186" y="123634"/>
                </a:lnTo>
                <a:close/>
              </a:path>
              <a:path w="834389" h="163829">
                <a:moveTo>
                  <a:pt x="427583" y="24485"/>
                </a:moveTo>
                <a:lnTo>
                  <a:pt x="423913" y="17627"/>
                </a:lnTo>
                <a:lnTo>
                  <a:pt x="419950" y="11074"/>
                </a:lnTo>
                <a:lnTo>
                  <a:pt x="415988" y="5105"/>
                </a:lnTo>
                <a:lnTo>
                  <a:pt x="412330" y="0"/>
                </a:lnTo>
                <a:lnTo>
                  <a:pt x="400050" y="6096"/>
                </a:lnTo>
                <a:lnTo>
                  <a:pt x="404406" y="12725"/>
                </a:lnTo>
                <a:lnTo>
                  <a:pt x="408317" y="19062"/>
                </a:lnTo>
                <a:lnTo>
                  <a:pt x="411924" y="25438"/>
                </a:lnTo>
                <a:lnTo>
                  <a:pt x="415378" y="32105"/>
                </a:lnTo>
                <a:lnTo>
                  <a:pt x="427583" y="24485"/>
                </a:lnTo>
                <a:close/>
              </a:path>
              <a:path w="834389" h="163829">
                <a:moveTo>
                  <a:pt x="493293" y="32105"/>
                </a:moveTo>
                <a:lnTo>
                  <a:pt x="415378" y="32105"/>
                </a:lnTo>
                <a:lnTo>
                  <a:pt x="342049" y="32105"/>
                </a:lnTo>
                <a:lnTo>
                  <a:pt x="342049" y="45821"/>
                </a:lnTo>
                <a:lnTo>
                  <a:pt x="493293" y="45821"/>
                </a:lnTo>
                <a:lnTo>
                  <a:pt x="493293" y="32105"/>
                </a:lnTo>
                <a:close/>
              </a:path>
              <a:path w="834389" h="163829">
                <a:moveTo>
                  <a:pt x="496341" y="140398"/>
                </a:moveTo>
                <a:lnTo>
                  <a:pt x="439762" y="140398"/>
                </a:lnTo>
                <a:lnTo>
                  <a:pt x="448716" y="121526"/>
                </a:lnTo>
                <a:lnTo>
                  <a:pt x="457377" y="101498"/>
                </a:lnTo>
                <a:lnTo>
                  <a:pt x="466001" y="80327"/>
                </a:lnTo>
                <a:lnTo>
                  <a:pt x="474916" y="58013"/>
                </a:lnTo>
                <a:lnTo>
                  <a:pt x="459676" y="51917"/>
                </a:lnTo>
                <a:lnTo>
                  <a:pt x="450723" y="76466"/>
                </a:lnTo>
                <a:lnTo>
                  <a:pt x="441909" y="99593"/>
                </a:lnTo>
                <a:lnTo>
                  <a:pt x="432803" y="121005"/>
                </a:lnTo>
                <a:lnTo>
                  <a:pt x="423011" y="140398"/>
                </a:lnTo>
                <a:lnTo>
                  <a:pt x="338988" y="140398"/>
                </a:lnTo>
                <a:lnTo>
                  <a:pt x="338988" y="152590"/>
                </a:lnTo>
                <a:lnTo>
                  <a:pt x="496341" y="152590"/>
                </a:lnTo>
                <a:lnTo>
                  <a:pt x="496341" y="140398"/>
                </a:lnTo>
                <a:close/>
              </a:path>
              <a:path w="834389" h="163829">
                <a:moveTo>
                  <a:pt x="667321" y="123634"/>
                </a:moveTo>
                <a:lnTo>
                  <a:pt x="661225" y="122110"/>
                </a:lnTo>
                <a:lnTo>
                  <a:pt x="656653" y="120586"/>
                </a:lnTo>
                <a:lnTo>
                  <a:pt x="653605" y="119062"/>
                </a:lnTo>
                <a:lnTo>
                  <a:pt x="653605" y="126682"/>
                </a:lnTo>
                <a:lnTo>
                  <a:pt x="652170" y="133832"/>
                </a:lnTo>
                <a:lnTo>
                  <a:pt x="652081" y="140398"/>
                </a:lnTo>
                <a:lnTo>
                  <a:pt x="650557" y="144970"/>
                </a:lnTo>
                <a:lnTo>
                  <a:pt x="647509" y="148018"/>
                </a:lnTo>
                <a:lnTo>
                  <a:pt x="613892" y="148018"/>
                </a:lnTo>
                <a:lnTo>
                  <a:pt x="610831" y="143446"/>
                </a:lnTo>
                <a:lnTo>
                  <a:pt x="610831" y="103822"/>
                </a:lnTo>
                <a:lnTo>
                  <a:pt x="633793" y="103822"/>
                </a:lnTo>
                <a:lnTo>
                  <a:pt x="633793" y="109918"/>
                </a:lnTo>
                <a:lnTo>
                  <a:pt x="645985" y="109918"/>
                </a:lnTo>
                <a:lnTo>
                  <a:pt x="645985" y="103822"/>
                </a:lnTo>
                <a:lnTo>
                  <a:pt x="645985" y="91630"/>
                </a:lnTo>
                <a:lnTo>
                  <a:pt x="645985" y="61061"/>
                </a:lnTo>
                <a:lnTo>
                  <a:pt x="645985" y="48869"/>
                </a:lnTo>
                <a:lnTo>
                  <a:pt x="633793" y="48869"/>
                </a:lnTo>
                <a:lnTo>
                  <a:pt x="633793" y="61061"/>
                </a:lnTo>
                <a:lnTo>
                  <a:pt x="633793" y="91630"/>
                </a:lnTo>
                <a:lnTo>
                  <a:pt x="539115" y="91630"/>
                </a:lnTo>
                <a:lnTo>
                  <a:pt x="539115" y="61061"/>
                </a:lnTo>
                <a:lnTo>
                  <a:pt x="633793" y="61061"/>
                </a:lnTo>
                <a:lnTo>
                  <a:pt x="633793" y="48869"/>
                </a:lnTo>
                <a:lnTo>
                  <a:pt x="592543" y="48869"/>
                </a:lnTo>
                <a:lnTo>
                  <a:pt x="592543" y="32105"/>
                </a:lnTo>
                <a:lnTo>
                  <a:pt x="664273" y="32105"/>
                </a:lnTo>
                <a:lnTo>
                  <a:pt x="664273" y="19812"/>
                </a:lnTo>
                <a:lnTo>
                  <a:pt x="592543" y="19812"/>
                </a:lnTo>
                <a:lnTo>
                  <a:pt x="592543" y="1524"/>
                </a:lnTo>
                <a:lnTo>
                  <a:pt x="578739" y="1524"/>
                </a:lnTo>
                <a:lnTo>
                  <a:pt x="578739" y="19812"/>
                </a:lnTo>
                <a:lnTo>
                  <a:pt x="505485" y="19812"/>
                </a:lnTo>
                <a:lnTo>
                  <a:pt x="505485" y="32105"/>
                </a:lnTo>
                <a:lnTo>
                  <a:pt x="578739" y="32105"/>
                </a:lnTo>
                <a:lnTo>
                  <a:pt x="578739" y="48869"/>
                </a:lnTo>
                <a:lnTo>
                  <a:pt x="526821" y="48869"/>
                </a:lnTo>
                <a:lnTo>
                  <a:pt x="526821" y="109918"/>
                </a:lnTo>
                <a:lnTo>
                  <a:pt x="539115" y="109918"/>
                </a:lnTo>
                <a:lnTo>
                  <a:pt x="539115" y="103822"/>
                </a:lnTo>
                <a:lnTo>
                  <a:pt x="558927" y="103822"/>
                </a:lnTo>
                <a:lnTo>
                  <a:pt x="541147" y="138214"/>
                </a:lnTo>
                <a:lnTo>
                  <a:pt x="505485" y="151066"/>
                </a:lnTo>
                <a:lnTo>
                  <a:pt x="506895" y="155308"/>
                </a:lnTo>
                <a:lnTo>
                  <a:pt x="507009" y="155638"/>
                </a:lnTo>
                <a:lnTo>
                  <a:pt x="510057" y="160312"/>
                </a:lnTo>
                <a:lnTo>
                  <a:pt x="513118" y="163360"/>
                </a:lnTo>
                <a:lnTo>
                  <a:pt x="527126" y="159346"/>
                </a:lnTo>
                <a:lnTo>
                  <a:pt x="564070" y="133832"/>
                </a:lnTo>
                <a:lnTo>
                  <a:pt x="572643" y="103822"/>
                </a:lnTo>
                <a:lnTo>
                  <a:pt x="597115" y="103822"/>
                </a:lnTo>
                <a:lnTo>
                  <a:pt x="597115" y="138874"/>
                </a:lnTo>
                <a:lnTo>
                  <a:pt x="598449" y="147358"/>
                </a:lnTo>
                <a:lnTo>
                  <a:pt x="598563" y="147853"/>
                </a:lnTo>
                <a:lnTo>
                  <a:pt x="602640" y="153987"/>
                </a:lnTo>
                <a:lnTo>
                  <a:pt x="609333" y="157607"/>
                </a:lnTo>
                <a:lnTo>
                  <a:pt x="618464" y="158788"/>
                </a:lnTo>
                <a:lnTo>
                  <a:pt x="639889" y="158788"/>
                </a:lnTo>
                <a:lnTo>
                  <a:pt x="665797" y="137350"/>
                </a:lnTo>
                <a:lnTo>
                  <a:pt x="665797" y="129730"/>
                </a:lnTo>
                <a:lnTo>
                  <a:pt x="667321" y="123634"/>
                </a:lnTo>
                <a:close/>
              </a:path>
              <a:path w="834389" h="163829">
                <a:moveTo>
                  <a:pt x="708571" y="97726"/>
                </a:moveTo>
                <a:lnTo>
                  <a:pt x="699427" y="94678"/>
                </a:lnTo>
                <a:lnTo>
                  <a:pt x="696366" y="93154"/>
                </a:lnTo>
                <a:lnTo>
                  <a:pt x="690664" y="110020"/>
                </a:lnTo>
                <a:lnTo>
                  <a:pt x="685126" y="126301"/>
                </a:lnTo>
                <a:lnTo>
                  <a:pt x="679869" y="142024"/>
                </a:lnTo>
                <a:lnTo>
                  <a:pt x="675043" y="157162"/>
                </a:lnTo>
                <a:lnTo>
                  <a:pt x="688746" y="161836"/>
                </a:lnTo>
                <a:lnTo>
                  <a:pt x="698080" y="131470"/>
                </a:lnTo>
                <a:lnTo>
                  <a:pt x="703110" y="115239"/>
                </a:lnTo>
                <a:lnTo>
                  <a:pt x="708571" y="97726"/>
                </a:lnTo>
                <a:close/>
              </a:path>
              <a:path w="834389" h="163829">
                <a:moveTo>
                  <a:pt x="708571" y="68681"/>
                </a:moveTo>
                <a:lnTo>
                  <a:pt x="700824" y="62115"/>
                </a:lnTo>
                <a:lnTo>
                  <a:pt x="693508" y="56108"/>
                </a:lnTo>
                <a:lnTo>
                  <a:pt x="686473" y="50685"/>
                </a:lnTo>
                <a:lnTo>
                  <a:pt x="679602" y="45821"/>
                </a:lnTo>
                <a:lnTo>
                  <a:pt x="671982" y="54965"/>
                </a:lnTo>
                <a:lnTo>
                  <a:pt x="677125" y="58991"/>
                </a:lnTo>
                <a:lnTo>
                  <a:pt x="683412" y="64300"/>
                </a:lnTo>
                <a:lnTo>
                  <a:pt x="690841" y="71043"/>
                </a:lnTo>
                <a:lnTo>
                  <a:pt x="699427" y="79349"/>
                </a:lnTo>
                <a:lnTo>
                  <a:pt x="700938" y="76301"/>
                </a:lnTo>
                <a:lnTo>
                  <a:pt x="705510" y="73253"/>
                </a:lnTo>
                <a:lnTo>
                  <a:pt x="708571" y="68681"/>
                </a:lnTo>
                <a:close/>
              </a:path>
              <a:path w="834389" h="163829">
                <a:moveTo>
                  <a:pt x="714654" y="27533"/>
                </a:moveTo>
                <a:lnTo>
                  <a:pt x="706920" y="20878"/>
                </a:lnTo>
                <a:lnTo>
                  <a:pt x="692581" y="8788"/>
                </a:lnTo>
                <a:lnTo>
                  <a:pt x="685698" y="3048"/>
                </a:lnTo>
                <a:lnTo>
                  <a:pt x="678078" y="12192"/>
                </a:lnTo>
                <a:lnTo>
                  <a:pt x="684072" y="17983"/>
                </a:lnTo>
                <a:lnTo>
                  <a:pt x="697788" y="30708"/>
                </a:lnTo>
                <a:lnTo>
                  <a:pt x="705510" y="38201"/>
                </a:lnTo>
                <a:lnTo>
                  <a:pt x="707034" y="35153"/>
                </a:lnTo>
                <a:lnTo>
                  <a:pt x="714654" y="27533"/>
                </a:lnTo>
                <a:close/>
              </a:path>
              <a:path w="834389" h="163829">
                <a:moveTo>
                  <a:pt x="833818" y="77825"/>
                </a:moveTo>
                <a:lnTo>
                  <a:pt x="781900" y="77825"/>
                </a:lnTo>
                <a:lnTo>
                  <a:pt x="781900" y="42773"/>
                </a:lnTo>
                <a:lnTo>
                  <a:pt x="826198" y="42773"/>
                </a:lnTo>
                <a:lnTo>
                  <a:pt x="826198" y="32105"/>
                </a:lnTo>
                <a:lnTo>
                  <a:pt x="781900" y="32105"/>
                </a:lnTo>
                <a:lnTo>
                  <a:pt x="781900" y="1524"/>
                </a:lnTo>
                <a:lnTo>
                  <a:pt x="768184" y="1524"/>
                </a:lnTo>
                <a:lnTo>
                  <a:pt x="768184" y="32105"/>
                </a:lnTo>
                <a:lnTo>
                  <a:pt x="725424" y="32105"/>
                </a:lnTo>
                <a:lnTo>
                  <a:pt x="725424" y="42773"/>
                </a:lnTo>
                <a:lnTo>
                  <a:pt x="768184" y="42773"/>
                </a:lnTo>
                <a:lnTo>
                  <a:pt x="768184" y="77825"/>
                </a:lnTo>
                <a:lnTo>
                  <a:pt x="716280" y="77825"/>
                </a:lnTo>
                <a:lnTo>
                  <a:pt x="716280" y="90017"/>
                </a:lnTo>
                <a:lnTo>
                  <a:pt x="760564" y="90017"/>
                </a:lnTo>
                <a:lnTo>
                  <a:pt x="755027" y="98082"/>
                </a:lnTo>
                <a:lnTo>
                  <a:pt x="744613" y="114109"/>
                </a:lnTo>
                <a:lnTo>
                  <a:pt x="719328" y="141922"/>
                </a:lnTo>
                <a:lnTo>
                  <a:pt x="725424" y="155638"/>
                </a:lnTo>
                <a:lnTo>
                  <a:pt x="809434" y="148018"/>
                </a:lnTo>
                <a:lnTo>
                  <a:pt x="815530" y="157162"/>
                </a:lnTo>
                <a:lnTo>
                  <a:pt x="818578" y="163360"/>
                </a:lnTo>
                <a:lnTo>
                  <a:pt x="823150" y="160312"/>
                </a:lnTo>
                <a:lnTo>
                  <a:pt x="827722" y="157162"/>
                </a:lnTo>
                <a:lnTo>
                  <a:pt x="832294" y="155638"/>
                </a:lnTo>
                <a:lnTo>
                  <a:pt x="827112" y="148018"/>
                </a:lnTo>
                <a:lnTo>
                  <a:pt x="822972" y="141922"/>
                </a:lnTo>
                <a:lnTo>
                  <a:pt x="814184" y="129349"/>
                </a:lnTo>
                <a:lnTo>
                  <a:pt x="797140" y="105346"/>
                </a:lnTo>
                <a:lnTo>
                  <a:pt x="786472" y="112966"/>
                </a:lnTo>
                <a:lnTo>
                  <a:pt x="790803" y="118706"/>
                </a:lnTo>
                <a:lnTo>
                  <a:pt x="794854" y="124587"/>
                </a:lnTo>
                <a:lnTo>
                  <a:pt x="803236" y="137350"/>
                </a:lnTo>
                <a:lnTo>
                  <a:pt x="740664" y="141922"/>
                </a:lnTo>
                <a:lnTo>
                  <a:pt x="749579" y="130187"/>
                </a:lnTo>
                <a:lnTo>
                  <a:pt x="758228" y="117729"/>
                </a:lnTo>
                <a:lnTo>
                  <a:pt x="766889" y="104381"/>
                </a:lnTo>
                <a:lnTo>
                  <a:pt x="775817" y="90017"/>
                </a:lnTo>
                <a:lnTo>
                  <a:pt x="833818" y="90017"/>
                </a:lnTo>
                <a:lnTo>
                  <a:pt x="833818" y="77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30716" y="4619625"/>
            <a:ext cx="948690" cy="168275"/>
          </a:xfrm>
          <a:custGeom>
            <a:avLst/>
            <a:gdLst/>
            <a:ahLst/>
            <a:cxnLst/>
            <a:rect l="l" t="t" r="r" b="b"/>
            <a:pathLst>
              <a:path w="948689" h="168275">
                <a:moveTo>
                  <a:pt x="42760" y="12192"/>
                </a:moveTo>
                <a:lnTo>
                  <a:pt x="28956" y="12192"/>
                </a:lnTo>
                <a:lnTo>
                  <a:pt x="16065" y="29146"/>
                </a:lnTo>
                <a:lnTo>
                  <a:pt x="7035" y="47917"/>
                </a:lnTo>
                <a:lnTo>
                  <a:pt x="1727" y="68694"/>
                </a:lnTo>
                <a:lnTo>
                  <a:pt x="0" y="91630"/>
                </a:lnTo>
                <a:lnTo>
                  <a:pt x="1727" y="112763"/>
                </a:lnTo>
                <a:lnTo>
                  <a:pt x="7035" y="132600"/>
                </a:lnTo>
                <a:lnTo>
                  <a:pt x="16065" y="151041"/>
                </a:lnTo>
                <a:lnTo>
                  <a:pt x="28956" y="167932"/>
                </a:lnTo>
                <a:lnTo>
                  <a:pt x="42760" y="167932"/>
                </a:lnTo>
                <a:lnTo>
                  <a:pt x="30467" y="151015"/>
                </a:lnTo>
                <a:lnTo>
                  <a:pt x="21336" y="132410"/>
                </a:lnTo>
                <a:lnTo>
                  <a:pt x="15659" y="112115"/>
                </a:lnTo>
                <a:lnTo>
                  <a:pt x="13703" y="90106"/>
                </a:lnTo>
                <a:lnTo>
                  <a:pt x="15659" y="68910"/>
                </a:lnTo>
                <a:lnTo>
                  <a:pt x="21336" y="48869"/>
                </a:lnTo>
                <a:lnTo>
                  <a:pt x="30467" y="29972"/>
                </a:lnTo>
                <a:lnTo>
                  <a:pt x="42760" y="12192"/>
                </a:lnTo>
                <a:close/>
              </a:path>
              <a:path w="948689" h="168275">
                <a:moveTo>
                  <a:pt x="123634" y="9144"/>
                </a:moveTo>
                <a:lnTo>
                  <a:pt x="111429" y="9144"/>
                </a:lnTo>
                <a:lnTo>
                  <a:pt x="111429" y="19812"/>
                </a:lnTo>
                <a:lnTo>
                  <a:pt x="111429" y="50393"/>
                </a:lnTo>
                <a:lnTo>
                  <a:pt x="111429" y="62585"/>
                </a:lnTo>
                <a:lnTo>
                  <a:pt x="111429" y="91630"/>
                </a:lnTo>
                <a:lnTo>
                  <a:pt x="85534" y="91630"/>
                </a:lnTo>
                <a:lnTo>
                  <a:pt x="85534" y="62585"/>
                </a:lnTo>
                <a:lnTo>
                  <a:pt x="111429" y="62585"/>
                </a:lnTo>
                <a:lnTo>
                  <a:pt x="111429" y="50393"/>
                </a:lnTo>
                <a:lnTo>
                  <a:pt x="85534" y="50393"/>
                </a:lnTo>
                <a:lnTo>
                  <a:pt x="85534" y="19812"/>
                </a:lnTo>
                <a:lnTo>
                  <a:pt x="111429" y="19812"/>
                </a:lnTo>
                <a:lnTo>
                  <a:pt x="111429" y="9144"/>
                </a:lnTo>
                <a:lnTo>
                  <a:pt x="73240" y="9144"/>
                </a:lnTo>
                <a:lnTo>
                  <a:pt x="73240" y="97726"/>
                </a:lnTo>
                <a:lnTo>
                  <a:pt x="72402" y="114020"/>
                </a:lnTo>
                <a:lnTo>
                  <a:pt x="70002" y="128587"/>
                </a:lnTo>
                <a:lnTo>
                  <a:pt x="66167" y="141452"/>
                </a:lnTo>
                <a:lnTo>
                  <a:pt x="61048" y="152590"/>
                </a:lnTo>
                <a:lnTo>
                  <a:pt x="64096" y="155638"/>
                </a:lnTo>
                <a:lnTo>
                  <a:pt x="67144" y="158788"/>
                </a:lnTo>
                <a:lnTo>
                  <a:pt x="70192" y="161836"/>
                </a:lnTo>
                <a:lnTo>
                  <a:pt x="76441" y="149733"/>
                </a:lnTo>
                <a:lnTo>
                  <a:pt x="81280" y="136220"/>
                </a:lnTo>
                <a:lnTo>
                  <a:pt x="84416" y="121018"/>
                </a:lnTo>
                <a:lnTo>
                  <a:pt x="85534" y="103822"/>
                </a:lnTo>
                <a:lnTo>
                  <a:pt x="111429" y="103822"/>
                </a:lnTo>
                <a:lnTo>
                  <a:pt x="111429" y="144970"/>
                </a:lnTo>
                <a:lnTo>
                  <a:pt x="108381" y="148018"/>
                </a:lnTo>
                <a:lnTo>
                  <a:pt x="94665" y="148018"/>
                </a:lnTo>
                <a:lnTo>
                  <a:pt x="90093" y="146494"/>
                </a:lnTo>
                <a:lnTo>
                  <a:pt x="90093" y="151066"/>
                </a:lnTo>
                <a:lnTo>
                  <a:pt x="91617" y="154114"/>
                </a:lnTo>
                <a:lnTo>
                  <a:pt x="91617" y="158788"/>
                </a:lnTo>
                <a:lnTo>
                  <a:pt x="117525" y="158788"/>
                </a:lnTo>
                <a:lnTo>
                  <a:pt x="123634" y="154114"/>
                </a:lnTo>
                <a:lnTo>
                  <a:pt x="123634" y="148018"/>
                </a:lnTo>
                <a:lnTo>
                  <a:pt x="123634" y="103822"/>
                </a:lnTo>
                <a:lnTo>
                  <a:pt x="123634" y="91630"/>
                </a:lnTo>
                <a:lnTo>
                  <a:pt x="123634" y="62585"/>
                </a:lnTo>
                <a:lnTo>
                  <a:pt x="123634" y="50393"/>
                </a:lnTo>
                <a:lnTo>
                  <a:pt x="123634" y="19812"/>
                </a:lnTo>
                <a:lnTo>
                  <a:pt x="123634" y="9144"/>
                </a:lnTo>
                <a:close/>
              </a:path>
              <a:path w="948689" h="168275">
                <a:moveTo>
                  <a:pt x="224497" y="140398"/>
                </a:moveTo>
                <a:lnTo>
                  <a:pt x="183248" y="140398"/>
                </a:lnTo>
                <a:lnTo>
                  <a:pt x="183248" y="62585"/>
                </a:lnTo>
                <a:lnTo>
                  <a:pt x="219925" y="62585"/>
                </a:lnTo>
                <a:lnTo>
                  <a:pt x="219925" y="50393"/>
                </a:lnTo>
                <a:lnTo>
                  <a:pt x="183248" y="50393"/>
                </a:lnTo>
                <a:lnTo>
                  <a:pt x="183248" y="1524"/>
                </a:lnTo>
                <a:lnTo>
                  <a:pt x="169443" y="1524"/>
                </a:lnTo>
                <a:lnTo>
                  <a:pt x="169443" y="50393"/>
                </a:lnTo>
                <a:lnTo>
                  <a:pt x="134391" y="50393"/>
                </a:lnTo>
                <a:lnTo>
                  <a:pt x="134391" y="62585"/>
                </a:lnTo>
                <a:lnTo>
                  <a:pt x="169443" y="62585"/>
                </a:lnTo>
                <a:lnTo>
                  <a:pt x="169443" y="140398"/>
                </a:lnTo>
                <a:lnTo>
                  <a:pt x="128295" y="140398"/>
                </a:lnTo>
                <a:lnTo>
                  <a:pt x="128295" y="152590"/>
                </a:lnTo>
                <a:lnTo>
                  <a:pt x="224497" y="152590"/>
                </a:lnTo>
                <a:lnTo>
                  <a:pt x="224497" y="140398"/>
                </a:lnTo>
                <a:close/>
              </a:path>
              <a:path w="948689" h="168275">
                <a:moveTo>
                  <a:pt x="282498" y="10668"/>
                </a:moveTo>
                <a:lnTo>
                  <a:pt x="271843" y="10668"/>
                </a:lnTo>
                <a:lnTo>
                  <a:pt x="271843" y="21336"/>
                </a:lnTo>
                <a:lnTo>
                  <a:pt x="271843" y="51917"/>
                </a:lnTo>
                <a:lnTo>
                  <a:pt x="271843" y="62585"/>
                </a:lnTo>
                <a:lnTo>
                  <a:pt x="271843" y="93154"/>
                </a:lnTo>
                <a:lnTo>
                  <a:pt x="250405" y="93154"/>
                </a:lnTo>
                <a:lnTo>
                  <a:pt x="250405" y="62585"/>
                </a:lnTo>
                <a:lnTo>
                  <a:pt x="271843" y="62585"/>
                </a:lnTo>
                <a:lnTo>
                  <a:pt x="271843" y="51917"/>
                </a:lnTo>
                <a:lnTo>
                  <a:pt x="250405" y="51917"/>
                </a:lnTo>
                <a:lnTo>
                  <a:pt x="250405" y="21336"/>
                </a:lnTo>
                <a:lnTo>
                  <a:pt x="271843" y="21336"/>
                </a:lnTo>
                <a:lnTo>
                  <a:pt x="271843" y="10668"/>
                </a:lnTo>
                <a:lnTo>
                  <a:pt x="239737" y="10668"/>
                </a:lnTo>
                <a:lnTo>
                  <a:pt x="239737" y="100774"/>
                </a:lnTo>
                <a:lnTo>
                  <a:pt x="238925" y="115976"/>
                </a:lnTo>
                <a:lnTo>
                  <a:pt x="236689" y="129743"/>
                </a:lnTo>
                <a:lnTo>
                  <a:pt x="233299" y="142354"/>
                </a:lnTo>
                <a:lnTo>
                  <a:pt x="229069" y="154114"/>
                </a:lnTo>
                <a:lnTo>
                  <a:pt x="232117" y="157264"/>
                </a:lnTo>
                <a:lnTo>
                  <a:pt x="249567" y="120408"/>
                </a:lnTo>
                <a:lnTo>
                  <a:pt x="250405" y="103822"/>
                </a:lnTo>
                <a:lnTo>
                  <a:pt x="271843" y="103822"/>
                </a:lnTo>
                <a:lnTo>
                  <a:pt x="271843" y="146494"/>
                </a:lnTo>
                <a:lnTo>
                  <a:pt x="270306" y="148018"/>
                </a:lnTo>
                <a:lnTo>
                  <a:pt x="251929" y="148018"/>
                </a:lnTo>
                <a:lnTo>
                  <a:pt x="253453" y="152590"/>
                </a:lnTo>
                <a:lnTo>
                  <a:pt x="253453" y="155638"/>
                </a:lnTo>
                <a:lnTo>
                  <a:pt x="254977" y="158788"/>
                </a:lnTo>
                <a:lnTo>
                  <a:pt x="259549" y="160312"/>
                </a:lnTo>
                <a:lnTo>
                  <a:pt x="277926" y="160312"/>
                </a:lnTo>
                <a:lnTo>
                  <a:pt x="282498" y="154114"/>
                </a:lnTo>
                <a:lnTo>
                  <a:pt x="282498" y="103822"/>
                </a:lnTo>
                <a:lnTo>
                  <a:pt x="282498" y="93154"/>
                </a:lnTo>
                <a:lnTo>
                  <a:pt x="282498" y="62585"/>
                </a:lnTo>
                <a:lnTo>
                  <a:pt x="282498" y="51917"/>
                </a:lnTo>
                <a:lnTo>
                  <a:pt x="282498" y="21336"/>
                </a:lnTo>
                <a:lnTo>
                  <a:pt x="282498" y="10668"/>
                </a:lnTo>
                <a:close/>
              </a:path>
              <a:path w="948689" h="168275">
                <a:moveTo>
                  <a:pt x="323748" y="94678"/>
                </a:moveTo>
                <a:lnTo>
                  <a:pt x="311556" y="94678"/>
                </a:lnTo>
                <a:lnTo>
                  <a:pt x="311531" y="97726"/>
                </a:lnTo>
                <a:lnTo>
                  <a:pt x="311416" y="106426"/>
                </a:lnTo>
                <a:lnTo>
                  <a:pt x="293839" y="145097"/>
                </a:lnTo>
                <a:lnTo>
                  <a:pt x="285559" y="151066"/>
                </a:lnTo>
                <a:lnTo>
                  <a:pt x="288594" y="154114"/>
                </a:lnTo>
                <a:lnTo>
                  <a:pt x="291642" y="158788"/>
                </a:lnTo>
                <a:lnTo>
                  <a:pt x="293166" y="161836"/>
                </a:lnTo>
                <a:lnTo>
                  <a:pt x="302412" y="154901"/>
                </a:lnTo>
                <a:lnTo>
                  <a:pt x="322605" y="116586"/>
                </a:lnTo>
                <a:lnTo>
                  <a:pt x="323634" y="99250"/>
                </a:lnTo>
                <a:lnTo>
                  <a:pt x="323748" y="94678"/>
                </a:lnTo>
                <a:close/>
              </a:path>
              <a:path w="948689" h="168275">
                <a:moveTo>
                  <a:pt x="366509" y="94678"/>
                </a:moveTo>
                <a:lnTo>
                  <a:pt x="354317" y="94678"/>
                </a:lnTo>
                <a:lnTo>
                  <a:pt x="354317" y="161836"/>
                </a:lnTo>
                <a:lnTo>
                  <a:pt x="366509" y="161836"/>
                </a:lnTo>
                <a:lnTo>
                  <a:pt x="366509" y="94678"/>
                </a:lnTo>
                <a:close/>
              </a:path>
              <a:path w="948689" h="168275">
                <a:moveTo>
                  <a:pt x="392417" y="83921"/>
                </a:moveTo>
                <a:lnTo>
                  <a:pt x="348132" y="68681"/>
                </a:lnTo>
                <a:lnTo>
                  <a:pt x="354495" y="62585"/>
                </a:lnTo>
                <a:lnTo>
                  <a:pt x="355866" y="61277"/>
                </a:lnTo>
                <a:lnTo>
                  <a:pt x="362877" y="52870"/>
                </a:lnTo>
                <a:lnTo>
                  <a:pt x="368998" y="43611"/>
                </a:lnTo>
                <a:lnTo>
                  <a:pt x="374129" y="33629"/>
                </a:lnTo>
                <a:lnTo>
                  <a:pt x="389369" y="33629"/>
                </a:lnTo>
                <a:lnTo>
                  <a:pt x="389369" y="22961"/>
                </a:lnTo>
                <a:lnTo>
                  <a:pt x="361950" y="22961"/>
                </a:lnTo>
                <a:lnTo>
                  <a:pt x="361950" y="33629"/>
                </a:lnTo>
                <a:lnTo>
                  <a:pt x="357060" y="42227"/>
                </a:lnTo>
                <a:lnTo>
                  <a:pt x="351599" y="49822"/>
                </a:lnTo>
                <a:lnTo>
                  <a:pt x="345567" y="56565"/>
                </a:lnTo>
                <a:lnTo>
                  <a:pt x="338988" y="62585"/>
                </a:lnTo>
                <a:lnTo>
                  <a:pt x="332409" y="56565"/>
                </a:lnTo>
                <a:lnTo>
                  <a:pt x="326415" y="49822"/>
                </a:lnTo>
                <a:lnTo>
                  <a:pt x="320979" y="42227"/>
                </a:lnTo>
                <a:lnTo>
                  <a:pt x="316128" y="33629"/>
                </a:lnTo>
                <a:lnTo>
                  <a:pt x="361950" y="33629"/>
                </a:lnTo>
                <a:lnTo>
                  <a:pt x="361950" y="22961"/>
                </a:lnTo>
                <a:lnTo>
                  <a:pt x="343560" y="22961"/>
                </a:lnTo>
                <a:lnTo>
                  <a:pt x="349656" y="18288"/>
                </a:lnTo>
                <a:lnTo>
                  <a:pt x="345084" y="12192"/>
                </a:lnTo>
                <a:lnTo>
                  <a:pt x="342036" y="6096"/>
                </a:lnTo>
                <a:lnTo>
                  <a:pt x="335940" y="0"/>
                </a:lnTo>
                <a:lnTo>
                  <a:pt x="326796" y="4572"/>
                </a:lnTo>
                <a:lnTo>
                  <a:pt x="331368" y="10668"/>
                </a:lnTo>
                <a:lnTo>
                  <a:pt x="334416" y="16764"/>
                </a:lnTo>
                <a:lnTo>
                  <a:pt x="338988" y="22961"/>
                </a:lnTo>
                <a:lnTo>
                  <a:pt x="290118" y="22961"/>
                </a:lnTo>
                <a:lnTo>
                  <a:pt x="290118" y="33629"/>
                </a:lnTo>
                <a:lnTo>
                  <a:pt x="303834" y="33629"/>
                </a:lnTo>
                <a:lnTo>
                  <a:pt x="308978" y="44488"/>
                </a:lnTo>
                <a:lnTo>
                  <a:pt x="314972" y="54203"/>
                </a:lnTo>
                <a:lnTo>
                  <a:pt x="321500" y="62776"/>
                </a:lnTo>
                <a:lnTo>
                  <a:pt x="328320" y="70205"/>
                </a:lnTo>
                <a:lnTo>
                  <a:pt x="319493" y="74764"/>
                </a:lnTo>
                <a:lnTo>
                  <a:pt x="309219" y="79159"/>
                </a:lnTo>
                <a:lnTo>
                  <a:pt x="297751" y="83299"/>
                </a:lnTo>
                <a:lnTo>
                  <a:pt x="285559" y="86969"/>
                </a:lnTo>
                <a:lnTo>
                  <a:pt x="288594" y="90106"/>
                </a:lnTo>
                <a:lnTo>
                  <a:pt x="291642" y="99250"/>
                </a:lnTo>
                <a:lnTo>
                  <a:pt x="305079" y="94411"/>
                </a:lnTo>
                <a:lnTo>
                  <a:pt x="317639" y="89115"/>
                </a:lnTo>
                <a:lnTo>
                  <a:pt x="329031" y="83540"/>
                </a:lnTo>
                <a:lnTo>
                  <a:pt x="338988" y="77825"/>
                </a:lnTo>
                <a:lnTo>
                  <a:pt x="347853" y="83299"/>
                </a:lnTo>
                <a:lnTo>
                  <a:pt x="358457" y="88353"/>
                </a:lnTo>
                <a:lnTo>
                  <a:pt x="370890" y="93154"/>
                </a:lnTo>
                <a:lnTo>
                  <a:pt x="384797" y="97726"/>
                </a:lnTo>
                <a:lnTo>
                  <a:pt x="386334" y="93154"/>
                </a:lnTo>
                <a:lnTo>
                  <a:pt x="389369" y="88493"/>
                </a:lnTo>
                <a:lnTo>
                  <a:pt x="392417" y="83921"/>
                </a:lnTo>
                <a:close/>
              </a:path>
              <a:path w="948689" h="168275">
                <a:moveTo>
                  <a:pt x="558914" y="138938"/>
                </a:moveTo>
                <a:lnTo>
                  <a:pt x="477951" y="138938"/>
                </a:lnTo>
                <a:lnTo>
                  <a:pt x="477951" y="65278"/>
                </a:lnTo>
                <a:lnTo>
                  <a:pt x="545198" y="65278"/>
                </a:lnTo>
                <a:lnTo>
                  <a:pt x="545198" y="51308"/>
                </a:lnTo>
                <a:lnTo>
                  <a:pt x="477951" y="51308"/>
                </a:lnTo>
                <a:lnTo>
                  <a:pt x="477951" y="3048"/>
                </a:lnTo>
                <a:lnTo>
                  <a:pt x="462711" y="3048"/>
                </a:lnTo>
                <a:lnTo>
                  <a:pt x="462711" y="51308"/>
                </a:lnTo>
                <a:lnTo>
                  <a:pt x="462711" y="65278"/>
                </a:lnTo>
                <a:lnTo>
                  <a:pt x="462711" y="138938"/>
                </a:lnTo>
                <a:lnTo>
                  <a:pt x="398614" y="138938"/>
                </a:lnTo>
                <a:lnTo>
                  <a:pt x="398614" y="151638"/>
                </a:lnTo>
                <a:lnTo>
                  <a:pt x="558914" y="151638"/>
                </a:lnTo>
                <a:lnTo>
                  <a:pt x="558914" y="138938"/>
                </a:lnTo>
                <a:close/>
              </a:path>
              <a:path w="948689" h="168275">
                <a:moveTo>
                  <a:pt x="725411" y="9144"/>
                </a:moveTo>
                <a:lnTo>
                  <a:pt x="664260" y="9144"/>
                </a:lnTo>
                <a:lnTo>
                  <a:pt x="664260" y="19812"/>
                </a:lnTo>
                <a:lnTo>
                  <a:pt x="664260" y="42773"/>
                </a:lnTo>
                <a:lnTo>
                  <a:pt x="629221" y="42773"/>
                </a:lnTo>
                <a:lnTo>
                  <a:pt x="629221" y="19812"/>
                </a:lnTo>
                <a:lnTo>
                  <a:pt x="664260" y="19812"/>
                </a:lnTo>
                <a:lnTo>
                  <a:pt x="664260" y="9144"/>
                </a:lnTo>
                <a:lnTo>
                  <a:pt x="566534" y="9144"/>
                </a:lnTo>
                <a:lnTo>
                  <a:pt x="566534" y="19812"/>
                </a:lnTo>
                <a:lnTo>
                  <a:pt x="616927" y="19812"/>
                </a:lnTo>
                <a:lnTo>
                  <a:pt x="618451" y="27533"/>
                </a:lnTo>
                <a:lnTo>
                  <a:pt x="616927" y="35153"/>
                </a:lnTo>
                <a:lnTo>
                  <a:pt x="616927" y="42773"/>
                </a:lnTo>
                <a:lnTo>
                  <a:pt x="575779" y="42773"/>
                </a:lnTo>
                <a:lnTo>
                  <a:pt x="575779" y="158788"/>
                </a:lnTo>
                <a:lnTo>
                  <a:pt x="587971" y="158788"/>
                </a:lnTo>
                <a:lnTo>
                  <a:pt x="587971" y="54965"/>
                </a:lnTo>
                <a:lnTo>
                  <a:pt x="616927" y="54965"/>
                </a:lnTo>
                <a:lnTo>
                  <a:pt x="615315" y="73253"/>
                </a:lnTo>
                <a:lnTo>
                  <a:pt x="615213" y="74434"/>
                </a:lnTo>
                <a:lnTo>
                  <a:pt x="610069" y="91782"/>
                </a:lnTo>
                <a:lnTo>
                  <a:pt x="601497" y="107124"/>
                </a:lnTo>
                <a:lnTo>
                  <a:pt x="589495" y="120586"/>
                </a:lnTo>
                <a:lnTo>
                  <a:pt x="592543" y="125158"/>
                </a:lnTo>
                <a:lnTo>
                  <a:pt x="623112" y="90106"/>
                </a:lnTo>
                <a:lnTo>
                  <a:pt x="641400" y="108394"/>
                </a:lnTo>
                <a:lnTo>
                  <a:pt x="649020" y="97726"/>
                </a:lnTo>
                <a:lnTo>
                  <a:pt x="644156" y="93141"/>
                </a:lnTo>
                <a:lnTo>
                  <a:pt x="640575" y="90106"/>
                </a:lnTo>
                <a:lnTo>
                  <a:pt x="638733" y="88544"/>
                </a:lnTo>
                <a:lnTo>
                  <a:pt x="632726" y="83947"/>
                </a:lnTo>
                <a:lnTo>
                  <a:pt x="626160" y="79349"/>
                </a:lnTo>
                <a:lnTo>
                  <a:pt x="627684" y="73253"/>
                </a:lnTo>
                <a:lnTo>
                  <a:pt x="627684" y="65633"/>
                </a:lnTo>
                <a:lnTo>
                  <a:pt x="629221" y="54965"/>
                </a:lnTo>
                <a:lnTo>
                  <a:pt x="662736" y="54965"/>
                </a:lnTo>
                <a:lnTo>
                  <a:pt x="660755" y="75819"/>
                </a:lnTo>
                <a:lnTo>
                  <a:pt x="654964" y="94678"/>
                </a:lnTo>
                <a:lnTo>
                  <a:pt x="654926" y="94830"/>
                </a:lnTo>
                <a:lnTo>
                  <a:pt x="645375" y="111836"/>
                </a:lnTo>
                <a:lnTo>
                  <a:pt x="632256" y="126682"/>
                </a:lnTo>
                <a:lnTo>
                  <a:pt x="636841" y="129730"/>
                </a:lnTo>
                <a:lnTo>
                  <a:pt x="668858" y="94830"/>
                </a:lnTo>
                <a:lnTo>
                  <a:pt x="668934" y="94678"/>
                </a:lnTo>
                <a:lnTo>
                  <a:pt x="674878" y="101561"/>
                </a:lnTo>
                <a:lnTo>
                  <a:pt x="681126" y="108585"/>
                </a:lnTo>
                <a:lnTo>
                  <a:pt x="687362" y="115900"/>
                </a:lnTo>
                <a:lnTo>
                  <a:pt x="693318" y="123634"/>
                </a:lnTo>
                <a:lnTo>
                  <a:pt x="702462" y="114490"/>
                </a:lnTo>
                <a:lnTo>
                  <a:pt x="695553" y="107378"/>
                </a:lnTo>
                <a:lnTo>
                  <a:pt x="688352" y="99822"/>
                </a:lnTo>
                <a:lnTo>
                  <a:pt x="683285" y="94678"/>
                </a:lnTo>
                <a:lnTo>
                  <a:pt x="680593" y="91960"/>
                </a:lnTo>
                <a:lnTo>
                  <a:pt x="671995" y="83947"/>
                </a:lnTo>
                <a:lnTo>
                  <a:pt x="673100" y="77050"/>
                </a:lnTo>
                <a:lnTo>
                  <a:pt x="674077" y="70015"/>
                </a:lnTo>
                <a:lnTo>
                  <a:pt x="674763" y="62712"/>
                </a:lnTo>
                <a:lnTo>
                  <a:pt x="675030" y="54965"/>
                </a:lnTo>
                <a:lnTo>
                  <a:pt x="703986" y="54965"/>
                </a:lnTo>
                <a:lnTo>
                  <a:pt x="703986" y="143446"/>
                </a:lnTo>
                <a:lnTo>
                  <a:pt x="700938" y="146494"/>
                </a:lnTo>
                <a:lnTo>
                  <a:pt x="687222" y="146494"/>
                </a:lnTo>
                <a:lnTo>
                  <a:pt x="679589" y="144970"/>
                </a:lnTo>
                <a:lnTo>
                  <a:pt x="670458" y="144970"/>
                </a:lnTo>
                <a:lnTo>
                  <a:pt x="670458" y="149542"/>
                </a:lnTo>
                <a:lnTo>
                  <a:pt x="671982" y="154114"/>
                </a:lnTo>
                <a:lnTo>
                  <a:pt x="671982" y="157391"/>
                </a:lnTo>
                <a:lnTo>
                  <a:pt x="672858" y="157391"/>
                </a:lnTo>
                <a:lnTo>
                  <a:pt x="682637" y="158788"/>
                </a:lnTo>
                <a:lnTo>
                  <a:pt x="696366" y="158788"/>
                </a:lnTo>
                <a:lnTo>
                  <a:pt x="705256" y="157391"/>
                </a:lnTo>
                <a:lnTo>
                  <a:pt x="711454" y="153403"/>
                </a:lnTo>
                <a:lnTo>
                  <a:pt x="715086" y="147129"/>
                </a:lnTo>
                <a:lnTo>
                  <a:pt x="715175" y="146494"/>
                </a:lnTo>
                <a:lnTo>
                  <a:pt x="716267" y="138874"/>
                </a:lnTo>
                <a:lnTo>
                  <a:pt x="716267" y="54965"/>
                </a:lnTo>
                <a:lnTo>
                  <a:pt x="716267" y="42773"/>
                </a:lnTo>
                <a:lnTo>
                  <a:pt x="675030" y="42773"/>
                </a:lnTo>
                <a:lnTo>
                  <a:pt x="676554" y="35153"/>
                </a:lnTo>
                <a:lnTo>
                  <a:pt x="676554" y="19812"/>
                </a:lnTo>
                <a:lnTo>
                  <a:pt x="725411" y="19812"/>
                </a:lnTo>
                <a:lnTo>
                  <a:pt x="725411" y="9144"/>
                </a:lnTo>
                <a:close/>
              </a:path>
              <a:path w="948689" h="168275">
                <a:moveTo>
                  <a:pt x="789520" y="32105"/>
                </a:moveTo>
                <a:lnTo>
                  <a:pt x="768184" y="32105"/>
                </a:lnTo>
                <a:lnTo>
                  <a:pt x="768184" y="0"/>
                </a:lnTo>
                <a:lnTo>
                  <a:pt x="755992" y="0"/>
                </a:lnTo>
                <a:lnTo>
                  <a:pt x="755992" y="32105"/>
                </a:lnTo>
                <a:lnTo>
                  <a:pt x="734555" y="32105"/>
                </a:lnTo>
                <a:lnTo>
                  <a:pt x="734555" y="44297"/>
                </a:lnTo>
                <a:lnTo>
                  <a:pt x="755992" y="44297"/>
                </a:lnTo>
                <a:lnTo>
                  <a:pt x="755992" y="82397"/>
                </a:lnTo>
                <a:lnTo>
                  <a:pt x="733031" y="86969"/>
                </a:lnTo>
                <a:lnTo>
                  <a:pt x="734555" y="102298"/>
                </a:lnTo>
                <a:lnTo>
                  <a:pt x="740651" y="99250"/>
                </a:lnTo>
                <a:lnTo>
                  <a:pt x="748284" y="97726"/>
                </a:lnTo>
                <a:lnTo>
                  <a:pt x="755992" y="94678"/>
                </a:lnTo>
                <a:lnTo>
                  <a:pt x="755992" y="144970"/>
                </a:lnTo>
                <a:lnTo>
                  <a:pt x="752843" y="146494"/>
                </a:lnTo>
                <a:lnTo>
                  <a:pt x="734555" y="146494"/>
                </a:lnTo>
                <a:lnTo>
                  <a:pt x="734555" y="149542"/>
                </a:lnTo>
                <a:lnTo>
                  <a:pt x="736092" y="154114"/>
                </a:lnTo>
                <a:lnTo>
                  <a:pt x="736092" y="158788"/>
                </a:lnTo>
                <a:lnTo>
                  <a:pt x="762088" y="158788"/>
                </a:lnTo>
                <a:lnTo>
                  <a:pt x="768184" y="152590"/>
                </a:lnTo>
                <a:lnTo>
                  <a:pt x="768184" y="94678"/>
                </a:lnTo>
                <a:lnTo>
                  <a:pt x="768184" y="91630"/>
                </a:lnTo>
                <a:lnTo>
                  <a:pt x="774280" y="90106"/>
                </a:lnTo>
                <a:lnTo>
                  <a:pt x="780376" y="88493"/>
                </a:lnTo>
                <a:lnTo>
                  <a:pt x="786472" y="86969"/>
                </a:lnTo>
                <a:lnTo>
                  <a:pt x="784948" y="82397"/>
                </a:lnTo>
                <a:lnTo>
                  <a:pt x="784948" y="77825"/>
                </a:lnTo>
                <a:lnTo>
                  <a:pt x="784948" y="73253"/>
                </a:lnTo>
                <a:lnTo>
                  <a:pt x="778852" y="74777"/>
                </a:lnTo>
                <a:lnTo>
                  <a:pt x="774280" y="76301"/>
                </a:lnTo>
                <a:lnTo>
                  <a:pt x="768184" y="77825"/>
                </a:lnTo>
                <a:lnTo>
                  <a:pt x="768184" y="44297"/>
                </a:lnTo>
                <a:lnTo>
                  <a:pt x="789520" y="44297"/>
                </a:lnTo>
                <a:lnTo>
                  <a:pt x="789520" y="32105"/>
                </a:lnTo>
                <a:close/>
              </a:path>
              <a:path w="948689" h="168275">
                <a:moveTo>
                  <a:pt x="884199" y="79349"/>
                </a:moveTo>
                <a:lnTo>
                  <a:pt x="872007" y="79349"/>
                </a:lnTo>
                <a:lnTo>
                  <a:pt x="872007" y="90106"/>
                </a:lnTo>
                <a:lnTo>
                  <a:pt x="872007" y="109918"/>
                </a:lnTo>
                <a:lnTo>
                  <a:pt x="872007" y="120586"/>
                </a:lnTo>
                <a:lnTo>
                  <a:pt x="872007" y="140398"/>
                </a:lnTo>
                <a:lnTo>
                  <a:pt x="809434" y="140398"/>
                </a:lnTo>
                <a:lnTo>
                  <a:pt x="809434" y="120586"/>
                </a:lnTo>
                <a:lnTo>
                  <a:pt x="872007" y="120586"/>
                </a:lnTo>
                <a:lnTo>
                  <a:pt x="872007" y="109918"/>
                </a:lnTo>
                <a:lnTo>
                  <a:pt x="809434" y="109918"/>
                </a:lnTo>
                <a:lnTo>
                  <a:pt x="809434" y="90106"/>
                </a:lnTo>
                <a:lnTo>
                  <a:pt x="872007" y="90106"/>
                </a:lnTo>
                <a:lnTo>
                  <a:pt x="872007" y="79349"/>
                </a:lnTo>
                <a:lnTo>
                  <a:pt x="797140" y="79349"/>
                </a:lnTo>
                <a:lnTo>
                  <a:pt x="797140" y="160312"/>
                </a:lnTo>
                <a:lnTo>
                  <a:pt x="809434" y="160312"/>
                </a:lnTo>
                <a:lnTo>
                  <a:pt x="809434" y="151066"/>
                </a:lnTo>
                <a:lnTo>
                  <a:pt x="872007" y="151066"/>
                </a:lnTo>
                <a:lnTo>
                  <a:pt x="872007" y="160312"/>
                </a:lnTo>
                <a:lnTo>
                  <a:pt x="884199" y="160312"/>
                </a:lnTo>
                <a:lnTo>
                  <a:pt x="884199" y="151066"/>
                </a:lnTo>
                <a:lnTo>
                  <a:pt x="884199" y="140398"/>
                </a:lnTo>
                <a:lnTo>
                  <a:pt x="884199" y="120586"/>
                </a:lnTo>
                <a:lnTo>
                  <a:pt x="884199" y="109918"/>
                </a:lnTo>
                <a:lnTo>
                  <a:pt x="884199" y="90106"/>
                </a:lnTo>
                <a:lnTo>
                  <a:pt x="884199" y="79349"/>
                </a:lnTo>
                <a:close/>
              </a:path>
              <a:path w="948689" h="168275">
                <a:moveTo>
                  <a:pt x="894956" y="30581"/>
                </a:moveTo>
                <a:lnTo>
                  <a:pt x="890397" y="30581"/>
                </a:lnTo>
                <a:lnTo>
                  <a:pt x="887247" y="29057"/>
                </a:lnTo>
                <a:lnTo>
                  <a:pt x="882675" y="27533"/>
                </a:lnTo>
                <a:lnTo>
                  <a:pt x="881151" y="33629"/>
                </a:lnTo>
                <a:lnTo>
                  <a:pt x="881151" y="39725"/>
                </a:lnTo>
                <a:lnTo>
                  <a:pt x="879627" y="42773"/>
                </a:lnTo>
                <a:lnTo>
                  <a:pt x="878103" y="50393"/>
                </a:lnTo>
                <a:lnTo>
                  <a:pt x="873531" y="53441"/>
                </a:lnTo>
                <a:lnTo>
                  <a:pt x="812469" y="53441"/>
                </a:lnTo>
                <a:lnTo>
                  <a:pt x="807910" y="50393"/>
                </a:lnTo>
                <a:lnTo>
                  <a:pt x="807910" y="36677"/>
                </a:lnTo>
                <a:lnTo>
                  <a:pt x="831913" y="32105"/>
                </a:lnTo>
                <a:lnTo>
                  <a:pt x="853617" y="27533"/>
                </a:lnTo>
                <a:lnTo>
                  <a:pt x="866533" y="24485"/>
                </a:lnTo>
                <a:lnTo>
                  <a:pt x="873175" y="22923"/>
                </a:lnTo>
                <a:lnTo>
                  <a:pt x="890397" y="18288"/>
                </a:lnTo>
                <a:lnTo>
                  <a:pt x="885723" y="6096"/>
                </a:lnTo>
                <a:lnTo>
                  <a:pt x="866267" y="11531"/>
                </a:lnTo>
                <a:lnTo>
                  <a:pt x="846810" y="16395"/>
                </a:lnTo>
                <a:lnTo>
                  <a:pt x="827341" y="20713"/>
                </a:lnTo>
                <a:lnTo>
                  <a:pt x="807910" y="24485"/>
                </a:lnTo>
                <a:lnTo>
                  <a:pt x="807910" y="0"/>
                </a:lnTo>
                <a:lnTo>
                  <a:pt x="795616" y="0"/>
                </a:lnTo>
                <a:lnTo>
                  <a:pt x="795616" y="42773"/>
                </a:lnTo>
                <a:lnTo>
                  <a:pt x="797026" y="52781"/>
                </a:lnTo>
                <a:lnTo>
                  <a:pt x="801179" y="59918"/>
                </a:lnTo>
                <a:lnTo>
                  <a:pt x="807910" y="64211"/>
                </a:lnTo>
                <a:lnTo>
                  <a:pt x="817054" y="65633"/>
                </a:lnTo>
                <a:lnTo>
                  <a:pt x="867435" y="65633"/>
                </a:lnTo>
                <a:lnTo>
                  <a:pt x="876592" y="64516"/>
                </a:lnTo>
                <a:lnTo>
                  <a:pt x="883627" y="61264"/>
                </a:lnTo>
                <a:lnTo>
                  <a:pt x="888682" y="55994"/>
                </a:lnTo>
                <a:lnTo>
                  <a:pt x="889838" y="53441"/>
                </a:lnTo>
                <a:lnTo>
                  <a:pt x="891908" y="48869"/>
                </a:lnTo>
                <a:lnTo>
                  <a:pt x="893432" y="44297"/>
                </a:lnTo>
                <a:lnTo>
                  <a:pt x="893432" y="38201"/>
                </a:lnTo>
                <a:lnTo>
                  <a:pt x="894956" y="30581"/>
                </a:lnTo>
                <a:close/>
              </a:path>
              <a:path w="948689" h="168275">
                <a:moveTo>
                  <a:pt x="948397" y="119062"/>
                </a:moveTo>
                <a:lnTo>
                  <a:pt x="933056" y="119062"/>
                </a:lnTo>
                <a:lnTo>
                  <a:pt x="923912" y="163360"/>
                </a:lnTo>
                <a:lnTo>
                  <a:pt x="934681" y="163360"/>
                </a:lnTo>
                <a:lnTo>
                  <a:pt x="948397" y="1190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3711993" y="4619625"/>
            <a:ext cx="1050925" cy="168275"/>
            <a:chOff x="3711993" y="4619625"/>
            <a:chExt cx="1050925" cy="168275"/>
          </a:xfrm>
        </p:grpSpPr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11993" y="4619625"/>
              <a:ext cx="137439" cy="16031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881538" y="4621148"/>
              <a:ext cx="134391" cy="15878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46410" y="4619625"/>
              <a:ext cx="138963" cy="16031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05287" y="4619625"/>
              <a:ext cx="494817" cy="16183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719916" y="4631816"/>
              <a:ext cx="43180" cy="156210"/>
            </a:xfrm>
            <a:custGeom>
              <a:avLst/>
              <a:gdLst/>
              <a:ahLst/>
              <a:cxnLst/>
              <a:rect l="l" t="t" r="r" b="b"/>
              <a:pathLst>
                <a:path w="43179" h="156210">
                  <a:moveTo>
                    <a:pt x="13817" y="0"/>
                  </a:moveTo>
                  <a:lnTo>
                    <a:pt x="0" y="0"/>
                  </a:lnTo>
                  <a:lnTo>
                    <a:pt x="12298" y="17562"/>
                  </a:lnTo>
                  <a:lnTo>
                    <a:pt x="21424" y="36104"/>
                  </a:lnTo>
                  <a:lnTo>
                    <a:pt x="27103" y="56073"/>
                  </a:lnTo>
                  <a:lnTo>
                    <a:pt x="29057" y="77914"/>
                  </a:lnTo>
                  <a:lnTo>
                    <a:pt x="27103" y="99918"/>
                  </a:lnTo>
                  <a:lnTo>
                    <a:pt x="21424" y="120218"/>
                  </a:lnTo>
                  <a:lnTo>
                    <a:pt x="12298" y="138822"/>
                  </a:lnTo>
                  <a:lnTo>
                    <a:pt x="0" y="155740"/>
                  </a:lnTo>
                  <a:lnTo>
                    <a:pt x="13817" y="155740"/>
                  </a:lnTo>
                  <a:lnTo>
                    <a:pt x="26700" y="138822"/>
                  </a:lnTo>
                  <a:lnTo>
                    <a:pt x="35725" y="120218"/>
                  </a:lnTo>
                  <a:lnTo>
                    <a:pt x="41035" y="99918"/>
                  </a:lnTo>
                  <a:lnTo>
                    <a:pt x="42773" y="77914"/>
                  </a:lnTo>
                  <a:lnTo>
                    <a:pt x="41035" y="55858"/>
                  </a:lnTo>
                  <a:lnTo>
                    <a:pt x="35725" y="35533"/>
                  </a:lnTo>
                  <a:lnTo>
                    <a:pt x="26700" y="16919"/>
                  </a:lnTo>
                  <a:lnTo>
                    <a:pt x="138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/>
          <p:nvPr/>
        </p:nvSpPr>
        <p:spPr>
          <a:xfrm>
            <a:off x="4883365" y="4735639"/>
            <a:ext cx="41275" cy="43180"/>
          </a:xfrm>
          <a:custGeom>
            <a:avLst/>
            <a:gdLst/>
            <a:ahLst/>
            <a:cxnLst/>
            <a:rect l="l" t="t" r="r" b="b"/>
            <a:pathLst>
              <a:path w="41275" h="43179">
                <a:moveTo>
                  <a:pt x="25908" y="0"/>
                </a:moveTo>
                <a:lnTo>
                  <a:pt x="15239" y="0"/>
                </a:lnTo>
                <a:lnTo>
                  <a:pt x="6096" y="6096"/>
                </a:lnTo>
                <a:lnTo>
                  <a:pt x="1524" y="10667"/>
                </a:lnTo>
                <a:lnTo>
                  <a:pt x="0" y="15239"/>
                </a:lnTo>
                <a:lnTo>
                  <a:pt x="0" y="27431"/>
                </a:lnTo>
                <a:lnTo>
                  <a:pt x="1524" y="32003"/>
                </a:lnTo>
                <a:lnTo>
                  <a:pt x="6096" y="36575"/>
                </a:lnTo>
                <a:lnTo>
                  <a:pt x="9144" y="41249"/>
                </a:lnTo>
                <a:lnTo>
                  <a:pt x="15239" y="42773"/>
                </a:lnTo>
                <a:lnTo>
                  <a:pt x="25908" y="42773"/>
                </a:lnTo>
                <a:lnTo>
                  <a:pt x="30581" y="41249"/>
                </a:lnTo>
                <a:lnTo>
                  <a:pt x="35153" y="36575"/>
                </a:lnTo>
                <a:lnTo>
                  <a:pt x="39217" y="30479"/>
                </a:lnTo>
                <a:lnTo>
                  <a:pt x="16763" y="30479"/>
                </a:lnTo>
                <a:lnTo>
                  <a:pt x="15239" y="28955"/>
                </a:lnTo>
                <a:lnTo>
                  <a:pt x="12191" y="27431"/>
                </a:lnTo>
                <a:lnTo>
                  <a:pt x="12191" y="16763"/>
                </a:lnTo>
                <a:lnTo>
                  <a:pt x="15239" y="13715"/>
                </a:lnTo>
                <a:lnTo>
                  <a:pt x="18287" y="12191"/>
                </a:lnTo>
                <a:lnTo>
                  <a:pt x="39217" y="12191"/>
                </a:lnTo>
                <a:lnTo>
                  <a:pt x="38201" y="10667"/>
                </a:lnTo>
                <a:lnTo>
                  <a:pt x="30581" y="3048"/>
                </a:lnTo>
                <a:lnTo>
                  <a:pt x="25908" y="0"/>
                </a:lnTo>
                <a:close/>
              </a:path>
              <a:path w="41275" h="43179">
                <a:moveTo>
                  <a:pt x="39217" y="12191"/>
                </a:moveTo>
                <a:lnTo>
                  <a:pt x="22872" y="12191"/>
                </a:lnTo>
                <a:lnTo>
                  <a:pt x="25908" y="15239"/>
                </a:lnTo>
                <a:lnTo>
                  <a:pt x="29057" y="16763"/>
                </a:lnTo>
                <a:lnTo>
                  <a:pt x="29057" y="25908"/>
                </a:lnTo>
                <a:lnTo>
                  <a:pt x="25908" y="27431"/>
                </a:lnTo>
                <a:lnTo>
                  <a:pt x="24396" y="30479"/>
                </a:lnTo>
                <a:lnTo>
                  <a:pt x="39217" y="30479"/>
                </a:lnTo>
                <a:lnTo>
                  <a:pt x="41249" y="27431"/>
                </a:lnTo>
                <a:lnTo>
                  <a:pt x="41249" y="15239"/>
                </a:lnTo>
                <a:lnTo>
                  <a:pt x="39217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60552" y="4998148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7"/>
                </a:lnTo>
                <a:lnTo>
                  <a:pt x="10667" y="4571"/>
                </a:lnTo>
                <a:lnTo>
                  <a:pt x="9143" y="7619"/>
                </a:lnTo>
                <a:lnTo>
                  <a:pt x="3048" y="13715"/>
                </a:lnTo>
                <a:lnTo>
                  <a:pt x="3048" y="16763"/>
                </a:lnTo>
                <a:lnTo>
                  <a:pt x="1523" y="19812"/>
                </a:lnTo>
                <a:lnTo>
                  <a:pt x="0" y="24383"/>
                </a:lnTo>
                <a:lnTo>
                  <a:pt x="0" y="32003"/>
                </a:lnTo>
                <a:lnTo>
                  <a:pt x="3048" y="38100"/>
                </a:lnTo>
                <a:lnTo>
                  <a:pt x="3048" y="42671"/>
                </a:lnTo>
                <a:lnTo>
                  <a:pt x="13715" y="53441"/>
                </a:lnTo>
                <a:lnTo>
                  <a:pt x="18287" y="54965"/>
                </a:lnTo>
                <a:lnTo>
                  <a:pt x="21335" y="56489"/>
                </a:lnTo>
                <a:lnTo>
                  <a:pt x="36677" y="56489"/>
                </a:lnTo>
                <a:lnTo>
                  <a:pt x="42773" y="53441"/>
                </a:lnTo>
                <a:lnTo>
                  <a:pt x="45821" y="50393"/>
                </a:lnTo>
                <a:lnTo>
                  <a:pt x="48869" y="48869"/>
                </a:lnTo>
                <a:lnTo>
                  <a:pt x="51917" y="45821"/>
                </a:lnTo>
                <a:lnTo>
                  <a:pt x="53441" y="42671"/>
                </a:lnTo>
                <a:lnTo>
                  <a:pt x="54965" y="38100"/>
                </a:lnTo>
                <a:lnTo>
                  <a:pt x="58013" y="32003"/>
                </a:lnTo>
                <a:lnTo>
                  <a:pt x="58013" y="27431"/>
                </a:lnTo>
                <a:lnTo>
                  <a:pt x="58013" y="24383"/>
                </a:lnTo>
                <a:lnTo>
                  <a:pt x="56489" y="19812"/>
                </a:lnTo>
                <a:lnTo>
                  <a:pt x="51917" y="10667"/>
                </a:lnTo>
                <a:lnTo>
                  <a:pt x="45821" y="4571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43813" y="4941671"/>
            <a:ext cx="722630" cy="165100"/>
          </a:xfrm>
          <a:custGeom>
            <a:avLst/>
            <a:gdLst/>
            <a:ahLst/>
            <a:cxnLst/>
            <a:rect l="l" t="t" r="r" b="b"/>
            <a:pathLst>
              <a:path w="722630" h="165100">
                <a:moveTo>
                  <a:pt x="38201" y="42760"/>
                </a:moveTo>
                <a:lnTo>
                  <a:pt x="32207" y="39306"/>
                </a:lnTo>
                <a:lnTo>
                  <a:pt x="25755" y="35674"/>
                </a:lnTo>
                <a:lnTo>
                  <a:pt x="19037" y="31762"/>
                </a:lnTo>
                <a:lnTo>
                  <a:pt x="12192" y="27432"/>
                </a:lnTo>
                <a:lnTo>
                  <a:pt x="0" y="41236"/>
                </a:lnTo>
                <a:lnTo>
                  <a:pt x="7708" y="45796"/>
                </a:lnTo>
                <a:lnTo>
                  <a:pt x="14859" y="50190"/>
                </a:lnTo>
                <a:lnTo>
                  <a:pt x="21437" y="54317"/>
                </a:lnTo>
                <a:lnTo>
                  <a:pt x="27444" y="58000"/>
                </a:lnTo>
                <a:lnTo>
                  <a:pt x="38201" y="42760"/>
                </a:lnTo>
                <a:close/>
              </a:path>
              <a:path w="722630" h="165100">
                <a:moveTo>
                  <a:pt x="48869" y="70192"/>
                </a:moveTo>
                <a:lnTo>
                  <a:pt x="45821" y="65620"/>
                </a:lnTo>
                <a:lnTo>
                  <a:pt x="41249" y="61048"/>
                </a:lnTo>
                <a:lnTo>
                  <a:pt x="38201" y="54952"/>
                </a:lnTo>
                <a:lnTo>
                  <a:pt x="28994" y="62941"/>
                </a:lnTo>
                <a:lnTo>
                  <a:pt x="19824" y="70764"/>
                </a:lnTo>
                <a:lnTo>
                  <a:pt x="10668" y="78320"/>
                </a:lnTo>
                <a:lnTo>
                  <a:pt x="1536" y="85432"/>
                </a:lnTo>
                <a:lnTo>
                  <a:pt x="13716" y="102298"/>
                </a:lnTo>
                <a:lnTo>
                  <a:pt x="48869" y="70192"/>
                </a:lnTo>
                <a:close/>
              </a:path>
              <a:path w="722630" h="165100">
                <a:moveTo>
                  <a:pt x="50393" y="15240"/>
                </a:moveTo>
                <a:lnTo>
                  <a:pt x="43522" y="11582"/>
                </a:lnTo>
                <a:lnTo>
                  <a:pt x="29781" y="3670"/>
                </a:lnTo>
                <a:lnTo>
                  <a:pt x="22872" y="0"/>
                </a:lnTo>
                <a:lnTo>
                  <a:pt x="10680" y="13716"/>
                </a:lnTo>
                <a:lnTo>
                  <a:pt x="17526" y="17411"/>
                </a:lnTo>
                <a:lnTo>
                  <a:pt x="24396" y="21526"/>
                </a:lnTo>
                <a:lnTo>
                  <a:pt x="31280" y="25933"/>
                </a:lnTo>
                <a:lnTo>
                  <a:pt x="38201" y="30480"/>
                </a:lnTo>
                <a:lnTo>
                  <a:pt x="50393" y="15240"/>
                </a:lnTo>
                <a:close/>
              </a:path>
              <a:path w="722630" h="165100">
                <a:moveTo>
                  <a:pt x="54965" y="117538"/>
                </a:moveTo>
                <a:lnTo>
                  <a:pt x="50977" y="112687"/>
                </a:lnTo>
                <a:lnTo>
                  <a:pt x="46012" y="107238"/>
                </a:lnTo>
                <a:lnTo>
                  <a:pt x="40170" y="101219"/>
                </a:lnTo>
                <a:lnTo>
                  <a:pt x="33629" y="94576"/>
                </a:lnTo>
                <a:lnTo>
                  <a:pt x="18288" y="106870"/>
                </a:lnTo>
                <a:lnTo>
                  <a:pt x="23164" y="112687"/>
                </a:lnTo>
                <a:lnTo>
                  <a:pt x="28244" y="118491"/>
                </a:lnTo>
                <a:lnTo>
                  <a:pt x="33375" y="124663"/>
                </a:lnTo>
                <a:lnTo>
                  <a:pt x="38201" y="131254"/>
                </a:lnTo>
                <a:lnTo>
                  <a:pt x="54965" y="117538"/>
                </a:lnTo>
                <a:close/>
              </a:path>
              <a:path w="722630" h="165100">
                <a:moveTo>
                  <a:pt x="146596" y="109918"/>
                </a:moveTo>
                <a:lnTo>
                  <a:pt x="129832" y="97624"/>
                </a:lnTo>
                <a:lnTo>
                  <a:pt x="125006" y="103378"/>
                </a:lnTo>
                <a:lnTo>
                  <a:pt x="119875" y="108953"/>
                </a:lnTo>
                <a:lnTo>
                  <a:pt x="114744" y="114236"/>
                </a:lnTo>
                <a:lnTo>
                  <a:pt x="109918" y="119062"/>
                </a:lnTo>
                <a:lnTo>
                  <a:pt x="125260" y="132778"/>
                </a:lnTo>
                <a:lnTo>
                  <a:pt x="146596" y="109918"/>
                </a:lnTo>
                <a:close/>
              </a:path>
              <a:path w="722630" h="165100">
                <a:moveTo>
                  <a:pt x="160312" y="41236"/>
                </a:moveTo>
                <a:lnTo>
                  <a:pt x="140500" y="41236"/>
                </a:lnTo>
                <a:lnTo>
                  <a:pt x="140500" y="56476"/>
                </a:lnTo>
                <a:lnTo>
                  <a:pt x="140500" y="67144"/>
                </a:lnTo>
                <a:lnTo>
                  <a:pt x="138976" y="74764"/>
                </a:lnTo>
                <a:lnTo>
                  <a:pt x="137452" y="76288"/>
                </a:lnTo>
                <a:lnTo>
                  <a:pt x="135928" y="79336"/>
                </a:lnTo>
                <a:lnTo>
                  <a:pt x="132829" y="80886"/>
                </a:lnTo>
                <a:lnTo>
                  <a:pt x="125323" y="80886"/>
                </a:lnTo>
                <a:lnTo>
                  <a:pt x="120688" y="79336"/>
                </a:lnTo>
                <a:lnTo>
                  <a:pt x="116014" y="79336"/>
                </a:lnTo>
                <a:lnTo>
                  <a:pt x="120688" y="73240"/>
                </a:lnTo>
                <a:lnTo>
                  <a:pt x="123736" y="65620"/>
                </a:lnTo>
                <a:lnTo>
                  <a:pt x="125260" y="56476"/>
                </a:lnTo>
                <a:lnTo>
                  <a:pt x="140500" y="56476"/>
                </a:lnTo>
                <a:lnTo>
                  <a:pt x="140500" y="41236"/>
                </a:lnTo>
                <a:lnTo>
                  <a:pt x="97726" y="41236"/>
                </a:lnTo>
                <a:lnTo>
                  <a:pt x="148031" y="25933"/>
                </a:lnTo>
                <a:lnTo>
                  <a:pt x="148120" y="9144"/>
                </a:lnTo>
                <a:lnTo>
                  <a:pt x="54965" y="9144"/>
                </a:lnTo>
                <a:lnTo>
                  <a:pt x="54965" y="24384"/>
                </a:lnTo>
                <a:lnTo>
                  <a:pt x="105346" y="24384"/>
                </a:lnTo>
                <a:lnTo>
                  <a:pt x="51917" y="41236"/>
                </a:lnTo>
                <a:lnTo>
                  <a:pt x="51917" y="56476"/>
                </a:lnTo>
                <a:lnTo>
                  <a:pt x="71729" y="56476"/>
                </a:lnTo>
                <a:lnTo>
                  <a:pt x="66560" y="64173"/>
                </a:lnTo>
                <a:lnTo>
                  <a:pt x="60109" y="71145"/>
                </a:lnTo>
                <a:lnTo>
                  <a:pt x="52222" y="77266"/>
                </a:lnTo>
                <a:lnTo>
                  <a:pt x="42773" y="82384"/>
                </a:lnTo>
                <a:lnTo>
                  <a:pt x="47345" y="88480"/>
                </a:lnTo>
                <a:lnTo>
                  <a:pt x="56489" y="97624"/>
                </a:lnTo>
                <a:lnTo>
                  <a:pt x="67335" y="89916"/>
                </a:lnTo>
                <a:lnTo>
                  <a:pt x="76911" y="80479"/>
                </a:lnTo>
                <a:lnTo>
                  <a:pt x="85064" y="69342"/>
                </a:lnTo>
                <a:lnTo>
                  <a:pt x="91643" y="56476"/>
                </a:lnTo>
                <a:lnTo>
                  <a:pt x="106870" y="56476"/>
                </a:lnTo>
                <a:lnTo>
                  <a:pt x="102819" y="65341"/>
                </a:lnTo>
                <a:lnTo>
                  <a:pt x="97345" y="73621"/>
                </a:lnTo>
                <a:lnTo>
                  <a:pt x="90144" y="81343"/>
                </a:lnTo>
                <a:lnTo>
                  <a:pt x="80962" y="88480"/>
                </a:lnTo>
                <a:lnTo>
                  <a:pt x="87071" y="91528"/>
                </a:lnTo>
                <a:lnTo>
                  <a:pt x="93154" y="96100"/>
                </a:lnTo>
                <a:lnTo>
                  <a:pt x="97726" y="100672"/>
                </a:lnTo>
                <a:lnTo>
                  <a:pt x="103124" y="96100"/>
                </a:lnTo>
                <a:lnTo>
                  <a:pt x="108000" y="91338"/>
                </a:lnTo>
                <a:lnTo>
                  <a:pt x="112293" y="86321"/>
                </a:lnTo>
                <a:lnTo>
                  <a:pt x="115989" y="80886"/>
                </a:lnTo>
                <a:lnTo>
                  <a:pt x="117538" y="86956"/>
                </a:lnTo>
                <a:lnTo>
                  <a:pt x="118986" y="91338"/>
                </a:lnTo>
                <a:lnTo>
                  <a:pt x="119062" y="97624"/>
                </a:lnTo>
                <a:lnTo>
                  <a:pt x="129832" y="97624"/>
                </a:lnTo>
                <a:lnTo>
                  <a:pt x="140500" y="97624"/>
                </a:lnTo>
                <a:lnTo>
                  <a:pt x="146596" y="96100"/>
                </a:lnTo>
                <a:lnTo>
                  <a:pt x="151168" y="94576"/>
                </a:lnTo>
                <a:lnTo>
                  <a:pt x="154216" y="91528"/>
                </a:lnTo>
                <a:lnTo>
                  <a:pt x="157264" y="85432"/>
                </a:lnTo>
                <a:lnTo>
                  <a:pt x="158267" y="81343"/>
                </a:lnTo>
                <a:lnTo>
                  <a:pt x="158381" y="80886"/>
                </a:lnTo>
                <a:lnTo>
                  <a:pt x="159359" y="71907"/>
                </a:lnTo>
                <a:lnTo>
                  <a:pt x="159448" y="70192"/>
                </a:lnTo>
                <a:lnTo>
                  <a:pt x="159486" y="69342"/>
                </a:lnTo>
                <a:lnTo>
                  <a:pt x="159600" y="67144"/>
                </a:lnTo>
                <a:lnTo>
                  <a:pt x="159689" y="65341"/>
                </a:lnTo>
                <a:lnTo>
                  <a:pt x="159816" y="62941"/>
                </a:lnTo>
                <a:lnTo>
                  <a:pt x="159918" y="61048"/>
                </a:lnTo>
                <a:lnTo>
                  <a:pt x="160045" y="58648"/>
                </a:lnTo>
                <a:lnTo>
                  <a:pt x="160108" y="54317"/>
                </a:lnTo>
                <a:lnTo>
                  <a:pt x="160172" y="50190"/>
                </a:lnTo>
                <a:lnTo>
                  <a:pt x="160286" y="42760"/>
                </a:lnTo>
                <a:lnTo>
                  <a:pt x="160312" y="41236"/>
                </a:lnTo>
                <a:close/>
              </a:path>
              <a:path w="722630" h="165100">
                <a:moveTo>
                  <a:pt x="164973" y="141922"/>
                </a:moveTo>
                <a:lnTo>
                  <a:pt x="139192" y="139979"/>
                </a:lnTo>
                <a:lnTo>
                  <a:pt x="138976" y="139979"/>
                </a:lnTo>
                <a:lnTo>
                  <a:pt x="117983" y="134112"/>
                </a:lnTo>
                <a:lnTo>
                  <a:pt x="115773" y="132778"/>
                </a:lnTo>
                <a:lnTo>
                  <a:pt x="102374" y="124663"/>
                </a:lnTo>
                <a:lnTo>
                  <a:pt x="97777" y="119062"/>
                </a:lnTo>
                <a:lnTo>
                  <a:pt x="91643" y="111442"/>
                </a:lnTo>
                <a:lnTo>
                  <a:pt x="93154" y="108394"/>
                </a:lnTo>
                <a:lnTo>
                  <a:pt x="93154" y="99148"/>
                </a:lnTo>
                <a:lnTo>
                  <a:pt x="70205" y="99148"/>
                </a:lnTo>
                <a:lnTo>
                  <a:pt x="64198" y="118122"/>
                </a:lnTo>
                <a:lnTo>
                  <a:pt x="50761" y="131622"/>
                </a:lnTo>
                <a:lnTo>
                  <a:pt x="29870" y="139979"/>
                </a:lnTo>
                <a:lnTo>
                  <a:pt x="1536" y="143446"/>
                </a:lnTo>
                <a:lnTo>
                  <a:pt x="4572" y="149542"/>
                </a:lnTo>
                <a:lnTo>
                  <a:pt x="7620" y="157162"/>
                </a:lnTo>
                <a:lnTo>
                  <a:pt x="12192" y="164782"/>
                </a:lnTo>
                <a:lnTo>
                  <a:pt x="35420" y="161074"/>
                </a:lnTo>
                <a:lnTo>
                  <a:pt x="54775" y="154495"/>
                </a:lnTo>
                <a:lnTo>
                  <a:pt x="70408" y="145072"/>
                </a:lnTo>
                <a:lnTo>
                  <a:pt x="82499" y="132778"/>
                </a:lnTo>
                <a:lnTo>
                  <a:pt x="93675" y="145072"/>
                </a:lnTo>
                <a:lnTo>
                  <a:pt x="108788" y="154305"/>
                </a:lnTo>
                <a:lnTo>
                  <a:pt x="127952" y="160426"/>
                </a:lnTo>
                <a:lnTo>
                  <a:pt x="151168" y="163258"/>
                </a:lnTo>
                <a:lnTo>
                  <a:pt x="154597" y="157784"/>
                </a:lnTo>
                <a:lnTo>
                  <a:pt x="161480" y="147408"/>
                </a:lnTo>
                <a:lnTo>
                  <a:pt x="164973" y="141922"/>
                </a:lnTo>
                <a:close/>
              </a:path>
              <a:path w="722630" h="165100">
                <a:moveTo>
                  <a:pt x="221462" y="7620"/>
                </a:moveTo>
                <a:lnTo>
                  <a:pt x="200025" y="1524"/>
                </a:lnTo>
                <a:lnTo>
                  <a:pt x="192874" y="21501"/>
                </a:lnTo>
                <a:lnTo>
                  <a:pt x="185166" y="40055"/>
                </a:lnTo>
                <a:lnTo>
                  <a:pt x="176872" y="56896"/>
                </a:lnTo>
                <a:lnTo>
                  <a:pt x="168033" y="71716"/>
                </a:lnTo>
                <a:lnTo>
                  <a:pt x="169189" y="78841"/>
                </a:lnTo>
                <a:lnTo>
                  <a:pt x="170497" y="86398"/>
                </a:lnTo>
                <a:lnTo>
                  <a:pt x="172085" y="94272"/>
                </a:lnTo>
                <a:lnTo>
                  <a:pt x="174117" y="102298"/>
                </a:lnTo>
                <a:lnTo>
                  <a:pt x="178689" y="96100"/>
                </a:lnTo>
                <a:lnTo>
                  <a:pt x="183261" y="90004"/>
                </a:lnTo>
                <a:lnTo>
                  <a:pt x="187833" y="82384"/>
                </a:lnTo>
                <a:lnTo>
                  <a:pt x="187833" y="163258"/>
                </a:lnTo>
                <a:lnTo>
                  <a:pt x="209169" y="163258"/>
                </a:lnTo>
                <a:lnTo>
                  <a:pt x="209169" y="82384"/>
                </a:lnTo>
                <a:lnTo>
                  <a:pt x="209169" y="41236"/>
                </a:lnTo>
                <a:lnTo>
                  <a:pt x="212623" y="32956"/>
                </a:lnTo>
                <a:lnTo>
                  <a:pt x="215925" y="24396"/>
                </a:lnTo>
                <a:lnTo>
                  <a:pt x="218909" y="15862"/>
                </a:lnTo>
                <a:lnTo>
                  <a:pt x="221462" y="7620"/>
                </a:lnTo>
                <a:close/>
              </a:path>
              <a:path w="722630" h="165100">
                <a:moveTo>
                  <a:pt x="331381" y="22860"/>
                </a:moveTo>
                <a:lnTo>
                  <a:pt x="258140" y="22860"/>
                </a:lnTo>
                <a:lnTo>
                  <a:pt x="264223" y="10668"/>
                </a:lnTo>
                <a:lnTo>
                  <a:pt x="267271" y="6096"/>
                </a:lnTo>
                <a:lnTo>
                  <a:pt x="244322" y="1524"/>
                </a:lnTo>
                <a:lnTo>
                  <a:pt x="237147" y="16979"/>
                </a:lnTo>
                <a:lnTo>
                  <a:pt x="229273" y="31292"/>
                </a:lnTo>
                <a:lnTo>
                  <a:pt x="220522" y="44462"/>
                </a:lnTo>
                <a:lnTo>
                  <a:pt x="210794" y="56476"/>
                </a:lnTo>
                <a:lnTo>
                  <a:pt x="215366" y="59524"/>
                </a:lnTo>
                <a:lnTo>
                  <a:pt x="224510" y="68668"/>
                </a:lnTo>
                <a:lnTo>
                  <a:pt x="219938" y="68668"/>
                </a:lnTo>
                <a:lnTo>
                  <a:pt x="219938" y="88480"/>
                </a:lnTo>
                <a:lnTo>
                  <a:pt x="250418" y="88480"/>
                </a:lnTo>
                <a:lnTo>
                  <a:pt x="246151" y="105956"/>
                </a:lnTo>
                <a:lnTo>
                  <a:pt x="238036" y="121526"/>
                </a:lnTo>
                <a:lnTo>
                  <a:pt x="226199" y="135089"/>
                </a:lnTo>
                <a:lnTo>
                  <a:pt x="210794" y="146494"/>
                </a:lnTo>
                <a:lnTo>
                  <a:pt x="216890" y="151066"/>
                </a:lnTo>
                <a:lnTo>
                  <a:pt x="221462" y="157162"/>
                </a:lnTo>
                <a:lnTo>
                  <a:pt x="227558" y="164782"/>
                </a:lnTo>
                <a:lnTo>
                  <a:pt x="245681" y="148805"/>
                </a:lnTo>
                <a:lnTo>
                  <a:pt x="259067" y="130670"/>
                </a:lnTo>
                <a:lnTo>
                  <a:pt x="268147" y="110528"/>
                </a:lnTo>
                <a:lnTo>
                  <a:pt x="273367" y="88480"/>
                </a:lnTo>
                <a:lnTo>
                  <a:pt x="302425" y="88480"/>
                </a:lnTo>
                <a:lnTo>
                  <a:pt x="301599" y="102298"/>
                </a:lnTo>
                <a:lnTo>
                  <a:pt x="300901" y="115252"/>
                </a:lnTo>
                <a:lnTo>
                  <a:pt x="300278" y="123304"/>
                </a:lnTo>
                <a:lnTo>
                  <a:pt x="299377" y="128206"/>
                </a:lnTo>
                <a:lnTo>
                  <a:pt x="299377" y="132778"/>
                </a:lnTo>
                <a:lnTo>
                  <a:pt x="297751" y="135826"/>
                </a:lnTo>
                <a:lnTo>
                  <a:pt x="296227" y="137350"/>
                </a:lnTo>
                <a:lnTo>
                  <a:pt x="290131" y="140398"/>
                </a:lnTo>
                <a:lnTo>
                  <a:pt x="276415" y="140398"/>
                </a:lnTo>
                <a:lnTo>
                  <a:pt x="265760" y="138874"/>
                </a:lnTo>
                <a:lnTo>
                  <a:pt x="267271" y="146494"/>
                </a:lnTo>
                <a:lnTo>
                  <a:pt x="270332" y="154114"/>
                </a:lnTo>
                <a:lnTo>
                  <a:pt x="270332" y="161734"/>
                </a:lnTo>
                <a:lnTo>
                  <a:pt x="280657" y="161505"/>
                </a:lnTo>
                <a:lnTo>
                  <a:pt x="289001" y="160972"/>
                </a:lnTo>
                <a:lnTo>
                  <a:pt x="295643" y="160451"/>
                </a:lnTo>
                <a:lnTo>
                  <a:pt x="300901" y="160210"/>
                </a:lnTo>
                <a:lnTo>
                  <a:pt x="322262" y="130670"/>
                </a:lnTo>
                <a:lnTo>
                  <a:pt x="325285" y="68668"/>
                </a:lnTo>
                <a:lnTo>
                  <a:pt x="274904" y="68668"/>
                </a:lnTo>
                <a:lnTo>
                  <a:pt x="274904" y="50380"/>
                </a:lnTo>
                <a:lnTo>
                  <a:pt x="253466" y="50380"/>
                </a:lnTo>
                <a:lnTo>
                  <a:pt x="253466" y="68668"/>
                </a:lnTo>
                <a:lnTo>
                  <a:pt x="229082" y="68668"/>
                </a:lnTo>
                <a:lnTo>
                  <a:pt x="233654" y="62699"/>
                </a:lnTo>
                <a:lnTo>
                  <a:pt x="238226" y="56299"/>
                </a:lnTo>
                <a:lnTo>
                  <a:pt x="242798" y="49606"/>
                </a:lnTo>
                <a:lnTo>
                  <a:pt x="247370" y="42760"/>
                </a:lnTo>
                <a:lnTo>
                  <a:pt x="331381" y="42760"/>
                </a:lnTo>
                <a:lnTo>
                  <a:pt x="331381" y="22860"/>
                </a:lnTo>
                <a:close/>
              </a:path>
              <a:path w="722630" h="165100">
                <a:moveTo>
                  <a:pt x="453593" y="3048"/>
                </a:moveTo>
                <a:lnTo>
                  <a:pt x="430631" y="3048"/>
                </a:lnTo>
                <a:lnTo>
                  <a:pt x="430631" y="131254"/>
                </a:lnTo>
                <a:lnTo>
                  <a:pt x="453593" y="131254"/>
                </a:lnTo>
                <a:lnTo>
                  <a:pt x="453593" y="50380"/>
                </a:lnTo>
                <a:lnTo>
                  <a:pt x="453593" y="3048"/>
                </a:lnTo>
                <a:close/>
              </a:path>
              <a:path w="722630" h="165100">
                <a:moveTo>
                  <a:pt x="499402" y="135826"/>
                </a:moveTo>
                <a:lnTo>
                  <a:pt x="491096" y="136715"/>
                </a:lnTo>
                <a:lnTo>
                  <a:pt x="482193" y="137160"/>
                </a:lnTo>
                <a:lnTo>
                  <a:pt x="471385" y="137350"/>
                </a:lnTo>
                <a:lnTo>
                  <a:pt x="462724" y="137350"/>
                </a:lnTo>
                <a:lnTo>
                  <a:pt x="442137" y="136207"/>
                </a:lnTo>
                <a:lnTo>
                  <a:pt x="440143" y="135826"/>
                </a:lnTo>
                <a:lnTo>
                  <a:pt x="424154" y="132778"/>
                </a:lnTo>
                <a:lnTo>
                  <a:pt x="409054" y="127063"/>
                </a:lnTo>
                <a:lnTo>
                  <a:pt x="397103" y="119062"/>
                </a:lnTo>
                <a:lnTo>
                  <a:pt x="402259" y="109651"/>
                </a:lnTo>
                <a:lnTo>
                  <a:pt x="406057" y="100672"/>
                </a:lnTo>
                <a:lnTo>
                  <a:pt x="406438" y="99771"/>
                </a:lnTo>
                <a:lnTo>
                  <a:pt x="409613" y="90004"/>
                </a:lnTo>
                <a:lnTo>
                  <a:pt x="409740" y="89623"/>
                </a:lnTo>
                <a:lnTo>
                  <a:pt x="412343" y="79336"/>
                </a:lnTo>
                <a:lnTo>
                  <a:pt x="416534" y="61239"/>
                </a:lnTo>
                <a:lnTo>
                  <a:pt x="417906" y="54267"/>
                </a:lnTo>
                <a:lnTo>
                  <a:pt x="418287" y="50380"/>
                </a:lnTo>
                <a:lnTo>
                  <a:pt x="418439" y="48856"/>
                </a:lnTo>
                <a:lnTo>
                  <a:pt x="418439" y="28956"/>
                </a:lnTo>
                <a:lnTo>
                  <a:pt x="395579" y="28956"/>
                </a:lnTo>
                <a:lnTo>
                  <a:pt x="395579" y="50380"/>
                </a:lnTo>
                <a:lnTo>
                  <a:pt x="394716" y="64033"/>
                </a:lnTo>
                <a:lnTo>
                  <a:pt x="392137" y="77241"/>
                </a:lnTo>
                <a:lnTo>
                  <a:pt x="387807" y="89623"/>
                </a:lnTo>
                <a:lnTo>
                  <a:pt x="381762" y="100672"/>
                </a:lnTo>
                <a:lnTo>
                  <a:pt x="377469" y="92100"/>
                </a:lnTo>
                <a:lnTo>
                  <a:pt x="376669" y="90004"/>
                </a:lnTo>
                <a:lnTo>
                  <a:pt x="373761" y="82397"/>
                </a:lnTo>
                <a:lnTo>
                  <a:pt x="370611" y="71526"/>
                </a:lnTo>
                <a:lnTo>
                  <a:pt x="368058" y="59524"/>
                </a:lnTo>
                <a:lnTo>
                  <a:pt x="372630" y="50380"/>
                </a:lnTo>
                <a:lnTo>
                  <a:pt x="395579" y="50380"/>
                </a:lnTo>
                <a:lnTo>
                  <a:pt x="395579" y="28956"/>
                </a:lnTo>
                <a:lnTo>
                  <a:pt x="377190" y="28956"/>
                </a:lnTo>
                <a:lnTo>
                  <a:pt x="380238" y="21336"/>
                </a:lnTo>
                <a:lnTo>
                  <a:pt x="381762" y="12192"/>
                </a:lnTo>
                <a:lnTo>
                  <a:pt x="383286" y="4572"/>
                </a:lnTo>
                <a:lnTo>
                  <a:pt x="361950" y="1524"/>
                </a:lnTo>
                <a:lnTo>
                  <a:pt x="356806" y="25565"/>
                </a:lnTo>
                <a:lnTo>
                  <a:pt x="350507" y="47142"/>
                </a:lnTo>
                <a:lnTo>
                  <a:pt x="343052" y="66128"/>
                </a:lnTo>
                <a:lnTo>
                  <a:pt x="334429" y="82397"/>
                </a:lnTo>
                <a:lnTo>
                  <a:pt x="337832" y="88125"/>
                </a:lnTo>
                <a:lnTo>
                  <a:pt x="341109" y="94018"/>
                </a:lnTo>
                <a:lnTo>
                  <a:pt x="344106" y="100215"/>
                </a:lnTo>
                <a:lnTo>
                  <a:pt x="346722" y="106870"/>
                </a:lnTo>
                <a:lnTo>
                  <a:pt x="349758" y="102298"/>
                </a:lnTo>
                <a:lnTo>
                  <a:pt x="352806" y="96100"/>
                </a:lnTo>
                <a:lnTo>
                  <a:pt x="355866" y="90004"/>
                </a:lnTo>
                <a:lnTo>
                  <a:pt x="359283" y="97980"/>
                </a:lnTo>
                <a:lnTo>
                  <a:pt x="362712" y="105676"/>
                </a:lnTo>
                <a:lnTo>
                  <a:pt x="366141" y="112814"/>
                </a:lnTo>
                <a:lnTo>
                  <a:pt x="369570" y="119062"/>
                </a:lnTo>
                <a:lnTo>
                  <a:pt x="362394" y="126784"/>
                </a:lnTo>
                <a:lnTo>
                  <a:pt x="354507" y="133934"/>
                </a:lnTo>
                <a:lnTo>
                  <a:pt x="345732" y="140500"/>
                </a:lnTo>
                <a:lnTo>
                  <a:pt x="335953" y="146494"/>
                </a:lnTo>
                <a:lnTo>
                  <a:pt x="339001" y="149542"/>
                </a:lnTo>
                <a:lnTo>
                  <a:pt x="343573" y="155638"/>
                </a:lnTo>
                <a:lnTo>
                  <a:pt x="351294" y="164782"/>
                </a:lnTo>
                <a:lnTo>
                  <a:pt x="360146" y="157911"/>
                </a:lnTo>
                <a:lnTo>
                  <a:pt x="368427" y="150876"/>
                </a:lnTo>
                <a:lnTo>
                  <a:pt x="376135" y="143573"/>
                </a:lnTo>
                <a:lnTo>
                  <a:pt x="383286" y="135826"/>
                </a:lnTo>
                <a:lnTo>
                  <a:pt x="389318" y="140360"/>
                </a:lnTo>
                <a:lnTo>
                  <a:pt x="424345" y="156032"/>
                </a:lnTo>
                <a:lnTo>
                  <a:pt x="446887" y="158927"/>
                </a:lnTo>
                <a:lnTo>
                  <a:pt x="473748" y="159981"/>
                </a:lnTo>
                <a:lnTo>
                  <a:pt x="498970" y="137350"/>
                </a:lnTo>
                <a:lnTo>
                  <a:pt x="499287" y="136207"/>
                </a:lnTo>
                <a:lnTo>
                  <a:pt x="499402" y="135826"/>
                </a:lnTo>
                <a:close/>
              </a:path>
              <a:path w="722630" h="165100">
                <a:moveTo>
                  <a:pt x="499402" y="77812"/>
                </a:moveTo>
                <a:lnTo>
                  <a:pt x="492302" y="67576"/>
                </a:lnTo>
                <a:lnTo>
                  <a:pt x="484911" y="57619"/>
                </a:lnTo>
                <a:lnTo>
                  <a:pt x="477494" y="48247"/>
                </a:lnTo>
                <a:lnTo>
                  <a:pt x="470357" y="39712"/>
                </a:lnTo>
                <a:lnTo>
                  <a:pt x="453593" y="50380"/>
                </a:lnTo>
                <a:lnTo>
                  <a:pt x="461302" y="60667"/>
                </a:lnTo>
                <a:lnTo>
                  <a:pt x="468452" y="70954"/>
                </a:lnTo>
                <a:lnTo>
                  <a:pt x="475043" y="81241"/>
                </a:lnTo>
                <a:lnTo>
                  <a:pt x="481114" y="91528"/>
                </a:lnTo>
                <a:lnTo>
                  <a:pt x="499402" y="77812"/>
                </a:lnTo>
                <a:close/>
              </a:path>
              <a:path w="722630" h="165100">
                <a:moveTo>
                  <a:pt x="667423" y="138874"/>
                </a:moveTo>
                <a:lnTo>
                  <a:pt x="623125" y="138874"/>
                </a:lnTo>
                <a:lnTo>
                  <a:pt x="623125" y="125158"/>
                </a:lnTo>
                <a:lnTo>
                  <a:pt x="659803" y="125158"/>
                </a:lnTo>
                <a:lnTo>
                  <a:pt x="659803" y="106870"/>
                </a:lnTo>
                <a:lnTo>
                  <a:pt x="623125" y="106870"/>
                </a:lnTo>
                <a:lnTo>
                  <a:pt x="623125" y="94576"/>
                </a:lnTo>
                <a:lnTo>
                  <a:pt x="659803" y="94576"/>
                </a:lnTo>
                <a:lnTo>
                  <a:pt x="659803" y="76288"/>
                </a:lnTo>
                <a:lnTo>
                  <a:pt x="659803" y="61048"/>
                </a:lnTo>
                <a:lnTo>
                  <a:pt x="659803" y="42760"/>
                </a:lnTo>
                <a:lnTo>
                  <a:pt x="659803" y="27432"/>
                </a:lnTo>
                <a:lnTo>
                  <a:pt x="659803" y="9144"/>
                </a:lnTo>
                <a:lnTo>
                  <a:pt x="639889" y="9144"/>
                </a:lnTo>
                <a:lnTo>
                  <a:pt x="639889" y="27432"/>
                </a:lnTo>
                <a:lnTo>
                  <a:pt x="639889" y="42760"/>
                </a:lnTo>
                <a:lnTo>
                  <a:pt x="639889" y="61048"/>
                </a:lnTo>
                <a:lnTo>
                  <a:pt x="639889" y="76288"/>
                </a:lnTo>
                <a:lnTo>
                  <a:pt x="623125" y="76288"/>
                </a:lnTo>
                <a:lnTo>
                  <a:pt x="623125" y="61048"/>
                </a:lnTo>
                <a:lnTo>
                  <a:pt x="639889" y="61048"/>
                </a:lnTo>
                <a:lnTo>
                  <a:pt x="639889" y="42760"/>
                </a:lnTo>
                <a:lnTo>
                  <a:pt x="623125" y="42760"/>
                </a:lnTo>
                <a:lnTo>
                  <a:pt x="623125" y="27432"/>
                </a:lnTo>
                <a:lnTo>
                  <a:pt x="639889" y="27432"/>
                </a:lnTo>
                <a:lnTo>
                  <a:pt x="639889" y="9144"/>
                </a:lnTo>
                <a:lnTo>
                  <a:pt x="601700" y="9144"/>
                </a:lnTo>
                <a:lnTo>
                  <a:pt x="601700" y="27432"/>
                </a:lnTo>
                <a:lnTo>
                  <a:pt x="601700" y="42760"/>
                </a:lnTo>
                <a:lnTo>
                  <a:pt x="601700" y="61048"/>
                </a:lnTo>
                <a:lnTo>
                  <a:pt x="601700" y="76288"/>
                </a:lnTo>
                <a:lnTo>
                  <a:pt x="586460" y="76288"/>
                </a:lnTo>
                <a:lnTo>
                  <a:pt x="586460" y="61048"/>
                </a:lnTo>
                <a:lnTo>
                  <a:pt x="601700" y="61048"/>
                </a:lnTo>
                <a:lnTo>
                  <a:pt x="601700" y="42760"/>
                </a:lnTo>
                <a:lnTo>
                  <a:pt x="586460" y="42760"/>
                </a:lnTo>
                <a:lnTo>
                  <a:pt x="586460" y="27432"/>
                </a:lnTo>
                <a:lnTo>
                  <a:pt x="601700" y="27432"/>
                </a:lnTo>
                <a:lnTo>
                  <a:pt x="601700" y="9144"/>
                </a:lnTo>
                <a:lnTo>
                  <a:pt x="565023" y="9144"/>
                </a:lnTo>
                <a:lnTo>
                  <a:pt x="565023" y="94576"/>
                </a:lnTo>
                <a:lnTo>
                  <a:pt x="601700" y="94576"/>
                </a:lnTo>
                <a:lnTo>
                  <a:pt x="601700" y="106870"/>
                </a:lnTo>
                <a:lnTo>
                  <a:pt x="565023" y="106870"/>
                </a:lnTo>
                <a:lnTo>
                  <a:pt x="565023" y="125158"/>
                </a:lnTo>
                <a:lnTo>
                  <a:pt x="601700" y="125158"/>
                </a:lnTo>
                <a:lnTo>
                  <a:pt x="601700" y="138874"/>
                </a:lnTo>
                <a:lnTo>
                  <a:pt x="561975" y="138874"/>
                </a:lnTo>
                <a:lnTo>
                  <a:pt x="560451" y="132778"/>
                </a:lnTo>
                <a:lnTo>
                  <a:pt x="560451" y="125158"/>
                </a:lnTo>
                <a:lnTo>
                  <a:pt x="561047" y="122110"/>
                </a:lnTo>
                <a:lnTo>
                  <a:pt x="561975" y="117538"/>
                </a:lnTo>
                <a:lnTo>
                  <a:pt x="549783" y="120586"/>
                </a:lnTo>
                <a:lnTo>
                  <a:pt x="545211" y="122110"/>
                </a:lnTo>
                <a:lnTo>
                  <a:pt x="545211" y="86956"/>
                </a:lnTo>
                <a:lnTo>
                  <a:pt x="560451" y="86956"/>
                </a:lnTo>
                <a:lnTo>
                  <a:pt x="560451" y="67144"/>
                </a:lnTo>
                <a:lnTo>
                  <a:pt x="545211" y="67144"/>
                </a:lnTo>
                <a:lnTo>
                  <a:pt x="545211" y="32004"/>
                </a:lnTo>
                <a:lnTo>
                  <a:pt x="560451" y="32004"/>
                </a:lnTo>
                <a:lnTo>
                  <a:pt x="560451" y="10668"/>
                </a:lnTo>
                <a:lnTo>
                  <a:pt x="507022" y="10668"/>
                </a:lnTo>
                <a:lnTo>
                  <a:pt x="507022" y="32004"/>
                </a:lnTo>
                <a:lnTo>
                  <a:pt x="523875" y="32004"/>
                </a:lnTo>
                <a:lnTo>
                  <a:pt x="523875" y="67144"/>
                </a:lnTo>
                <a:lnTo>
                  <a:pt x="508546" y="67144"/>
                </a:lnTo>
                <a:lnTo>
                  <a:pt x="508546" y="86956"/>
                </a:lnTo>
                <a:lnTo>
                  <a:pt x="523875" y="86956"/>
                </a:lnTo>
                <a:lnTo>
                  <a:pt x="523875" y="126682"/>
                </a:lnTo>
                <a:lnTo>
                  <a:pt x="503974" y="131254"/>
                </a:lnTo>
                <a:lnTo>
                  <a:pt x="508546" y="154114"/>
                </a:lnTo>
                <a:lnTo>
                  <a:pt x="520903" y="150685"/>
                </a:lnTo>
                <a:lnTo>
                  <a:pt x="555879" y="140398"/>
                </a:lnTo>
                <a:lnTo>
                  <a:pt x="555879" y="158686"/>
                </a:lnTo>
                <a:lnTo>
                  <a:pt x="667423" y="158686"/>
                </a:lnTo>
                <a:lnTo>
                  <a:pt x="667423" y="140398"/>
                </a:lnTo>
                <a:lnTo>
                  <a:pt x="667423" y="138874"/>
                </a:lnTo>
                <a:close/>
              </a:path>
              <a:path w="722630" h="165100">
                <a:moveTo>
                  <a:pt x="722376" y="129730"/>
                </a:moveTo>
                <a:lnTo>
                  <a:pt x="720852" y="128206"/>
                </a:lnTo>
                <a:lnTo>
                  <a:pt x="719328" y="125158"/>
                </a:lnTo>
                <a:lnTo>
                  <a:pt x="717804" y="123634"/>
                </a:lnTo>
                <a:lnTo>
                  <a:pt x="714756" y="122110"/>
                </a:lnTo>
                <a:lnTo>
                  <a:pt x="708672" y="122110"/>
                </a:lnTo>
                <a:lnTo>
                  <a:pt x="707136" y="123634"/>
                </a:lnTo>
                <a:lnTo>
                  <a:pt x="704088" y="125158"/>
                </a:lnTo>
                <a:lnTo>
                  <a:pt x="702475" y="128206"/>
                </a:lnTo>
                <a:lnTo>
                  <a:pt x="700951" y="129730"/>
                </a:lnTo>
                <a:lnTo>
                  <a:pt x="700951" y="135826"/>
                </a:lnTo>
                <a:lnTo>
                  <a:pt x="702475" y="138874"/>
                </a:lnTo>
                <a:lnTo>
                  <a:pt x="704088" y="140398"/>
                </a:lnTo>
                <a:lnTo>
                  <a:pt x="707136" y="141922"/>
                </a:lnTo>
                <a:lnTo>
                  <a:pt x="708672" y="143446"/>
                </a:lnTo>
                <a:lnTo>
                  <a:pt x="714756" y="143446"/>
                </a:lnTo>
                <a:lnTo>
                  <a:pt x="717804" y="141922"/>
                </a:lnTo>
                <a:lnTo>
                  <a:pt x="720852" y="138874"/>
                </a:lnTo>
                <a:lnTo>
                  <a:pt x="722376" y="135826"/>
                </a:lnTo>
                <a:lnTo>
                  <a:pt x="722376" y="129730"/>
                </a:lnTo>
                <a:close/>
              </a:path>
              <a:path w="722630" h="165100">
                <a:moveTo>
                  <a:pt x="722376" y="56476"/>
                </a:moveTo>
                <a:lnTo>
                  <a:pt x="720852" y="53428"/>
                </a:lnTo>
                <a:lnTo>
                  <a:pt x="717804" y="50380"/>
                </a:lnTo>
                <a:lnTo>
                  <a:pt x="714756" y="48856"/>
                </a:lnTo>
                <a:lnTo>
                  <a:pt x="708672" y="48856"/>
                </a:lnTo>
                <a:lnTo>
                  <a:pt x="707136" y="50380"/>
                </a:lnTo>
                <a:lnTo>
                  <a:pt x="704088" y="51904"/>
                </a:lnTo>
                <a:lnTo>
                  <a:pt x="702475" y="53428"/>
                </a:lnTo>
                <a:lnTo>
                  <a:pt x="700951" y="56476"/>
                </a:lnTo>
                <a:lnTo>
                  <a:pt x="700951" y="62572"/>
                </a:lnTo>
                <a:lnTo>
                  <a:pt x="702475" y="64096"/>
                </a:lnTo>
                <a:lnTo>
                  <a:pt x="704088" y="67144"/>
                </a:lnTo>
                <a:lnTo>
                  <a:pt x="707136" y="68668"/>
                </a:lnTo>
                <a:lnTo>
                  <a:pt x="708672" y="70192"/>
                </a:lnTo>
                <a:lnTo>
                  <a:pt x="714756" y="70192"/>
                </a:lnTo>
                <a:lnTo>
                  <a:pt x="717804" y="68668"/>
                </a:lnTo>
                <a:lnTo>
                  <a:pt x="722376" y="64096"/>
                </a:lnTo>
                <a:lnTo>
                  <a:pt x="722376" y="56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7" name="object 57"/>
          <p:cNvGrpSpPr/>
          <p:nvPr/>
        </p:nvGrpSpPr>
        <p:grpSpPr>
          <a:xfrm>
            <a:off x="1685353" y="4943195"/>
            <a:ext cx="559435" cy="161925"/>
            <a:chOff x="1685353" y="4943195"/>
            <a:chExt cx="559435" cy="161925"/>
          </a:xfrm>
        </p:grpSpPr>
        <p:pic>
          <p:nvPicPr>
            <p:cNvPr id="58" name="object 5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85353" y="4943195"/>
              <a:ext cx="487108" cy="161734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204554" y="4963007"/>
              <a:ext cx="40005" cy="120650"/>
            </a:xfrm>
            <a:custGeom>
              <a:avLst/>
              <a:gdLst/>
              <a:ahLst/>
              <a:cxnLst/>
              <a:rect l="l" t="t" r="r" b="b"/>
              <a:pathLst>
                <a:path w="40005" h="120650">
                  <a:moveTo>
                    <a:pt x="39725" y="0"/>
                  </a:moveTo>
                  <a:lnTo>
                    <a:pt x="35153" y="0"/>
                  </a:lnTo>
                  <a:lnTo>
                    <a:pt x="33629" y="1523"/>
                  </a:lnTo>
                  <a:lnTo>
                    <a:pt x="30581" y="3047"/>
                  </a:lnTo>
                  <a:lnTo>
                    <a:pt x="27533" y="6095"/>
                  </a:lnTo>
                  <a:lnTo>
                    <a:pt x="3048" y="18376"/>
                  </a:lnTo>
                  <a:lnTo>
                    <a:pt x="0" y="18376"/>
                  </a:lnTo>
                  <a:lnTo>
                    <a:pt x="0" y="32092"/>
                  </a:lnTo>
                  <a:lnTo>
                    <a:pt x="1524" y="32092"/>
                  </a:lnTo>
                  <a:lnTo>
                    <a:pt x="4572" y="30568"/>
                  </a:lnTo>
                  <a:lnTo>
                    <a:pt x="7632" y="30568"/>
                  </a:lnTo>
                  <a:lnTo>
                    <a:pt x="13716" y="27520"/>
                  </a:lnTo>
                  <a:lnTo>
                    <a:pt x="15341" y="25996"/>
                  </a:lnTo>
                  <a:lnTo>
                    <a:pt x="18389" y="24472"/>
                  </a:lnTo>
                  <a:lnTo>
                    <a:pt x="19913" y="22948"/>
                  </a:lnTo>
                  <a:lnTo>
                    <a:pt x="22961" y="22948"/>
                  </a:lnTo>
                  <a:lnTo>
                    <a:pt x="27533" y="18376"/>
                  </a:lnTo>
                  <a:lnTo>
                    <a:pt x="27533" y="120586"/>
                  </a:lnTo>
                  <a:lnTo>
                    <a:pt x="39725" y="120586"/>
                  </a:lnTo>
                  <a:lnTo>
                    <a:pt x="39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/>
          <p:cNvGrpSpPr/>
          <p:nvPr/>
        </p:nvGrpSpPr>
        <p:grpSpPr>
          <a:xfrm>
            <a:off x="2290089" y="4943195"/>
            <a:ext cx="711835" cy="163830"/>
            <a:chOff x="2290089" y="4943195"/>
            <a:chExt cx="711835" cy="163830"/>
          </a:xfrm>
        </p:grpSpPr>
        <p:pic>
          <p:nvPicPr>
            <p:cNvPr id="61" name="object 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290089" y="4966055"/>
              <a:ext cx="65722" cy="11906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375916" y="5030724"/>
              <a:ext cx="47625" cy="12700"/>
            </a:xfrm>
            <a:custGeom>
              <a:avLst/>
              <a:gdLst/>
              <a:ahLst/>
              <a:cxnLst/>
              <a:rect l="l" t="t" r="r" b="b"/>
              <a:pathLst>
                <a:path w="47625" h="12700">
                  <a:moveTo>
                    <a:pt x="47243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47243" y="12191"/>
                  </a:lnTo>
                  <a:lnTo>
                    <a:pt x="4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444394" y="4963007"/>
              <a:ext cx="67157" cy="12211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531376" y="4943195"/>
              <a:ext cx="409372" cy="16325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975800" y="5062258"/>
              <a:ext cx="26034" cy="44450"/>
            </a:xfrm>
            <a:custGeom>
              <a:avLst/>
              <a:gdLst/>
              <a:ahLst/>
              <a:cxnLst/>
              <a:rect l="l" t="t" r="r" b="b"/>
              <a:pathLst>
                <a:path w="26035" h="44450">
                  <a:moveTo>
                    <a:pt x="25996" y="0"/>
                  </a:moveTo>
                  <a:lnTo>
                    <a:pt x="10756" y="0"/>
                  </a:lnTo>
                  <a:lnTo>
                    <a:pt x="0" y="44195"/>
                  </a:lnTo>
                  <a:lnTo>
                    <a:pt x="12293" y="44195"/>
                  </a:lnTo>
                  <a:lnTo>
                    <a:pt x="259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/>
          <p:nvPr/>
        </p:nvSpPr>
        <p:spPr>
          <a:xfrm>
            <a:off x="3119437" y="4943195"/>
            <a:ext cx="721360" cy="163830"/>
          </a:xfrm>
          <a:custGeom>
            <a:avLst/>
            <a:gdLst/>
            <a:ahLst/>
            <a:cxnLst/>
            <a:rect l="l" t="t" r="r" b="b"/>
            <a:pathLst>
              <a:path w="721360" h="163829">
                <a:moveTo>
                  <a:pt x="161823" y="15240"/>
                </a:moveTo>
                <a:lnTo>
                  <a:pt x="4572" y="15240"/>
                </a:lnTo>
                <a:lnTo>
                  <a:pt x="4572" y="27432"/>
                </a:lnTo>
                <a:lnTo>
                  <a:pt x="83908" y="27432"/>
                </a:lnTo>
                <a:lnTo>
                  <a:pt x="66725" y="52400"/>
                </a:lnTo>
                <a:lnTo>
                  <a:pt x="47066" y="74790"/>
                </a:lnTo>
                <a:lnTo>
                  <a:pt x="24892" y="94869"/>
                </a:lnTo>
                <a:lnTo>
                  <a:pt x="0" y="112966"/>
                </a:lnTo>
                <a:lnTo>
                  <a:pt x="3048" y="116014"/>
                </a:lnTo>
                <a:lnTo>
                  <a:pt x="6096" y="120586"/>
                </a:lnTo>
                <a:lnTo>
                  <a:pt x="9144" y="123634"/>
                </a:lnTo>
                <a:lnTo>
                  <a:pt x="27749" y="111366"/>
                </a:lnTo>
                <a:lnTo>
                  <a:pt x="44805" y="97485"/>
                </a:lnTo>
                <a:lnTo>
                  <a:pt x="60439" y="82194"/>
                </a:lnTo>
                <a:lnTo>
                  <a:pt x="74764" y="65620"/>
                </a:lnTo>
                <a:lnTo>
                  <a:pt x="74764" y="163258"/>
                </a:lnTo>
                <a:lnTo>
                  <a:pt x="90106" y="163258"/>
                </a:lnTo>
                <a:lnTo>
                  <a:pt x="90106" y="65620"/>
                </a:lnTo>
                <a:lnTo>
                  <a:pt x="90106" y="59524"/>
                </a:lnTo>
                <a:lnTo>
                  <a:pt x="79336" y="59524"/>
                </a:lnTo>
                <a:lnTo>
                  <a:pt x="85940" y="50673"/>
                </a:lnTo>
                <a:lnTo>
                  <a:pt x="91795" y="42379"/>
                </a:lnTo>
                <a:lnTo>
                  <a:pt x="96786" y="34632"/>
                </a:lnTo>
                <a:lnTo>
                  <a:pt x="100774" y="27432"/>
                </a:lnTo>
                <a:lnTo>
                  <a:pt x="161823" y="27432"/>
                </a:lnTo>
                <a:lnTo>
                  <a:pt x="161823" y="15240"/>
                </a:lnTo>
                <a:close/>
              </a:path>
              <a:path w="721360" h="163829">
                <a:moveTo>
                  <a:pt x="164871" y="103822"/>
                </a:moveTo>
                <a:lnTo>
                  <a:pt x="150850" y="93738"/>
                </a:lnTo>
                <a:lnTo>
                  <a:pt x="136245" y="84112"/>
                </a:lnTo>
                <a:lnTo>
                  <a:pt x="121069" y="74790"/>
                </a:lnTo>
                <a:lnTo>
                  <a:pt x="105346" y="65620"/>
                </a:lnTo>
                <a:lnTo>
                  <a:pt x="97726" y="76288"/>
                </a:lnTo>
                <a:lnTo>
                  <a:pt x="110642" y="83985"/>
                </a:lnTo>
                <a:lnTo>
                  <a:pt x="124434" y="93256"/>
                </a:lnTo>
                <a:lnTo>
                  <a:pt x="139369" y="103987"/>
                </a:lnTo>
                <a:lnTo>
                  <a:pt x="155727" y="116014"/>
                </a:lnTo>
                <a:lnTo>
                  <a:pt x="164744" y="103987"/>
                </a:lnTo>
                <a:lnTo>
                  <a:pt x="164871" y="103822"/>
                </a:lnTo>
                <a:close/>
              </a:path>
              <a:path w="721360" h="163829">
                <a:moveTo>
                  <a:pt x="203073" y="99148"/>
                </a:moveTo>
                <a:lnTo>
                  <a:pt x="193916" y="96100"/>
                </a:lnTo>
                <a:lnTo>
                  <a:pt x="189357" y="93052"/>
                </a:lnTo>
                <a:lnTo>
                  <a:pt x="185889" y="110832"/>
                </a:lnTo>
                <a:lnTo>
                  <a:pt x="182333" y="127254"/>
                </a:lnTo>
                <a:lnTo>
                  <a:pt x="178447" y="142595"/>
                </a:lnTo>
                <a:lnTo>
                  <a:pt x="178384" y="142875"/>
                </a:lnTo>
                <a:lnTo>
                  <a:pt x="174015" y="157162"/>
                </a:lnTo>
                <a:lnTo>
                  <a:pt x="187833" y="161734"/>
                </a:lnTo>
                <a:lnTo>
                  <a:pt x="192112" y="144970"/>
                </a:lnTo>
                <a:lnTo>
                  <a:pt x="197015" y="124523"/>
                </a:lnTo>
                <a:lnTo>
                  <a:pt x="199618" y="113474"/>
                </a:lnTo>
                <a:lnTo>
                  <a:pt x="203073" y="99148"/>
                </a:lnTo>
                <a:close/>
              </a:path>
              <a:path w="721360" h="163829">
                <a:moveTo>
                  <a:pt x="206121" y="68668"/>
                </a:moveTo>
                <a:lnTo>
                  <a:pt x="198374" y="62128"/>
                </a:lnTo>
                <a:lnTo>
                  <a:pt x="191071" y="56286"/>
                </a:lnTo>
                <a:lnTo>
                  <a:pt x="184035" y="51320"/>
                </a:lnTo>
                <a:lnTo>
                  <a:pt x="177165" y="47332"/>
                </a:lnTo>
                <a:lnTo>
                  <a:pt x="169430" y="56476"/>
                </a:lnTo>
                <a:lnTo>
                  <a:pt x="174599" y="60477"/>
                </a:lnTo>
                <a:lnTo>
                  <a:pt x="180924" y="65620"/>
                </a:lnTo>
                <a:lnTo>
                  <a:pt x="188379" y="71907"/>
                </a:lnTo>
                <a:lnTo>
                  <a:pt x="196977" y="79336"/>
                </a:lnTo>
                <a:lnTo>
                  <a:pt x="203073" y="73240"/>
                </a:lnTo>
                <a:lnTo>
                  <a:pt x="206121" y="68668"/>
                </a:lnTo>
                <a:close/>
              </a:path>
              <a:path w="721360" h="163829">
                <a:moveTo>
                  <a:pt x="213741" y="27432"/>
                </a:moveTo>
                <a:lnTo>
                  <a:pt x="206019" y="20866"/>
                </a:lnTo>
                <a:lnTo>
                  <a:pt x="198869" y="14859"/>
                </a:lnTo>
                <a:lnTo>
                  <a:pt x="192303" y="9436"/>
                </a:lnTo>
                <a:lnTo>
                  <a:pt x="186309" y="4572"/>
                </a:lnTo>
                <a:lnTo>
                  <a:pt x="177165" y="13716"/>
                </a:lnTo>
                <a:lnTo>
                  <a:pt x="182308" y="17957"/>
                </a:lnTo>
                <a:lnTo>
                  <a:pt x="188595" y="23634"/>
                </a:lnTo>
                <a:lnTo>
                  <a:pt x="196024" y="30480"/>
                </a:lnTo>
                <a:lnTo>
                  <a:pt x="204597" y="38188"/>
                </a:lnTo>
                <a:lnTo>
                  <a:pt x="207645" y="35140"/>
                </a:lnTo>
                <a:lnTo>
                  <a:pt x="210642" y="32054"/>
                </a:lnTo>
                <a:lnTo>
                  <a:pt x="213741" y="27432"/>
                </a:lnTo>
                <a:close/>
              </a:path>
              <a:path w="721360" h="163829">
                <a:moveTo>
                  <a:pt x="242785" y="114490"/>
                </a:moveTo>
                <a:lnTo>
                  <a:pt x="230606" y="108394"/>
                </a:lnTo>
                <a:lnTo>
                  <a:pt x="224866" y="117754"/>
                </a:lnTo>
                <a:lnTo>
                  <a:pt x="219113" y="127254"/>
                </a:lnTo>
                <a:lnTo>
                  <a:pt x="213372" y="136474"/>
                </a:lnTo>
                <a:lnTo>
                  <a:pt x="207645" y="144970"/>
                </a:lnTo>
                <a:lnTo>
                  <a:pt x="210693" y="146494"/>
                </a:lnTo>
                <a:lnTo>
                  <a:pt x="215265" y="149542"/>
                </a:lnTo>
                <a:lnTo>
                  <a:pt x="218313" y="152590"/>
                </a:lnTo>
                <a:lnTo>
                  <a:pt x="230009" y="134112"/>
                </a:lnTo>
                <a:lnTo>
                  <a:pt x="236181" y="124523"/>
                </a:lnTo>
                <a:lnTo>
                  <a:pt x="242785" y="114490"/>
                </a:lnTo>
                <a:close/>
              </a:path>
              <a:path w="721360" h="163829">
                <a:moveTo>
                  <a:pt x="328333" y="143446"/>
                </a:moveTo>
                <a:lnTo>
                  <a:pt x="322580" y="134327"/>
                </a:lnTo>
                <a:lnTo>
                  <a:pt x="316687" y="125349"/>
                </a:lnTo>
                <a:lnTo>
                  <a:pt x="310489" y="116662"/>
                </a:lnTo>
                <a:lnTo>
                  <a:pt x="303847" y="108394"/>
                </a:lnTo>
                <a:lnTo>
                  <a:pt x="293179" y="116014"/>
                </a:lnTo>
                <a:lnTo>
                  <a:pt x="299745" y="124307"/>
                </a:lnTo>
                <a:lnTo>
                  <a:pt x="305752" y="133159"/>
                </a:lnTo>
                <a:lnTo>
                  <a:pt x="311213" y="142595"/>
                </a:lnTo>
                <a:lnTo>
                  <a:pt x="316128" y="152590"/>
                </a:lnTo>
                <a:lnTo>
                  <a:pt x="328333" y="143446"/>
                </a:lnTo>
                <a:close/>
              </a:path>
              <a:path w="721360" h="163829">
                <a:moveTo>
                  <a:pt x="331368" y="56476"/>
                </a:moveTo>
                <a:lnTo>
                  <a:pt x="328739" y="54952"/>
                </a:lnTo>
                <a:lnTo>
                  <a:pt x="314159" y="46469"/>
                </a:lnTo>
                <a:lnTo>
                  <a:pt x="303847" y="38341"/>
                </a:lnTo>
                <a:lnTo>
                  <a:pt x="303847" y="54952"/>
                </a:lnTo>
                <a:lnTo>
                  <a:pt x="235165" y="54952"/>
                </a:lnTo>
                <a:lnTo>
                  <a:pt x="245757" y="45783"/>
                </a:lnTo>
                <a:lnTo>
                  <a:pt x="254800" y="36436"/>
                </a:lnTo>
                <a:lnTo>
                  <a:pt x="262420" y="26809"/>
                </a:lnTo>
                <a:lnTo>
                  <a:pt x="268795" y="16764"/>
                </a:lnTo>
                <a:lnTo>
                  <a:pt x="276199" y="26809"/>
                </a:lnTo>
                <a:lnTo>
                  <a:pt x="284607" y="36436"/>
                </a:lnTo>
                <a:lnTo>
                  <a:pt x="293865" y="45783"/>
                </a:lnTo>
                <a:lnTo>
                  <a:pt x="303847" y="54952"/>
                </a:lnTo>
                <a:lnTo>
                  <a:pt x="303847" y="38341"/>
                </a:lnTo>
                <a:lnTo>
                  <a:pt x="299275" y="34721"/>
                </a:lnTo>
                <a:lnTo>
                  <a:pt x="286702" y="21259"/>
                </a:lnTo>
                <a:lnTo>
                  <a:pt x="283654" y="16764"/>
                </a:lnTo>
                <a:lnTo>
                  <a:pt x="276415" y="6096"/>
                </a:lnTo>
                <a:lnTo>
                  <a:pt x="277939" y="1524"/>
                </a:lnTo>
                <a:lnTo>
                  <a:pt x="262597" y="1524"/>
                </a:lnTo>
                <a:lnTo>
                  <a:pt x="253784" y="17208"/>
                </a:lnTo>
                <a:lnTo>
                  <a:pt x="241249" y="32054"/>
                </a:lnTo>
                <a:lnTo>
                  <a:pt x="225221" y="45783"/>
                </a:lnTo>
                <a:lnTo>
                  <a:pt x="206121" y="58000"/>
                </a:lnTo>
                <a:lnTo>
                  <a:pt x="212217" y="64096"/>
                </a:lnTo>
                <a:lnTo>
                  <a:pt x="215265" y="68668"/>
                </a:lnTo>
                <a:lnTo>
                  <a:pt x="221361" y="64096"/>
                </a:lnTo>
                <a:lnTo>
                  <a:pt x="227545" y="61048"/>
                </a:lnTo>
                <a:lnTo>
                  <a:pt x="233641" y="56476"/>
                </a:lnTo>
                <a:lnTo>
                  <a:pt x="233641" y="65620"/>
                </a:lnTo>
                <a:lnTo>
                  <a:pt x="264121" y="65620"/>
                </a:lnTo>
                <a:lnTo>
                  <a:pt x="264121" y="86956"/>
                </a:lnTo>
                <a:lnTo>
                  <a:pt x="215265" y="86956"/>
                </a:lnTo>
                <a:lnTo>
                  <a:pt x="215265" y="99148"/>
                </a:lnTo>
                <a:lnTo>
                  <a:pt x="264121" y="99148"/>
                </a:lnTo>
                <a:lnTo>
                  <a:pt x="264121" y="144970"/>
                </a:lnTo>
                <a:lnTo>
                  <a:pt x="261073" y="148018"/>
                </a:lnTo>
                <a:lnTo>
                  <a:pt x="247370" y="148018"/>
                </a:lnTo>
                <a:lnTo>
                  <a:pt x="242785" y="146494"/>
                </a:lnTo>
                <a:lnTo>
                  <a:pt x="242785" y="151066"/>
                </a:lnTo>
                <a:lnTo>
                  <a:pt x="244309" y="155638"/>
                </a:lnTo>
                <a:lnTo>
                  <a:pt x="244309" y="160210"/>
                </a:lnTo>
                <a:lnTo>
                  <a:pt x="258038" y="160210"/>
                </a:lnTo>
                <a:lnTo>
                  <a:pt x="276186" y="143446"/>
                </a:lnTo>
                <a:lnTo>
                  <a:pt x="276313" y="142595"/>
                </a:lnTo>
                <a:lnTo>
                  <a:pt x="276415" y="99148"/>
                </a:lnTo>
                <a:lnTo>
                  <a:pt x="322224" y="99148"/>
                </a:lnTo>
                <a:lnTo>
                  <a:pt x="322224" y="86956"/>
                </a:lnTo>
                <a:lnTo>
                  <a:pt x="276415" y="86956"/>
                </a:lnTo>
                <a:lnTo>
                  <a:pt x="276415" y="65620"/>
                </a:lnTo>
                <a:lnTo>
                  <a:pt x="305371" y="65620"/>
                </a:lnTo>
                <a:lnTo>
                  <a:pt x="305371" y="56476"/>
                </a:lnTo>
                <a:lnTo>
                  <a:pt x="309943" y="59524"/>
                </a:lnTo>
                <a:lnTo>
                  <a:pt x="316128" y="64096"/>
                </a:lnTo>
                <a:lnTo>
                  <a:pt x="322224" y="67144"/>
                </a:lnTo>
                <a:lnTo>
                  <a:pt x="325272" y="64096"/>
                </a:lnTo>
                <a:lnTo>
                  <a:pt x="328333" y="59524"/>
                </a:lnTo>
                <a:lnTo>
                  <a:pt x="331368" y="56476"/>
                </a:lnTo>
                <a:close/>
              </a:path>
              <a:path w="721360" h="163829">
                <a:moveTo>
                  <a:pt x="497865" y="64096"/>
                </a:moveTo>
                <a:lnTo>
                  <a:pt x="453580" y="64096"/>
                </a:lnTo>
                <a:lnTo>
                  <a:pt x="453580" y="22860"/>
                </a:lnTo>
                <a:lnTo>
                  <a:pt x="494817" y="22860"/>
                </a:lnTo>
                <a:lnTo>
                  <a:pt x="494817" y="10668"/>
                </a:lnTo>
                <a:lnTo>
                  <a:pt x="342036" y="10668"/>
                </a:lnTo>
                <a:lnTo>
                  <a:pt x="342036" y="22860"/>
                </a:lnTo>
                <a:lnTo>
                  <a:pt x="439775" y="22860"/>
                </a:lnTo>
                <a:lnTo>
                  <a:pt x="439775" y="64096"/>
                </a:lnTo>
                <a:lnTo>
                  <a:pt x="368046" y="64096"/>
                </a:lnTo>
                <a:lnTo>
                  <a:pt x="378714" y="30480"/>
                </a:lnTo>
                <a:lnTo>
                  <a:pt x="364998" y="30480"/>
                </a:lnTo>
                <a:lnTo>
                  <a:pt x="354228" y="64096"/>
                </a:lnTo>
                <a:lnTo>
                  <a:pt x="354228" y="77812"/>
                </a:lnTo>
                <a:lnTo>
                  <a:pt x="419963" y="77812"/>
                </a:lnTo>
                <a:lnTo>
                  <a:pt x="403606" y="95567"/>
                </a:lnTo>
                <a:lnTo>
                  <a:pt x="384429" y="112001"/>
                </a:lnTo>
                <a:lnTo>
                  <a:pt x="362381" y="127000"/>
                </a:lnTo>
                <a:lnTo>
                  <a:pt x="337464" y="140398"/>
                </a:lnTo>
                <a:lnTo>
                  <a:pt x="343560" y="146494"/>
                </a:lnTo>
                <a:lnTo>
                  <a:pt x="395325" y="120383"/>
                </a:lnTo>
                <a:lnTo>
                  <a:pt x="436714" y="77812"/>
                </a:lnTo>
                <a:lnTo>
                  <a:pt x="439775" y="77812"/>
                </a:lnTo>
                <a:lnTo>
                  <a:pt x="439775" y="138874"/>
                </a:lnTo>
                <a:lnTo>
                  <a:pt x="435190" y="143446"/>
                </a:lnTo>
                <a:lnTo>
                  <a:pt x="414223" y="143256"/>
                </a:lnTo>
                <a:lnTo>
                  <a:pt x="406527" y="142811"/>
                </a:lnTo>
                <a:lnTo>
                  <a:pt x="398526" y="141922"/>
                </a:lnTo>
                <a:lnTo>
                  <a:pt x="400050" y="148018"/>
                </a:lnTo>
                <a:lnTo>
                  <a:pt x="400050" y="152590"/>
                </a:lnTo>
                <a:lnTo>
                  <a:pt x="401675" y="157162"/>
                </a:lnTo>
                <a:lnTo>
                  <a:pt x="430631" y="157162"/>
                </a:lnTo>
                <a:lnTo>
                  <a:pt x="440677" y="155740"/>
                </a:lnTo>
                <a:lnTo>
                  <a:pt x="447852" y="151460"/>
                </a:lnTo>
                <a:lnTo>
                  <a:pt x="452145" y="144310"/>
                </a:lnTo>
                <a:lnTo>
                  <a:pt x="453580" y="134302"/>
                </a:lnTo>
                <a:lnTo>
                  <a:pt x="453580" y="77812"/>
                </a:lnTo>
                <a:lnTo>
                  <a:pt x="497865" y="77812"/>
                </a:lnTo>
                <a:lnTo>
                  <a:pt x="497865" y="64096"/>
                </a:lnTo>
                <a:close/>
              </a:path>
              <a:path w="721360" h="163829">
                <a:moveTo>
                  <a:pt x="639889" y="74764"/>
                </a:moveTo>
                <a:lnTo>
                  <a:pt x="629221" y="74764"/>
                </a:lnTo>
                <a:lnTo>
                  <a:pt x="629221" y="82384"/>
                </a:lnTo>
                <a:lnTo>
                  <a:pt x="629221" y="90004"/>
                </a:lnTo>
                <a:lnTo>
                  <a:pt x="546735" y="90004"/>
                </a:lnTo>
                <a:lnTo>
                  <a:pt x="546735" y="82384"/>
                </a:lnTo>
                <a:lnTo>
                  <a:pt x="629221" y="82384"/>
                </a:lnTo>
                <a:lnTo>
                  <a:pt x="629221" y="74764"/>
                </a:lnTo>
                <a:lnTo>
                  <a:pt x="534441" y="74764"/>
                </a:lnTo>
                <a:lnTo>
                  <a:pt x="534441" y="100774"/>
                </a:lnTo>
                <a:lnTo>
                  <a:pt x="546735" y="100774"/>
                </a:lnTo>
                <a:lnTo>
                  <a:pt x="546735" y="97624"/>
                </a:lnTo>
                <a:lnTo>
                  <a:pt x="629221" y="97624"/>
                </a:lnTo>
                <a:lnTo>
                  <a:pt x="629221" y="100774"/>
                </a:lnTo>
                <a:lnTo>
                  <a:pt x="639889" y="100774"/>
                </a:lnTo>
                <a:lnTo>
                  <a:pt x="639889" y="97624"/>
                </a:lnTo>
                <a:lnTo>
                  <a:pt x="639889" y="90004"/>
                </a:lnTo>
                <a:lnTo>
                  <a:pt x="639889" y="82384"/>
                </a:lnTo>
                <a:lnTo>
                  <a:pt x="639889" y="74764"/>
                </a:lnTo>
                <a:close/>
              </a:path>
              <a:path w="721360" h="163829">
                <a:moveTo>
                  <a:pt x="641413" y="28956"/>
                </a:moveTo>
                <a:lnTo>
                  <a:pt x="629221" y="28956"/>
                </a:lnTo>
                <a:lnTo>
                  <a:pt x="629221" y="36664"/>
                </a:lnTo>
                <a:lnTo>
                  <a:pt x="629221" y="44284"/>
                </a:lnTo>
                <a:lnTo>
                  <a:pt x="545211" y="44284"/>
                </a:lnTo>
                <a:lnTo>
                  <a:pt x="545211" y="36664"/>
                </a:lnTo>
                <a:lnTo>
                  <a:pt x="629221" y="36664"/>
                </a:lnTo>
                <a:lnTo>
                  <a:pt x="629221" y="28956"/>
                </a:lnTo>
                <a:lnTo>
                  <a:pt x="532917" y="28956"/>
                </a:lnTo>
                <a:lnTo>
                  <a:pt x="532917" y="56476"/>
                </a:lnTo>
                <a:lnTo>
                  <a:pt x="545211" y="56476"/>
                </a:lnTo>
                <a:lnTo>
                  <a:pt x="545211" y="51904"/>
                </a:lnTo>
                <a:lnTo>
                  <a:pt x="629221" y="51904"/>
                </a:lnTo>
                <a:lnTo>
                  <a:pt x="629221" y="56476"/>
                </a:lnTo>
                <a:lnTo>
                  <a:pt x="641413" y="56476"/>
                </a:lnTo>
                <a:lnTo>
                  <a:pt x="641413" y="51904"/>
                </a:lnTo>
                <a:lnTo>
                  <a:pt x="641413" y="44284"/>
                </a:lnTo>
                <a:lnTo>
                  <a:pt x="641413" y="36664"/>
                </a:lnTo>
                <a:lnTo>
                  <a:pt x="641413" y="28956"/>
                </a:lnTo>
                <a:close/>
              </a:path>
              <a:path w="721360" h="163829">
                <a:moveTo>
                  <a:pt x="645985" y="105346"/>
                </a:moveTo>
                <a:lnTo>
                  <a:pt x="633793" y="105346"/>
                </a:lnTo>
                <a:lnTo>
                  <a:pt x="633793" y="112966"/>
                </a:lnTo>
                <a:lnTo>
                  <a:pt x="633793" y="120586"/>
                </a:lnTo>
                <a:lnTo>
                  <a:pt x="633793" y="128206"/>
                </a:lnTo>
                <a:lnTo>
                  <a:pt x="633793" y="135826"/>
                </a:lnTo>
                <a:lnTo>
                  <a:pt x="540639" y="135826"/>
                </a:lnTo>
                <a:lnTo>
                  <a:pt x="540639" y="128206"/>
                </a:lnTo>
                <a:lnTo>
                  <a:pt x="633793" y="128206"/>
                </a:lnTo>
                <a:lnTo>
                  <a:pt x="633793" y="120586"/>
                </a:lnTo>
                <a:lnTo>
                  <a:pt x="540639" y="120586"/>
                </a:lnTo>
                <a:lnTo>
                  <a:pt x="540639" y="112966"/>
                </a:lnTo>
                <a:lnTo>
                  <a:pt x="633793" y="112966"/>
                </a:lnTo>
                <a:lnTo>
                  <a:pt x="633793" y="105346"/>
                </a:lnTo>
                <a:lnTo>
                  <a:pt x="528358" y="105346"/>
                </a:lnTo>
                <a:lnTo>
                  <a:pt x="528358" y="163258"/>
                </a:lnTo>
                <a:lnTo>
                  <a:pt x="540639" y="163258"/>
                </a:lnTo>
                <a:lnTo>
                  <a:pt x="540639" y="143446"/>
                </a:lnTo>
                <a:lnTo>
                  <a:pt x="633793" y="143446"/>
                </a:lnTo>
                <a:lnTo>
                  <a:pt x="633793" y="148018"/>
                </a:lnTo>
                <a:lnTo>
                  <a:pt x="630745" y="151066"/>
                </a:lnTo>
                <a:lnTo>
                  <a:pt x="613879" y="151066"/>
                </a:lnTo>
                <a:lnTo>
                  <a:pt x="603211" y="149542"/>
                </a:lnTo>
                <a:lnTo>
                  <a:pt x="604735" y="154114"/>
                </a:lnTo>
                <a:lnTo>
                  <a:pt x="604735" y="158686"/>
                </a:lnTo>
                <a:lnTo>
                  <a:pt x="606259" y="161734"/>
                </a:lnTo>
                <a:lnTo>
                  <a:pt x="632269" y="161734"/>
                </a:lnTo>
                <a:lnTo>
                  <a:pt x="641413" y="160210"/>
                </a:lnTo>
                <a:lnTo>
                  <a:pt x="645985" y="155638"/>
                </a:lnTo>
                <a:lnTo>
                  <a:pt x="645985" y="151066"/>
                </a:lnTo>
                <a:lnTo>
                  <a:pt x="645985" y="143446"/>
                </a:lnTo>
                <a:lnTo>
                  <a:pt x="645985" y="135826"/>
                </a:lnTo>
                <a:lnTo>
                  <a:pt x="645985" y="128206"/>
                </a:lnTo>
                <a:lnTo>
                  <a:pt x="645985" y="120586"/>
                </a:lnTo>
                <a:lnTo>
                  <a:pt x="645985" y="112966"/>
                </a:lnTo>
                <a:lnTo>
                  <a:pt x="645985" y="105346"/>
                </a:lnTo>
                <a:close/>
              </a:path>
              <a:path w="721360" h="163829">
                <a:moveTo>
                  <a:pt x="662749" y="59524"/>
                </a:moveTo>
                <a:lnTo>
                  <a:pt x="513105" y="59524"/>
                </a:lnTo>
                <a:lnTo>
                  <a:pt x="513105" y="83908"/>
                </a:lnTo>
                <a:lnTo>
                  <a:pt x="525297" y="83908"/>
                </a:lnTo>
                <a:lnTo>
                  <a:pt x="525297" y="67144"/>
                </a:lnTo>
                <a:lnTo>
                  <a:pt x="650557" y="67144"/>
                </a:lnTo>
                <a:lnTo>
                  <a:pt x="650557" y="83908"/>
                </a:lnTo>
                <a:lnTo>
                  <a:pt x="662749" y="83908"/>
                </a:lnTo>
                <a:lnTo>
                  <a:pt x="662749" y="67144"/>
                </a:lnTo>
                <a:lnTo>
                  <a:pt x="662749" y="59524"/>
                </a:lnTo>
                <a:close/>
              </a:path>
              <a:path w="721360" h="163829">
                <a:moveTo>
                  <a:pt x="665797" y="12192"/>
                </a:moveTo>
                <a:lnTo>
                  <a:pt x="595591" y="12192"/>
                </a:lnTo>
                <a:lnTo>
                  <a:pt x="589495" y="3048"/>
                </a:lnTo>
                <a:lnTo>
                  <a:pt x="587971" y="0"/>
                </a:lnTo>
                <a:lnTo>
                  <a:pt x="575691" y="4572"/>
                </a:lnTo>
                <a:lnTo>
                  <a:pt x="578739" y="10668"/>
                </a:lnTo>
                <a:lnTo>
                  <a:pt x="580351" y="12192"/>
                </a:lnTo>
                <a:lnTo>
                  <a:pt x="508533" y="12192"/>
                </a:lnTo>
                <a:lnTo>
                  <a:pt x="508533" y="21336"/>
                </a:lnTo>
                <a:lnTo>
                  <a:pt x="665797" y="21336"/>
                </a:lnTo>
                <a:lnTo>
                  <a:pt x="665797" y="12192"/>
                </a:lnTo>
                <a:close/>
              </a:path>
              <a:path w="721360" h="163829">
                <a:moveTo>
                  <a:pt x="720852" y="151066"/>
                </a:moveTo>
                <a:lnTo>
                  <a:pt x="715378" y="145072"/>
                </a:lnTo>
                <a:lnTo>
                  <a:pt x="708380" y="138493"/>
                </a:lnTo>
                <a:lnTo>
                  <a:pt x="699960" y="131356"/>
                </a:lnTo>
                <a:lnTo>
                  <a:pt x="690283" y="123634"/>
                </a:lnTo>
                <a:lnTo>
                  <a:pt x="681139" y="132778"/>
                </a:lnTo>
                <a:lnTo>
                  <a:pt x="689114" y="139636"/>
                </a:lnTo>
                <a:lnTo>
                  <a:pt x="696950" y="146494"/>
                </a:lnTo>
                <a:lnTo>
                  <a:pt x="704494" y="153352"/>
                </a:lnTo>
                <a:lnTo>
                  <a:pt x="711619" y="160210"/>
                </a:lnTo>
                <a:lnTo>
                  <a:pt x="720852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59352" y="4943195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29" h="163829">
                <a:moveTo>
                  <a:pt x="160401" y="15240"/>
                </a:moveTo>
                <a:lnTo>
                  <a:pt x="4572" y="15240"/>
                </a:lnTo>
                <a:lnTo>
                  <a:pt x="4572" y="27432"/>
                </a:lnTo>
                <a:lnTo>
                  <a:pt x="82486" y="27432"/>
                </a:lnTo>
                <a:lnTo>
                  <a:pt x="65963" y="52400"/>
                </a:lnTo>
                <a:lnTo>
                  <a:pt x="46393" y="74790"/>
                </a:lnTo>
                <a:lnTo>
                  <a:pt x="24282" y="94869"/>
                </a:lnTo>
                <a:lnTo>
                  <a:pt x="0" y="112966"/>
                </a:lnTo>
                <a:lnTo>
                  <a:pt x="3048" y="116014"/>
                </a:lnTo>
                <a:lnTo>
                  <a:pt x="6096" y="120586"/>
                </a:lnTo>
                <a:lnTo>
                  <a:pt x="9144" y="123634"/>
                </a:lnTo>
                <a:lnTo>
                  <a:pt x="27165" y="111366"/>
                </a:lnTo>
                <a:lnTo>
                  <a:pt x="44323" y="97485"/>
                </a:lnTo>
                <a:lnTo>
                  <a:pt x="60325" y="82194"/>
                </a:lnTo>
                <a:lnTo>
                  <a:pt x="74866" y="65620"/>
                </a:lnTo>
                <a:lnTo>
                  <a:pt x="74866" y="163258"/>
                </a:lnTo>
                <a:lnTo>
                  <a:pt x="88582" y="163258"/>
                </a:lnTo>
                <a:lnTo>
                  <a:pt x="88582" y="65620"/>
                </a:lnTo>
                <a:lnTo>
                  <a:pt x="88582" y="59524"/>
                </a:lnTo>
                <a:lnTo>
                  <a:pt x="79438" y="59524"/>
                </a:lnTo>
                <a:lnTo>
                  <a:pt x="85763" y="50673"/>
                </a:lnTo>
                <a:lnTo>
                  <a:pt x="91249" y="42379"/>
                </a:lnTo>
                <a:lnTo>
                  <a:pt x="96189" y="34632"/>
                </a:lnTo>
                <a:lnTo>
                  <a:pt x="100863" y="27432"/>
                </a:lnTo>
                <a:lnTo>
                  <a:pt x="160401" y="27432"/>
                </a:lnTo>
                <a:lnTo>
                  <a:pt x="160401" y="15240"/>
                </a:lnTo>
                <a:close/>
              </a:path>
              <a:path w="722629" h="163829">
                <a:moveTo>
                  <a:pt x="164973" y="103822"/>
                </a:moveTo>
                <a:lnTo>
                  <a:pt x="150088" y="93738"/>
                </a:lnTo>
                <a:lnTo>
                  <a:pt x="135204" y="84112"/>
                </a:lnTo>
                <a:lnTo>
                  <a:pt x="105448" y="65620"/>
                </a:lnTo>
                <a:lnTo>
                  <a:pt x="97726" y="76288"/>
                </a:lnTo>
                <a:lnTo>
                  <a:pt x="110045" y="83985"/>
                </a:lnTo>
                <a:lnTo>
                  <a:pt x="123913" y="93256"/>
                </a:lnTo>
                <a:lnTo>
                  <a:pt x="139217" y="103987"/>
                </a:lnTo>
                <a:lnTo>
                  <a:pt x="155829" y="116014"/>
                </a:lnTo>
                <a:lnTo>
                  <a:pt x="164846" y="103987"/>
                </a:lnTo>
                <a:lnTo>
                  <a:pt x="164973" y="103822"/>
                </a:lnTo>
                <a:close/>
              </a:path>
              <a:path w="722629" h="163829">
                <a:moveTo>
                  <a:pt x="210781" y="36664"/>
                </a:moveTo>
                <a:lnTo>
                  <a:pt x="197065" y="36664"/>
                </a:lnTo>
                <a:lnTo>
                  <a:pt x="197065" y="3048"/>
                </a:lnTo>
                <a:lnTo>
                  <a:pt x="184785" y="3048"/>
                </a:lnTo>
                <a:lnTo>
                  <a:pt x="184785" y="36664"/>
                </a:lnTo>
                <a:lnTo>
                  <a:pt x="169545" y="36664"/>
                </a:lnTo>
                <a:lnTo>
                  <a:pt x="169545" y="47332"/>
                </a:lnTo>
                <a:lnTo>
                  <a:pt x="184785" y="47332"/>
                </a:lnTo>
                <a:lnTo>
                  <a:pt x="184785" y="82384"/>
                </a:lnTo>
                <a:lnTo>
                  <a:pt x="180213" y="83908"/>
                </a:lnTo>
                <a:lnTo>
                  <a:pt x="174117" y="85432"/>
                </a:lnTo>
                <a:lnTo>
                  <a:pt x="169545" y="85432"/>
                </a:lnTo>
                <a:lnTo>
                  <a:pt x="170942" y="98018"/>
                </a:lnTo>
                <a:lnTo>
                  <a:pt x="171069" y="99148"/>
                </a:lnTo>
                <a:lnTo>
                  <a:pt x="184785" y="94576"/>
                </a:lnTo>
                <a:lnTo>
                  <a:pt x="184785" y="144970"/>
                </a:lnTo>
                <a:lnTo>
                  <a:pt x="183261" y="148018"/>
                </a:lnTo>
                <a:lnTo>
                  <a:pt x="174117" y="148018"/>
                </a:lnTo>
                <a:lnTo>
                  <a:pt x="169545" y="146494"/>
                </a:lnTo>
                <a:lnTo>
                  <a:pt x="169545" y="160210"/>
                </a:lnTo>
                <a:lnTo>
                  <a:pt x="192493" y="160210"/>
                </a:lnTo>
                <a:lnTo>
                  <a:pt x="197065" y="154114"/>
                </a:lnTo>
                <a:lnTo>
                  <a:pt x="197065" y="148018"/>
                </a:lnTo>
                <a:lnTo>
                  <a:pt x="197065" y="94576"/>
                </a:lnTo>
                <a:lnTo>
                  <a:pt x="197065" y="91528"/>
                </a:lnTo>
                <a:lnTo>
                  <a:pt x="206209" y="88480"/>
                </a:lnTo>
                <a:lnTo>
                  <a:pt x="210781" y="85432"/>
                </a:lnTo>
                <a:lnTo>
                  <a:pt x="210781" y="79336"/>
                </a:lnTo>
                <a:lnTo>
                  <a:pt x="210781" y="74764"/>
                </a:lnTo>
                <a:lnTo>
                  <a:pt x="197065" y="79336"/>
                </a:lnTo>
                <a:lnTo>
                  <a:pt x="197065" y="47332"/>
                </a:lnTo>
                <a:lnTo>
                  <a:pt x="210781" y="47332"/>
                </a:lnTo>
                <a:lnTo>
                  <a:pt x="210781" y="36664"/>
                </a:lnTo>
                <a:close/>
              </a:path>
              <a:path w="722629" h="163829">
                <a:moveTo>
                  <a:pt x="235267" y="122110"/>
                </a:moveTo>
                <a:lnTo>
                  <a:pt x="222986" y="117538"/>
                </a:lnTo>
                <a:lnTo>
                  <a:pt x="219252" y="126682"/>
                </a:lnTo>
                <a:lnTo>
                  <a:pt x="214972" y="135636"/>
                </a:lnTo>
                <a:lnTo>
                  <a:pt x="210108" y="144335"/>
                </a:lnTo>
                <a:lnTo>
                  <a:pt x="204698" y="152590"/>
                </a:lnTo>
                <a:lnTo>
                  <a:pt x="209257" y="154114"/>
                </a:lnTo>
                <a:lnTo>
                  <a:pt x="212305" y="157162"/>
                </a:lnTo>
                <a:lnTo>
                  <a:pt x="215353" y="158686"/>
                </a:lnTo>
                <a:lnTo>
                  <a:pt x="220802" y="149555"/>
                </a:lnTo>
                <a:lnTo>
                  <a:pt x="225844" y="140398"/>
                </a:lnTo>
                <a:lnTo>
                  <a:pt x="230606" y="131254"/>
                </a:lnTo>
                <a:lnTo>
                  <a:pt x="235267" y="122110"/>
                </a:lnTo>
                <a:close/>
              </a:path>
              <a:path w="722629" h="163829">
                <a:moveTo>
                  <a:pt x="265734" y="140398"/>
                </a:moveTo>
                <a:lnTo>
                  <a:pt x="264160" y="135826"/>
                </a:lnTo>
                <a:lnTo>
                  <a:pt x="264096" y="135636"/>
                </a:lnTo>
                <a:lnTo>
                  <a:pt x="261366" y="129921"/>
                </a:lnTo>
                <a:lnTo>
                  <a:pt x="257810" y="123469"/>
                </a:lnTo>
                <a:lnTo>
                  <a:pt x="253555" y="116014"/>
                </a:lnTo>
                <a:lnTo>
                  <a:pt x="244411" y="122110"/>
                </a:lnTo>
                <a:lnTo>
                  <a:pt x="247459" y="126682"/>
                </a:lnTo>
                <a:lnTo>
                  <a:pt x="250444" y="135636"/>
                </a:lnTo>
                <a:lnTo>
                  <a:pt x="250507" y="135826"/>
                </a:lnTo>
                <a:lnTo>
                  <a:pt x="255003" y="144830"/>
                </a:lnTo>
                <a:lnTo>
                  <a:pt x="255079" y="144970"/>
                </a:lnTo>
                <a:lnTo>
                  <a:pt x="265734" y="140398"/>
                </a:lnTo>
                <a:close/>
              </a:path>
              <a:path w="722629" h="163829">
                <a:moveTo>
                  <a:pt x="271843" y="22860"/>
                </a:moveTo>
                <a:lnTo>
                  <a:pt x="262699" y="22860"/>
                </a:lnTo>
                <a:lnTo>
                  <a:pt x="262699" y="1524"/>
                </a:lnTo>
                <a:lnTo>
                  <a:pt x="252031" y="1524"/>
                </a:lnTo>
                <a:lnTo>
                  <a:pt x="252031" y="103822"/>
                </a:lnTo>
                <a:lnTo>
                  <a:pt x="229069" y="103822"/>
                </a:lnTo>
                <a:lnTo>
                  <a:pt x="229069" y="86956"/>
                </a:lnTo>
                <a:lnTo>
                  <a:pt x="252031" y="86956"/>
                </a:lnTo>
                <a:lnTo>
                  <a:pt x="252031" y="76288"/>
                </a:lnTo>
                <a:lnTo>
                  <a:pt x="229069" y="76288"/>
                </a:lnTo>
                <a:lnTo>
                  <a:pt x="229069" y="59524"/>
                </a:lnTo>
                <a:lnTo>
                  <a:pt x="252031" y="59524"/>
                </a:lnTo>
                <a:lnTo>
                  <a:pt x="252031" y="50380"/>
                </a:lnTo>
                <a:lnTo>
                  <a:pt x="229069" y="50380"/>
                </a:lnTo>
                <a:lnTo>
                  <a:pt x="229069" y="32004"/>
                </a:lnTo>
                <a:lnTo>
                  <a:pt x="252031" y="32004"/>
                </a:lnTo>
                <a:lnTo>
                  <a:pt x="252031" y="22860"/>
                </a:lnTo>
                <a:lnTo>
                  <a:pt x="229069" y="22860"/>
                </a:lnTo>
                <a:lnTo>
                  <a:pt x="229069" y="1524"/>
                </a:lnTo>
                <a:lnTo>
                  <a:pt x="216877" y="1524"/>
                </a:lnTo>
                <a:lnTo>
                  <a:pt x="216877" y="22860"/>
                </a:lnTo>
                <a:lnTo>
                  <a:pt x="209257" y="22860"/>
                </a:lnTo>
                <a:lnTo>
                  <a:pt x="209257" y="32004"/>
                </a:lnTo>
                <a:lnTo>
                  <a:pt x="216877" y="32004"/>
                </a:lnTo>
                <a:lnTo>
                  <a:pt x="216877" y="103822"/>
                </a:lnTo>
                <a:lnTo>
                  <a:pt x="206209" y="103822"/>
                </a:lnTo>
                <a:lnTo>
                  <a:pt x="206209" y="114490"/>
                </a:lnTo>
                <a:lnTo>
                  <a:pt x="271843" y="114490"/>
                </a:lnTo>
                <a:lnTo>
                  <a:pt x="271843" y="103822"/>
                </a:lnTo>
                <a:lnTo>
                  <a:pt x="262699" y="103822"/>
                </a:lnTo>
                <a:lnTo>
                  <a:pt x="262699" y="86956"/>
                </a:lnTo>
                <a:lnTo>
                  <a:pt x="262699" y="76288"/>
                </a:lnTo>
                <a:lnTo>
                  <a:pt x="262699" y="59524"/>
                </a:lnTo>
                <a:lnTo>
                  <a:pt x="262699" y="50380"/>
                </a:lnTo>
                <a:lnTo>
                  <a:pt x="262699" y="32004"/>
                </a:lnTo>
                <a:lnTo>
                  <a:pt x="271843" y="32004"/>
                </a:lnTo>
                <a:lnTo>
                  <a:pt x="271843" y="22860"/>
                </a:lnTo>
                <a:close/>
              </a:path>
              <a:path w="722629" h="163829">
                <a:moveTo>
                  <a:pt x="332994" y="56476"/>
                </a:moveTo>
                <a:lnTo>
                  <a:pt x="288696" y="56476"/>
                </a:lnTo>
                <a:lnTo>
                  <a:pt x="288696" y="25908"/>
                </a:lnTo>
                <a:lnTo>
                  <a:pt x="311569" y="22110"/>
                </a:lnTo>
                <a:lnTo>
                  <a:pt x="321310" y="20345"/>
                </a:lnTo>
                <a:lnTo>
                  <a:pt x="329946" y="18288"/>
                </a:lnTo>
                <a:lnTo>
                  <a:pt x="325374" y="6096"/>
                </a:lnTo>
                <a:lnTo>
                  <a:pt x="312788" y="9245"/>
                </a:lnTo>
                <a:lnTo>
                  <a:pt x="300507" y="11811"/>
                </a:lnTo>
                <a:lnTo>
                  <a:pt x="288798" y="13817"/>
                </a:lnTo>
                <a:lnTo>
                  <a:pt x="277939" y="15240"/>
                </a:lnTo>
                <a:lnTo>
                  <a:pt x="277939" y="67144"/>
                </a:lnTo>
                <a:lnTo>
                  <a:pt x="277634" y="74764"/>
                </a:lnTo>
                <a:lnTo>
                  <a:pt x="277571" y="76288"/>
                </a:lnTo>
                <a:lnTo>
                  <a:pt x="277456" y="79336"/>
                </a:lnTo>
                <a:lnTo>
                  <a:pt x="277342" y="82384"/>
                </a:lnTo>
                <a:lnTo>
                  <a:pt x="277215" y="85432"/>
                </a:lnTo>
                <a:lnTo>
                  <a:pt x="277101" y="88480"/>
                </a:lnTo>
                <a:lnTo>
                  <a:pt x="276974" y="91528"/>
                </a:lnTo>
                <a:lnTo>
                  <a:pt x="276860" y="94576"/>
                </a:lnTo>
                <a:lnTo>
                  <a:pt x="276809" y="95783"/>
                </a:lnTo>
                <a:lnTo>
                  <a:pt x="273558" y="119824"/>
                </a:lnTo>
                <a:lnTo>
                  <a:pt x="268287" y="139255"/>
                </a:lnTo>
                <a:lnTo>
                  <a:pt x="261175" y="154114"/>
                </a:lnTo>
                <a:lnTo>
                  <a:pt x="265747" y="157162"/>
                </a:lnTo>
                <a:lnTo>
                  <a:pt x="270319" y="158686"/>
                </a:lnTo>
                <a:lnTo>
                  <a:pt x="271843" y="160210"/>
                </a:lnTo>
                <a:lnTo>
                  <a:pt x="279577" y="144970"/>
                </a:lnTo>
                <a:lnTo>
                  <a:pt x="279654" y="144830"/>
                </a:lnTo>
                <a:lnTo>
                  <a:pt x="284873" y="124015"/>
                </a:lnTo>
                <a:lnTo>
                  <a:pt x="287655" y="99148"/>
                </a:lnTo>
                <a:lnTo>
                  <a:pt x="287782" y="98018"/>
                </a:lnTo>
                <a:lnTo>
                  <a:pt x="288696" y="67144"/>
                </a:lnTo>
                <a:lnTo>
                  <a:pt x="305473" y="67144"/>
                </a:lnTo>
                <a:lnTo>
                  <a:pt x="305473" y="161734"/>
                </a:lnTo>
                <a:lnTo>
                  <a:pt x="317652" y="161734"/>
                </a:lnTo>
                <a:lnTo>
                  <a:pt x="317652" y="67144"/>
                </a:lnTo>
                <a:lnTo>
                  <a:pt x="332994" y="67144"/>
                </a:lnTo>
                <a:lnTo>
                  <a:pt x="332994" y="56476"/>
                </a:lnTo>
                <a:close/>
              </a:path>
              <a:path w="722629" h="163829">
                <a:moveTo>
                  <a:pt x="398614" y="41236"/>
                </a:moveTo>
                <a:lnTo>
                  <a:pt x="340614" y="41236"/>
                </a:lnTo>
                <a:lnTo>
                  <a:pt x="340614" y="53428"/>
                </a:lnTo>
                <a:lnTo>
                  <a:pt x="384911" y="53428"/>
                </a:lnTo>
                <a:lnTo>
                  <a:pt x="377710" y="74879"/>
                </a:lnTo>
                <a:lnTo>
                  <a:pt x="367512" y="95770"/>
                </a:lnTo>
                <a:lnTo>
                  <a:pt x="354164" y="116103"/>
                </a:lnTo>
                <a:lnTo>
                  <a:pt x="337566" y="135826"/>
                </a:lnTo>
                <a:lnTo>
                  <a:pt x="340614" y="137350"/>
                </a:lnTo>
                <a:lnTo>
                  <a:pt x="343662" y="140398"/>
                </a:lnTo>
                <a:lnTo>
                  <a:pt x="346710" y="144970"/>
                </a:lnTo>
                <a:lnTo>
                  <a:pt x="363639" y="124675"/>
                </a:lnTo>
                <a:lnTo>
                  <a:pt x="377837" y="102641"/>
                </a:lnTo>
                <a:lnTo>
                  <a:pt x="389445" y="78879"/>
                </a:lnTo>
                <a:lnTo>
                  <a:pt x="398614" y="53428"/>
                </a:lnTo>
                <a:lnTo>
                  <a:pt x="398614" y="41236"/>
                </a:lnTo>
                <a:close/>
              </a:path>
              <a:path w="722629" h="163829">
                <a:moveTo>
                  <a:pt x="500913" y="129730"/>
                </a:moveTo>
                <a:lnTo>
                  <a:pt x="485495" y="118579"/>
                </a:lnTo>
                <a:lnTo>
                  <a:pt x="471373" y="105676"/>
                </a:lnTo>
                <a:lnTo>
                  <a:pt x="458647" y="91071"/>
                </a:lnTo>
                <a:lnTo>
                  <a:pt x="447548" y="74879"/>
                </a:lnTo>
                <a:lnTo>
                  <a:pt x="447357" y="74879"/>
                </a:lnTo>
                <a:lnTo>
                  <a:pt x="457796" y="65608"/>
                </a:lnTo>
                <a:lnTo>
                  <a:pt x="461086" y="62572"/>
                </a:lnTo>
                <a:lnTo>
                  <a:pt x="467944" y="56299"/>
                </a:lnTo>
                <a:lnTo>
                  <a:pt x="477723" y="46761"/>
                </a:lnTo>
                <a:lnTo>
                  <a:pt x="487197" y="36664"/>
                </a:lnTo>
                <a:lnTo>
                  <a:pt x="476542" y="27432"/>
                </a:lnTo>
                <a:lnTo>
                  <a:pt x="467614" y="37465"/>
                </a:lnTo>
                <a:lnTo>
                  <a:pt x="458952" y="46761"/>
                </a:lnTo>
                <a:lnTo>
                  <a:pt x="450303" y="55168"/>
                </a:lnTo>
                <a:lnTo>
                  <a:pt x="441388" y="62572"/>
                </a:lnTo>
                <a:lnTo>
                  <a:pt x="438861" y="58000"/>
                </a:lnTo>
                <a:lnTo>
                  <a:pt x="436829" y="54317"/>
                </a:lnTo>
                <a:lnTo>
                  <a:pt x="432435" y="45618"/>
                </a:lnTo>
                <a:lnTo>
                  <a:pt x="428332" y="36664"/>
                </a:lnTo>
                <a:lnTo>
                  <a:pt x="424624" y="27432"/>
                </a:lnTo>
                <a:lnTo>
                  <a:pt x="424624" y="1524"/>
                </a:lnTo>
                <a:lnTo>
                  <a:pt x="410806" y="1524"/>
                </a:lnTo>
                <a:lnTo>
                  <a:pt x="410806" y="141922"/>
                </a:lnTo>
                <a:lnTo>
                  <a:pt x="407758" y="144970"/>
                </a:lnTo>
                <a:lnTo>
                  <a:pt x="377278" y="144970"/>
                </a:lnTo>
                <a:lnTo>
                  <a:pt x="378802" y="149542"/>
                </a:lnTo>
                <a:lnTo>
                  <a:pt x="378802" y="155638"/>
                </a:lnTo>
                <a:lnTo>
                  <a:pt x="380326" y="158686"/>
                </a:lnTo>
                <a:lnTo>
                  <a:pt x="401662" y="158686"/>
                </a:lnTo>
                <a:lnTo>
                  <a:pt x="411721" y="157238"/>
                </a:lnTo>
                <a:lnTo>
                  <a:pt x="418896" y="152781"/>
                </a:lnTo>
                <a:lnTo>
                  <a:pt x="423189" y="145186"/>
                </a:lnTo>
                <a:lnTo>
                  <a:pt x="424624" y="134302"/>
                </a:lnTo>
                <a:lnTo>
                  <a:pt x="424624" y="58000"/>
                </a:lnTo>
                <a:lnTo>
                  <a:pt x="436562" y="82054"/>
                </a:lnTo>
                <a:lnTo>
                  <a:pt x="451523" y="103962"/>
                </a:lnTo>
                <a:lnTo>
                  <a:pt x="469061" y="123888"/>
                </a:lnTo>
                <a:lnTo>
                  <a:pt x="488721" y="141922"/>
                </a:lnTo>
                <a:lnTo>
                  <a:pt x="500913" y="129730"/>
                </a:lnTo>
                <a:close/>
              </a:path>
              <a:path w="722629" h="163829">
                <a:moveTo>
                  <a:pt x="540639" y="97624"/>
                </a:moveTo>
                <a:lnTo>
                  <a:pt x="526923" y="93052"/>
                </a:lnTo>
                <a:lnTo>
                  <a:pt x="523227" y="109740"/>
                </a:lnTo>
                <a:lnTo>
                  <a:pt x="519328" y="124688"/>
                </a:lnTo>
                <a:lnTo>
                  <a:pt x="518769" y="126682"/>
                </a:lnTo>
                <a:lnTo>
                  <a:pt x="514858" y="140208"/>
                </a:lnTo>
                <a:lnTo>
                  <a:pt x="510159" y="155638"/>
                </a:lnTo>
                <a:lnTo>
                  <a:pt x="523875" y="160210"/>
                </a:lnTo>
                <a:lnTo>
                  <a:pt x="529056" y="141884"/>
                </a:lnTo>
                <a:lnTo>
                  <a:pt x="533400" y="125539"/>
                </a:lnTo>
                <a:lnTo>
                  <a:pt x="537743" y="108648"/>
                </a:lnTo>
                <a:lnTo>
                  <a:pt x="540639" y="97624"/>
                </a:lnTo>
                <a:close/>
              </a:path>
              <a:path w="722629" h="163829">
                <a:moveTo>
                  <a:pt x="540639" y="67144"/>
                </a:moveTo>
                <a:lnTo>
                  <a:pt x="534631" y="61455"/>
                </a:lnTo>
                <a:lnTo>
                  <a:pt x="528066" y="55905"/>
                </a:lnTo>
                <a:lnTo>
                  <a:pt x="520915" y="50647"/>
                </a:lnTo>
                <a:lnTo>
                  <a:pt x="513207" y="45808"/>
                </a:lnTo>
                <a:lnTo>
                  <a:pt x="504063" y="54952"/>
                </a:lnTo>
                <a:lnTo>
                  <a:pt x="510908" y="59817"/>
                </a:lnTo>
                <a:lnTo>
                  <a:pt x="517779" y="65239"/>
                </a:lnTo>
                <a:lnTo>
                  <a:pt x="524637" y="71247"/>
                </a:lnTo>
                <a:lnTo>
                  <a:pt x="531495" y="77812"/>
                </a:lnTo>
                <a:lnTo>
                  <a:pt x="537591" y="71716"/>
                </a:lnTo>
                <a:lnTo>
                  <a:pt x="540512" y="67335"/>
                </a:lnTo>
                <a:lnTo>
                  <a:pt x="540639" y="67144"/>
                </a:lnTo>
                <a:close/>
              </a:path>
              <a:path w="722629" h="163829">
                <a:moveTo>
                  <a:pt x="548360" y="25908"/>
                </a:moveTo>
                <a:lnTo>
                  <a:pt x="539699" y="19342"/>
                </a:lnTo>
                <a:lnTo>
                  <a:pt x="532079" y="13335"/>
                </a:lnTo>
                <a:lnTo>
                  <a:pt x="519303" y="3048"/>
                </a:lnTo>
                <a:lnTo>
                  <a:pt x="511683" y="12192"/>
                </a:lnTo>
                <a:lnTo>
                  <a:pt x="516801" y="17081"/>
                </a:lnTo>
                <a:lnTo>
                  <a:pt x="522922" y="22682"/>
                </a:lnTo>
                <a:lnTo>
                  <a:pt x="529894" y="29171"/>
                </a:lnTo>
                <a:lnTo>
                  <a:pt x="537591" y="36664"/>
                </a:lnTo>
                <a:lnTo>
                  <a:pt x="540639" y="33616"/>
                </a:lnTo>
                <a:lnTo>
                  <a:pt x="543687" y="30480"/>
                </a:lnTo>
                <a:lnTo>
                  <a:pt x="548360" y="25908"/>
                </a:lnTo>
                <a:close/>
              </a:path>
              <a:path w="722629" h="163829">
                <a:moveTo>
                  <a:pt x="668934" y="112966"/>
                </a:moveTo>
                <a:lnTo>
                  <a:pt x="655218" y="108394"/>
                </a:lnTo>
                <a:lnTo>
                  <a:pt x="653694" y="117538"/>
                </a:lnTo>
                <a:lnTo>
                  <a:pt x="653618" y="125539"/>
                </a:lnTo>
                <a:lnTo>
                  <a:pt x="650684" y="140208"/>
                </a:lnTo>
                <a:lnTo>
                  <a:pt x="650646" y="140398"/>
                </a:lnTo>
                <a:lnTo>
                  <a:pt x="646074" y="144970"/>
                </a:lnTo>
                <a:lnTo>
                  <a:pt x="574255" y="144970"/>
                </a:lnTo>
                <a:lnTo>
                  <a:pt x="569683" y="138874"/>
                </a:lnTo>
                <a:lnTo>
                  <a:pt x="569683" y="102298"/>
                </a:lnTo>
                <a:lnTo>
                  <a:pt x="621601" y="102298"/>
                </a:lnTo>
                <a:lnTo>
                  <a:pt x="621601" y="90004"/>
                </a:lnTo>
                <a:lnTo>
                  <a:pt x="621601" y="64096"/>
                </a:lnTo>
                <a:lnTo>
                  <a:pt x="621601" y="58000"/>
                </a:lnTo>
                <a:lnTo>
                  <a:pt x="621601" y="51904"/>
                </a:lnTo>
                <a:lnTo>
                  <a:pt x="609409" y="51904"/>
                </a:lnTo>
                <a:lnTo>
                  <a:pt x="609409" y="64096"/>
                </a:lnTo>
                <a:lnTo>
                  <a:pt x="609409" y="90004"/>
                </a:lnTo>
                <a:lnTo>
                  <a:pt x="569683" y="90004"/>
                </a:lnTo>
                <a:lnTo>
                  <a:pt x="569683" y="64096"/>
                </a:lnTo>
                <a:lnTo>
                  <a:pt x="609409" y="64096"/>
                </a:lnTo>
                <a:lnTo>
                  <a:pt x="609409" y="51904"/>
                </a:lnTo>
                <a:lnTo>
                  <a:pt x="560539" y="51904"/>
                </a:lnTo>
                <a:lnTo>
                  <a:pt x="565111" y="45808"/>
                </a:lnTo>
                <a:lnTo>
                  <a:pt x="568159" y="38188"/>
                </a:lnTo>
                <a:lnTo>
                  <a:pt x="572731" y="30480"/>
                </a:lnTo>
                <a:lnTo>
                  <a:pt x="641502" y="30480"/>
                </a:lnTo>
                <a:lnTo>
                  <a:pt x="640613" y="49987"/>
                </a:lnTo>
                <a:lnTo>
                  <a:pt x="640600" y="50647"/>
                </a:lnTo>
                <a:lnTo>
                  <a:pt x="640486" y="54952"/>
                </a:lnTo>
                <a:lnTo>
                  <a:pt x="640410" y="58000"/>
                </a:lnTo>
                <a:lnTo>
                  <a:pt x="640283" y="62572"/>
                </a:lnTo>
                <a:lnTo>
                  <a:pt x="640168" y="67144"/>
                </a:lnTo>
                <a:lnTo>
                  <a:pt x="640054" y="77812"/>
                </a:lnTo>
                <a:lnTo>
                  <a:pt x="639978" y="96100"/>
                </a:lnTo>
                <a:lnTo>
                  <a:pt x="638467" y="108394"/>
                </a:lnTo>
                <a:lnTo>
                  <a:pt x="633793" y="114490"/>
                </a:lnTo>
                <a:lnTo>
                  <a:pt x="598741" y="114490"/>
                </a:lnTo>
                <a:lnTo>
                  <a:pt x="601789" y="123634"/>
                </a:lnTo>
                <a:lnTo>
                  <a:pt x="601789" y="126682"/>
                </a:lnTo>
                <a:lnTo>
                  <a:pt x="624649" y="126682"/>
                </a:lnTo>
                <a:lnTo>
                  <a:pt x="652170" y="94576"/>
                </a:lnTo>
                <a:lnTo>
                  <a:pt x="652360" y="82651"/>
                </a:lnTo>
                <a:lnTo>
                  <a:pt x="652475" y="77812"/>
                </a:lnTo>
                <a:lnTo>
                  <a:pt x="652653" y="71716"/>
                </a:lnTo>
                <a:lnTo>
                  <a:pt x="652678" y="71247"/>
                </a:lnTo>
                <a:lnTo>
                  <a:pt x="652792" y="67144"/>
                </a:lnTo>
                <a:lnTo>
                  <a:pt x="652881" y="64096"/>
                </a:lnTo>
                <a:lnTo>
                  <a:pt x="653008" y="59524"/>
                </a:lnTo>
                <a:lnTo>
                  <a:pt x="653122" y="54952"/>
                </a:lnTo>
                <a:lnTo>
                  <a:pt x="653249" y="49987"/>
                </a:lnTo>
                <a:lnTo>
                  <a:pt x="653364" y="45516"/>
                </a:lnTo>
                <a:lnTo>
                  <a:pt x="653491" y="38188"/>
                </a:lnTo>
                <a:lnTo>
                  <a:pt x="653567" y="30480"/>
                </a:lnTo>
                <a:lnTo>
                  <a:pt x="653694" y="18288"/>
                </a:lnTo>
                <a:lnTo>
                  <a:pt x="577303" y="18288"/>
                </a:lnTo>
                <a:lnTo>
                  <a:pt x="580351" y="13716"/>
                </a:lnTo>
                <a:lnTo>
                  <a:pt x="581875" y="9144"/>
                </a:lnTo>
                <a:lnTo>
                  <a:pt x="584936" y="4572"/>
                </a:lnTo>
                <a:lnTo>
                  <a:pt x="571207" y="0"/>
                </a:lnTo>
                <a:lnTo>
                  <a:pt x="565150" y="15735"/>
                </a:lnTo>
                <a:lnTo>
                  <a:pt x="558241" y="30911"/>
                </a:lnTo>
                <a:lnTo>
                  <a:pt x="550164" y="45516"/>
                </a:lnTo>
                <a:lnTo>
                  <a:pt x="540639" y="59524"/>
                </a:lnTo>
                <a:lnTo>
                  <a:pt x="545211" y="62572"/>
                </a:lnTo>
                <a:lnTo>
                  <a:pt x="548360" y="64096"/>
                </a:lnTo>
                <a:lnTo>
                  <a:pt x="551395" y="65620"/>
                </a:lnTo>
                <a:lnTo>
                  <a:pt x="555980" y="61048"/>
                </a:lnTo>
                <a:lnTo>
                  <a:pt x="557504" y="58000"/>
                </a:lnTo>
                <a:lnTo>
                  <a:pt x="557504" y="128206"/>
                </a:lnTo>
                <a:lnTo>
                  <a:pt x="559193" y="140208"/>
                </a:lnTo>
                <a:lnTo>
                  <a:pt x="564159" y="148780"/>
                </a:lnTo>
                <a:lnTo>
                  <a:pt x="572274" y="153924"/>
                </a:lnTo>
                <a:lnTo>
                  <a:pt x="583399" y="155638"/>
                </a:lnTo>
                <a:lnTo>
                  <a:pt x="638467" y="155638"/>
                </a:lnTo>
                <a:lnTo>
                  <a:pt x="647865" y="154736"/>
                </a:lnTo>
                <a:lnTo>
                  <a:pt x="655408" y="151828"/>
                </a:lnTo>
                <a:lnTo>
                  <a:pt x="660946" y="146646"/>
                </a:lnTo>
                <a:lnTo>
                  <a:pt x="661682" y="144970"/>
                </a:lnTo>
                <a:lnTo>
                  <a:pt x="664362" y="138874"/>
                </a:lnTo>
                <a:lnTo>
                  <a:pt x="665505" y="133121"/>
                </a:lnTo>
                <a:lnTo>
                  <a:pt x="666648" y="127063"/>
                </a:lnTo>
                <a:lnTo>
                  <a:pt x="667791" y="120446"/>
                </a:lnTo>
                <a:lnTo>
                  <a:pt x="668934" y="112966"/>
                </a:lnTo>
                <a:close/>
              </a:path>
              <a:path w="722629" h="163829">
                <a:moveTo>
                  <a:pt x="722376" y="132778"/>
                </a:moveTo>
                <a:lnTo>
                  <a:pt x="721360" y="129730"/>
                </a:lnTo>
                <a:lnTo>
                  <a:pt x="720852" y="128206"/>
                </a:lnTo>
                <a:lnTo>
                  <a:pt x="711708" y="119062"/>
                </a:lnTo>
                <a:lnTo>
                  <a:pt x="710184" y="118554"/>
                </a:lnTo>
                <a:lnTo>
                  <a:pt x="710184" y="134302"/>
                </a:lnTo>
                <a:lnTo>
                  <a:pt x="710184" y="143446"/>
                </a:lnTo>
                <a:lnTo>
                  <a:pt x="708660" y="144970"/>
                </a:lnTo>
                <a:lnTo>
                  <a:pt x="705612" y="146494"/>
                </a:lnTo>
                <a:lnTo>
                  <a:pt x="704088" y="148018"/>
                </a:lnTo>
                <a:lnTo>
                  <a:pt x="699516" y="148018"/>
                </a:lnTo>
                <a:lnTo>
                  <a:pt x="696468" y="144970"/>
                </a:lnTo>
                <a:lnTo>
                  <a:pt x="693420" y="143446"/>
                </a:lnTo>
                <a:lnTo>
                  <a:pt x="693420" y="134302"/>
                </a:lnTo>
                <a:lnTo>
                  <a:pt x="697992" y="129730"/>
                </a:lnTo>
                <a:lnTo>
                  <a:pt x="707136" y="129730"/>
                </a:lnTo>
                <a:lnTo>
                  <a:pt x="708660" y="132778"/>
                </a:lnTo>
                <a:lnTo>
                  <a:pt x="710184" y="134302"/>
                </a:lnTo>
                <a:lnTo>
                  <a:pt x="710184" y="118554"/>
                </a:lnTo>
                <a:lnTo>
                  <a:pt x="707136" y="117538"/>
                </a:lnTo>
                <a:lnTo>
                  <a:pt x="696468" y="117538"/>
                </a:lnTo>
                <a:lnTo>
                  <a:pt x="691896" y="119062"/>
                </a:lnTo>
                <a:lnTo>
                  <a:pt x="687324" y="123634"/>
                </a:lnTo>
                <a:lnTo>
                  <a:pt x="682752" y="126682"/>
                </a:lnTo>
                <a:lnTo>
                  <a:pt x="681126" y="132778"/>
                </a:lnTo>
                <a:lnTo>
                  <a:pt x="681126" y="144970"/>
                </a:lnTo>
                <a:lnTo>
                  <a:pt x="682752" y="149542"/>
                </a:lnTo>
                <a:lnTo>
                  <a:pt x="687324" y="152590"/>
                </a:lnTo>
                <a:lnTo>
                  <a:pt x="691896" y="157162"/>
                </a:lnTo>
                <a:lnTo>
                  <a:pt x="696468" y="158686"/>
                </a:lnTo>
                <a:lnTo>
                  <a:pt x="707136" y="158686"/>
                </a:lnTo>
                <a:lnTo>
                  <a:pt x="711708" y="157162"/>
                </a:lnTo>
                <a:lnTo>
                  <a:pt x="716280" y="154114"/>
                </a:lnTo>
                <a:lnTo>
                  <a:pt x="720852" y="149542"/>
                </a:lnTo>
                <a:lnTo>
                  <a:pt x="721360" y="148018"/>
                </a:lnTo>
                <a:lnTo>
                  <a:pt x="722376" y="144970"/>
                </a:lnTo>
                <a:lnTo>
                  <a:pt x="722376" y="132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60552" y="5330863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7"/>
                </a:lnTo>
                <a:lnTo>
                  <a:pt x="3048" y="15239"/>
                </a:lnTo>
                <a:lnTo>
                  <a:pt x="3048" y="18287"/>
                </a:lnTo>
                <a:lnTo>
                  <a:pt x="1523" y="21336"/>
                </a:lnTo>
                <a:lnTo>
                  <a:pt x="0" y="25908"/>
                </a:lnTo>
                <a:lnTo>
                  <a:pt x="0" y="32003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03"/>
                </a:lnTo>
                <a:lnTo>
                  <a:pt x="58013" y="28955"/>
                </a:lnTo>
                <a:lnTo>
                  <a:pt x="58013" y="25908"/>
                </a:lnTo>
                <a:lnTo>
                  <a:pt x="56489" y="21336"/>
                </a:lnTo>
                <a:lnTo>
                  <a:pt x="53441" y="15239"/>
                </a:lnTo>
                <a:lnTo>
                  <a:pt x="51917" y="10667"/>
                </a:lnTo>
                <a:lnTo>
                  <a:pt x="48869" y="9144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43813" y="5277421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163360" y="73253"/>
                </a:moveTo>
                <a:lnTo>
                  <a:pt x="126784" y="73253"/>
                </a:lnTo>
                <a:lnTo>
                  <a:pt x="126784" y="50393"/>
                </a:lnTo>
                <a:lnTo>
                  <a:pt x="157264" y="50393"/>
                </a:lnTo>
                <a:lnTo>
                  <a:pt x="157264" y="30480"/>
                </a:lnTo>
                <a:lnTo>
                  <a:pt x="128308" y="30480"/>
                </a:lnTo>
                <a:lnTo>
                  <a:pt x="128308" y="1524"/>
                </a:lnTo>
                <a:lnTo>
                  <a:pt x="108407" y="1524"/>
                </a:lnTo>
                <a:lnTo>
                  <a:pt x="108216" y="7620"/>
                </a:lnTo>
                <a:lnTo>
                  <a:pt x="108165" y="9271"/>
                </a:lnTo>
                <a:lnTo>
                  <a:pt x="107099" y="23609"/>
                </a:lnTo>
                <a:lnTo>
                  <a:pt x="106921" y="28956"/>
                </a:lnTo>
                <a:lnTo>
                  <a:pt x="106870" y="30480"/>
                </a:lnTo>
                <a:lnTo>
                  <a:pt x="106870" y="50393"/>
                </a:lnTo>
                <a:lnTo>
                  <a:pt x="106870" y="59537"/>
                </a:lnTo>
                <a:lnTo>
                  <a:pt x="105346" y="67157"/>
                </a:lnTo>
                <a:lnTo>
                  <a:pt x="105346" y="73253"/>
                </a:lnTo>
                <a:lnTo>
                  <a:pt x="71729" y="73253"/>
                </a:lnTo>
                <a:lnTo>
                  <a:pt x="71729" y="94589"/>
                </a:lnTo>
                <a:lnTo>
                  <a:pt x="100774" y="94589"/>
                </a:lnTo>
                <a:lnTo>
                  <a:pt x="95580" y="106908"/>
                </a:lnTo>
                <a:lnTo>
                  <a:pt x="88950" y="118491"/>
                </a:lnTo>
                <a:lnTo>
                  <a:pt x="80581" y="129184"/>
                </a:lnTo>
                <a:lnTo>
                  <a:pt x="70205" y="138874"/>
                </a:lnTo>
                <a:lnTo>
                  <a:pt x="70205" y="129730"/>
                </a:lnTo>
                <a:lnTo>
                  <a:pt x="70205" y="125158"/>
                </a:lnTo>
                <a:lnTo>
                  <a:pt x="70205" y="122110"/>
                </a:lnTo>
                <a:lnTo>
                  <a:pt x="58013" y="125158"/>
                </a:lnTo>
                <a:lnTo>
                  <a:pt x="53441" y="125158"/>
                </a:lnTo>
                <a:lnTo>
                  <a:pt x="53441" y="102298"/>
                </a:lnTo>
                <a:lnTo>
                  <a:pt x="68681" y="102298"/>
                </a:lnTo>
                <a:lnTo>
                  <a:pt x="68681" y="83921"/>
                </a:lnTo>
                <a:lnTo>
                  <a:pt x="53441" y="83921"/>
                </a:lnTo>
                <a:lnTo>
                  <a:pt x="53441" y="64109"/>
                </a:lnTo>
                <a:lnTo>
                  <a:pt x="67157" y="64109"/>
                </a:lnTo>
                <a:lnTo>
                  <a:pt x="67157" y="62585"/>
                </a:lnTo>
                <a:lnTo>
                  <a:pt x="85534" y="70205"/>
                </a:lnTo>
                <a:lnTo>
                  <a:pt x="88582" y="62585"/>
                </a:lnTo>
                <a:lnTo>
                  <a:pt x="89344" y="59537"/>
                </a:lnTo>
                <a:lnTo>
                  <a:pt x="90106" y="56489"/>
                </a:lnTo>
                <a:lnTo>
                  <a:pt x="93154" y="50393"/>
                </a:lnTo>
                <a:lnTo>
                  <a:pt x="106870" y="50393"/>
                </a:lnTo>
                <a:lnTo>
                  <a:pt x="106870" y="30480"/>
                </a:lnTo>
                <a:lnTo>
                  <a:pt x="97726" y="30480"/>
                </a:lnTo>
                <a:lnTo>
                  <a:pt x="100774" y="18288"/>
                </a:lnTo>
                <a:lnTo>
                  <a:pt x="102298" y="13716"/>
                </a:lnTo>
                <a:lnTo>
                  <a:pt x="83007" y="9271"/>
                </a:lnTo>
                <a:lnTo>
                  <a:pt x="82461" y="9271"/>
                </a:lnTo>
                <a:lnTo>
                  <a:pt x="79667" y="21742"/>
                </a:lnTo>
                <a:lnTo>
                  <a:pt x="75958" y="34353"/>
                </a:lnTo>
                <a:lnTo>
                  <a:pt x="71691" y="46951"/>
                </a:lnTo>
                <a:lnTo>
                  <a:pt x="67157" y="59537"/>
                </a:lnTo>
                <a:lnTo>
                  <a:pt x="67157" y="45821"/>
                </a:lnTo>
                <a:lnTo>
                  <a:pt x="67157" y="28956"/>
                </a:lnTo>
                <a:lnTo>
                  <a:pt x="67157" y="7620"/>
                </a:lnTo>
                <a:lnTo>
                  <a:pt x="47345" y="7620"/>
                </a:lnTo>
                <a:lnTo>
                  <a:pt x="47345" y="28956"/>
                </a:lnTo>
                <a:lnTo>
                  <a:pt x="47345" y="45821"/>
                </a:lnTo>
                <a:lnTo>
                  <a:pt x="30581" y="45821"/>
                </a:lnTo>
                <a:lnTo>
                  <a:pt x="30581" y="28956"/>
                </a:lnTo>
                <a:lnTo>
                  <a:pt x="47345" y="28956"/>
                </a:lnTo>
                <a:lnTo>
                  <a:pt x="47345" y="7620"/>
                </a:lnTo>
                <a:lnTo>
                  <a:pt x="10680" y="7620"/>
                </a:lnTo>
                <a:lnTo>
                  <a:pt x="10680" y="64109"/>
                </a:lnTo>
                <a:lnTo>
                  <a:pt x="32105" y="64109"/>
                </a:lnTo>
                <a:lnTo>
                  <a:pt x="32105" y="128206"/>
                </a:lnTo>
                <a:lnTo>
                  <a:pt x="28956" y="128206"/>
                </a:lnTo>
                <a:lnTo>
                  <a:pt x="25908" y="129730"/>
                </a:lnTo>
                <a:lnTo>
                  <a:pt x="22872" y="129730"/>
                </a:lnTo>
                <a:lnTo>
                  <a:pt x="22872" y="76301"/>
                </a:lnTo>
                <a:lnTo>
                  <a:pt x="7620" y="76301"/>
                </a:lnTo>
                <a:lnTo>
                  <a:pt x="7620" y="131254"/>
                </a:lnTo>
                <a:lnTo>
                  <a:pt x="0" y="131254"/>
                </a:lnTo>
                <a:lnTo>
                  <a:pt x="3048" y="154114"/>
                </a:lnTo>
                <a:lnTo>
                  <a:pt x="15087" y="152717"/>
                </a:lnTo>
                <a:lnTo>
                  <a:pt x="59537" y="146494"/>
                </a:lnTo>
                <a:lnTo>
                  <a:pt x="67157" y="151066"/>
                </a:lnTo>
                <a:lnTo>
                  <a:pt x="73253" y="157162"/>
                </a:lnTo>
                <a:lnTo>
                  <a:pt x="77914" y="163258"/>
                </a:lnTo>
                <a:lnTo>
                  <a:pt x="90754" y="151282"/>
                </a:lnTo>
                <a:lnTo>
                  <a:pt x="94792" y="146494"/>
                </a:lnTo>
                <a:lnTo>
                  <a:pt x="101244" y="138874"/>
                </a:lnTo>
                <a:lnTo>
                  <a:pt x="101727" y="138303"/>
                </a:lnTo>
                <a:lnTo>
                  <a:pt x="110705" y="124472"/>
                </a:lnTo>
                <a:lnTo>
                  <a:pt x="117538" y="109918"/>
                </a:lnTo>
                <a:lnTo>
                  <a:pt x="123253" y="125945"/>
                </a:lnTo>
                <a:lnTo>
                  <a:pt x="130949" y="139827"/>
                </a:lnTo>
                <a:lnTo>
                  <a:pt x="140347" y="151714"/>
                </a:lnTo>
                <a:lnTo>
                  <a:pt x="151168" y="161734"/>
                </a:lnTo>
                <a:lnTo>
                  <a:pt x="155676" y="152717"/>
                </a:lnTo>
                <a:lnTo>
                  <a:pt x="160312" y="144970"/>
                </a:lnTo>
                <a:lnTo>
                  <a:pt x="163360" y="140398"/>
                </a:lnTo>
                <a:lnTo>
                  <a:pt x="152755" y="131546"/>
                </a:lnTo>
                <a:lnTo>
                  <a:pt x="143738" y="120967"/>
                </a:lnTo>
                <a:lnTo>
                  <a:pt x="136918" y="109918"/>
                </a:lnTo>
                <a:lnTo>
                  <a:pt x="136131" y="108648"/>
                </a:lnTo>
                <a:lnTo>
                  <a:pt x="129832" y="94589"/>
                </a:lnTo>
                <a:lnTo>
                  <a:pt x="163360" y="94589"/>
                </a:lnTo>
                <a:lnTo>
                  <a:pt x="163360" y="73253"/>
                </a:lnTo>
                <a:close/>
              </a:path>
              <a:path w="722630" h="163829">
                <a:moveTo>
                  <a:pt x="212318" y="3048"/>
                </a:moveTo>
                <a:lnTo>
                  <a:pt x="190881" y="0"/>
                </a:lnTo>
                <a:lnTo>
                  <a:pt x="186880" y="20904"/>
                </a:lnTo>
                <a:lnTo>
                  <a:pt x="181737" y="40246"/>
                </a:lnTo>
                <a:lnTo>
                  <a:pt x="175501" y="58013"/>
                </a:lnTo>
                <a:lnTo>
                  <a:pt x="175450" y="58166"/>
                </a:lnTo>
                <a:lnTo>
                  <a:pt x="168033" y="74777"/>
                </a:lnTo>
                <a:lnTo>
                  <a:pt x="169405" y="81686"/>
                </a:lnTo>
                <a:lnTo>
                  <a:pt x="170980" y="88493"/>
                </a:lnTo>
                <a:lnTo>
                  <a:pt x="172732" y="96685"/>
                </a:lnTo>
                <a:lnTo>
                  <a:pt x="174117" y="105346"/>
                </a:lnTo>
                <a:lnTo>
                  <a:pt x="180213" y="93065"/>
                </a:lnTo>
                <a:lnTo>
                  <a:pt x="183261" y="88493"/>
                </a:lnTo>
                <a:lnTo>
                  <a:pt x="183261" y="161734"/>
                </a:lnTo>
                <a:lnTo>
                  <a:pt x="203073" y="161734"/>
                </a:lnTo>
                <a:lnTo>
                  <a:pt x="203073" y="88493"/>
                </a:lnTo>
                <a:lnTo>
                  <a:pt x="203073" y="38201"/>
                </a:lnTo>
                <a:lnTo>
                  <a:pt x="205359" y="29883"/>
                </a:lnTo>
                <a:lnTo>
                  <a:pt x="207657" y="21158"/>
                </a:lnTo>
                <a:lnTo>
                  <a:pt x="212318" y="3048"/>
                </a:lnTo>
                <a:close/>
              </a:path>
              <a:path w="722630" h="163829">
                <a:moveTo>
                  <a:pt x="273367" y="123634"/>
                </a:moveTo>
                <a:lnTo>
                  <a:pt x="267271" y="125158"/>
                </a:lnTo>
                <a:lnTo>
                  <a:pt x="259651" y="126682"/>
                </a:lnTo>
                <a:lnTo>
                  <a:pt x="250418" y="128206"/>
                </a:lnTo>
                <a:lnTo>
                  <a:pt x="250418" y="108394"/>
                </a:lnTo>
                <a:lnTo>
                  <a:pt x="268795" y="108394"/>
                </a:lnTo>
                <a:lnTo>
                  <a:pt x="268795" y="90017"/>
                </a:lnTo>
                <a:lnTo>
                  <a:pt x="250418" y="90017"/>
                </a:lnTo>
                <a:lnTo>
                  <a:pt x="250418" y="74777"/>
                </a:lnTo>
                <a:lnTo>
                  <a:pt x="230606" y="74777"/>
                </a:lnTo>
                <a:lnTo>
                  <a:pt x="230606" y="90017"/>
                </a:lnTo>
                <a:lnTo>
                  <a:pt x="212318" y="90017"/>
                </a:lnTo>
                <a:lnTo>
                  <a:pt x="212318" y="108394"/>
                </a:lnTo>
                <a:lnTo>
                  <a:pt x="230606" y="108394"/>
                </a:lnTo>
                <a:lnTo>
                  <a:pt x="230606" y="129730"/>
                </a:lnTo>
                <a:lnTo>
                  <a:pt x="207645" y="132778"/>
                </a:lnTo>
                <a:lnTo>
                  <a:pt x="210794" y="152590"/>
                </a:lnTo>
                <a:lnTo>
                  <a:pt x="257543" y="145732"/>
                </a:lnTo>
                <a:lnTo>
                  <a:pt x="271843" y="143446"/>
                </a:lnTo>
                <a:lnTo>
                  <a:pt x="271843" y="138874"/>
                </a:lnTo>
                <a:lnTo>
                  <a:pt x="273367" y="132778"/>
                </a:lnTo>
                <a:lnTo>
                  <a:pt x="273367" y="128206"/>
                </a:lnTo>
                <a:lnTo>
                  <a:pt x="273367" y="123634"/>
                </a:lnTo>
                <a:close/>
              </a:path>
              <a:path w="722630" h="163829">
                <a:moveTo>
                  <a:pt x="276415" y="73253"/>
                </a:moveTo>
                <a:lnTo>
                  <a:pt x="274726" y="68681"/>
                </a:lnTo>
                <a:lnTo>
                  <a:pt x="272719" y="63207"/>
                </a:lnTo>
                <a:lnTo>
                  <a:pt x="269240" y="54965"/>
                </a:lnTo>
                <a:lnTo>
                  <a:pt x="268605" y="53441"/>
                </a:lnTo>
                <a:lnTo>
                  <a:pt x="259651" y="33629"/>
                </a:lnTo>
                <a:lnTo>
                  <a:pt x="244322" y="39725"/>
                </a:lnTo>
                <a:lnTo>
                  <a:pt x="245846" y="44297"/>
                </a:lnTo>
                <a:lnTo>
                  <a:pt x="248894" y="47345"/>
                </a:lnTo>
                <a:lnTo>
                  <a:pt x="250418" y="53441"/>
                </a:lnTo>
                <a:lnTo>
                  <a:pt x="230606" y="54965"/>
                </a:lnTo>
                <a:lnTo>
                  <a:pt x="244322" y="27432"/>
                </a:lnTo>
                <a:lnTo>
                  <a:pt x="270332" y="27432"/>
                </a:lnTo>
                <a:lnTo>
                  <a:pt x="270332" y="9144"/>
                </a:lnTo>
                <a:lnTo>
                  <a:pt x="213842" y="9144"/>
                </a:lnTo>
                <a:lnTo>
                  <a:pt x="213842" y="27432"/>
                </a:lnTo>
                <a:lnTo>
                  <a:pt x="224510" y="27432"/>
                </a:lnTo>
                <a:lnTo>
                  <a:pt x="219951" y="38900"/>
                </a:lnTo>
                <a:lnTo>
                  <a:pt x="215544" y="47904"/>
                </a:lnTo>
                <a:lnTo>
                  <a:pt x="211391" y="54330"/>
                </a:lnTo>
                <a:lnTo>
                  <a:pt x="207645" y="58013"/>
                </a:lnTo>
                <a:lnTo>
                  <a:pt x="213842" y="73253"/>
                </a:lnTo>
                <a:lnTo>
                  <a:pt x="222643" y="72123"/>
                </a:lnTo>
                <a:lnTo>
                  <a:pt x="232892" y="70980"/>
                </a:lnTo>
                <a:lnTo>
                  <a:pt x="256603" y="68681"/>
                </a:lnTo>
                <a:lnTo>
                  <a:pt x="259651" y="79349"/>
                </a:lnTo>
                <a:lnTo>
                  <a:pt x="276415" y="73253"/>
                </a:lnTo>
                <a:close/>
              </a:path>
              <a:path w="722630" h="163829">
                <a:moveTo>
                  <a:pt x="296227" y="22860"/>
                </a:moveTo>
                <a:lnTo>
                  <a:pt x="277939" y="22860"/>
                </a:lnTo>
                <a:lnTo>
                  <a:pt x="277939" y="123634"/>
                </a:lnTo>
                <a:lnTo>
                  <a:pt x="296227" y="123634"/>
                </a:lnTo>
                <a:lnTo>
                  <a:pt x="296227" y="22860"/>
                </a:lnTo>
                <a:close/>
              </a:path>
              <a:path w="722630" h="163829">
                <a:moveTo>
                  <a:pt x="325285" y="1524"/>
                </a:moveTo>
                <a:lnTo>
                  <a:pt x="305473" y="1524"/>
                </a:lnTo>
                <a:lnTo>
                  <a:pt x="305473" y="137350"/>
                </a:lnTo>
                <a:lnTo>
                  <a:pt x="302425" y="140398"/>
                </a:lnTo>
                <a:lnTo>
                  <a:pt x="284035" y="140398"/>
                </a:lnTo>
                <a:lnTo>
                  <a:pt x="277939" y="138874"/>
                </a:lnTo>
                <a:lnTo>
                  <a:pt x="279463" y="144970"/>
                </a:lnTo>
                <a:lnTo>
                  <a:pt x="279463" y="151066"/>
                </a:lnTo>
                <a:lnTo>
                  <a:pt x="280987" y="158686"/>
                </a:lnTo>
                <a:lnTo>
                  <a:pt x="293611" y="159283"/>
                </a:lnTo>
                <a:lnTo>
                  <a:pt x="303936" y="158877"/>
                </a:lnTo>
                <a:lnTo>
                  <a:pt x="311937" y="157619"/>
                </a:lnTo>
                <a:lnTo>
                  <a:pt x="317665" y="155638"/>
                </a:lnTo>
                <a:lnTo>
                  <a:pt x="322237" y="152590"/>
                </a:lnTo>
                <a:lnTo>
                  <a:pt x="325285" y="148018"/>
                </a:lnTo>
                <a:lnTo>
                  <a:pt x="325285" y="140398"/>
                </a:lnTo>
                <a:lnTo>
                  <a:pt x="325285" y="1524"/>
                </a:lnTo>
                <a:close/>
              </a:path>
              <a:path w="722630" h="163829">
                <a:moveTo>
                  <a:pt x="493306" y="51917"/>
                </a:moveTo>
                <a:lnTo>
                  <a:pt x="476440" y="51917"/>
                </a:lnTo>
                <a:lnTo>
                  <a:pt x="476440" y="22860"/>
                </a:lnTo>
                <a:lnTo>
                  <a:pt x="476440" y="6096"/>
                </a:lnTo>
                <a:lnTo>
                  <a:pt x="471868" y="6096"/>
                </a:lnTo>
                <a:lnTo>
                  <a:pt x="471868" y="67157"/>
                </a:lnTo>
                <a:lnTo>
                  <a:pt x="471868" y="76301"/>
                </a:lnTo>
                <a:lnTo>
                  <a:pt x="453593" y="76301"/>
                </a:lnTo>
                <a:lnTo>
                  <a:pt x="453593" y="90017"/>
                </a:lnTo>
                <a:lnTo>
                  <a:pt x="453593" y="99161"/>
                </a:lnTo>
                <a:lnTo>
                  <a:pt x="453593" y="111442"/>
                </a:lnTo>
                <a:lnTo>
                  <a:pt x="453593" y="120586"/>
                </a:lnTo>
                <a:lnTo>
                  <a:pt x="381762" y="120586"/>
                </a:lnTo>
                <a:lnTo>
                  <a:pt x="381762" y="111442"/>
                </a:lnTo>
                <a:lnTo>
                  <a:pt x="453593" y="111442"/>
                </a:lnTo>
                <a:lnTo>
                  <a:pt x="453593" y="99161"/>
                </a:lnTo>
                <a:lnTo>
                  <a:pt x="381762" y="99161"/>
                </a:lnTo>
                <a:lnTo>
                  <a:pt x="381762" y="90017"/>
                </a:lnTo>
                <a:lnTo>
                  <a:pt x="453593" y="90017"/>
                </a:lnTo>
                <a:lnTo>
                  <a:pt x="453593" y="76301"/>
                </a:lnTo>
                <a:lnTo>
                  <a:pt x="363486" y="76301"/>
                </a:lnTo>
                <a:lnTo>
                  <a:pt x="363486" y="67157"/>
                </a:lnTo>
                <a:lnTo>
                  <a:pt x="471868" y="67157"/>
                </a:lnTo>
                <a:lnTo>
                  <a:pt x="471868" y="6096"/>
                </a:lnTo>
                <a:lnTo>
                  <a:pt x="455104" y="6096"/>
                </a:lnTo>
                <a:lnTo>
                  <a:pt x="455104" y="22860"/>
                </a:lnTo>
                <a:lnTo>
                  <a:pt x="455104" y="51917"/>
                </a:lnTo>
                <a:lnTo>
                  <a:pt x="433679" y="51917"/>
                </a:lnTo>
                <a:lnTo>
                  <a:pt x="433679" y="42773"/>
                </a:lnTo>
                <a:lnTo>
                  <a:pt x="433679" y="28956"/>
                </a:lnTo>
                <a:lnTo>
                  <a:pt x="413867" y="28956"/>
                </a:lnTo>
                <a:lnTo>
                  <a:pt x="413867" y="42773"/>
                </a:lnTo>
                <a:lnTo>
                  <a:pt x="413867" y="51917"/>
                </a:lnTo>
                <a:lnTo>
                  <a:pt x="381762" y="51917"/>
                </a:lnTo>
                <a:lnTo>
                  <a:pt x="381762" y="42773"/>
                </a:lnTo>
                <a:lnTo>
                  <a:pt x="413867" y="42773"/>
                </a:lnTo>
                <a:lnTo>
                  <a:pt x="413867" y="28956"/>
                </a:lnTo>
                <a:lnTo>
                  <a:pt x="381762" y="28956"/>
                </a:lnTo>
                <a:lnTo>
                  <a:pt x="381762" y="22860"/>
                </a:lnTo>
                <a:lnTo>
                  <a:pt x="455104" y="22860"/>
                </a:lnTo>
                <a:lnTo>
                  <a:pt x="455104" y="6096"/>
                </a:lnTo>
                <a:lnTo>
                  <a:pt x="358902" y="6096"/>
                </a:lnTo>
                <a:lnTo>
                  <a:pt x="358902" y="51917"/>
                </a:lnTo>
                <a:lnTo>
                  <a:pt x="342049" y="51917"/>
                </a:lnTo>
                <a:lnTo>
                  <a:pt x="342049" y="85445"/>
                </a:lnTo>
                <a:lnTo>
                  <a:pt x="360426" y="85445"/>
                </a:lnTo>
                <a:lnTo>
                  <a:pt x="360426" y="160210"/>
                </a:lnTo>
                <a:lnTo>
                  <a:pt x="381762" y="160210"/>
                </a:lnTo>
                <a:lnTo>
                  <a:pt x="381762" y="134302"/>
                </a:lnTo>
                <a:lnTo>
                  <a:pt x="453593" y="134302"/>
                </a:lnTo>
                <a:lnTo>
                  <a:pt x="453593" y="138874"/>
                </a:lnTo>
                <a:lnTo>
                  <a:pt x="450532" y="141922"/>
                </a:lnTo>
                <a:lnTo>
                  <a:pt x="415391" y="141922"/>
                </a:lnTo>
                <a:lnTo>
                  <a:pt x="418439" y="148018"/>
                </a:lnTo>
                <a:lnTo>
                  <a:pt x="421487" y="160210"/>
                </a:lnTo>
                <a:lnTo>
                  <a:pt x="455104" y="160210"/>
                </a:lnTo>
                <a:lnTo>
                  <a:pt x="467296" y="157162"/>
                </a:lnTo>
                <a:lnTo>
                  <a:pt x="473392" y="151066"/>
                </a:lnTo>
                <a:lnTo>
                  <a:pt x="474916" y="144970"/>
                </a:lnTo>
                <a:lnTo>
                  <a:pt x="474916" y="134302"/>
                </a:lnTo>
                <a:lnTo>
                  <a:pt x="474916" y="120586"/>
                </a:lnTo>
                <a:lnTo>
                  <a:pt x="474916" y="111442"/>
                </a:lnTo>
                <a:lnTo>
                  <a:pt x="474916" y="99161"/>
                </a:lnTo>
                <a:lnTo>
                  <a:pt x="474916" y="90017"/>
                </a:lnTo>
                <a:lnTo>
                  <a:pt x="474916" y="85445"/>
                </a:lnTo>
                <a:lnTo>
                  <a:pt x="493306" y="85445"/>
                </a:lnTo>
                <a:lnTo>
                  <a:pt x="493306" y="76301"/>
                </a:lnTo>
                <a:lnTo>
                  <a:pt x="493306" y="67157"/>
                </a:lnTo>
                <a:lnTo>
                  <a:pt x="493306" y="51917"/>
                </a:lnTo>
                <a:close/>
              </a:path>
              <a:path w="722630" h="163829">
                <a:moveTo>
                  <a:pt x="565023" y="71729"/>
                </a:moveTo>
                <a:lnTo>
                  <a:pt x="545211" y="74777"/>
                </a:lnTo>
                <a:lnTo>
                  <a:pt x="545211" y="50393"/>
                </a:lnTo>
                <a:lnTo>
                  <a:pt x="561975" y="50393"/>
                </a:lnTo>
                <a:lnTo>
                  <a:pt x="561975" y="28956"/>
                </a:lnTo>
                <a:lnTo>
                  <a:pt x="545211" y="28956"/>
                </a:lnTo>
                <a:lnTo>
                  <a:pt x="545211" y="1524"/>
                </a:lnTo>
                <a:lnTo>
                  <a:pt x="523875" y="1524"/>
                </a:lnTo>
                <a:lnTo>
                  <a:pt x="523875" y="28956"/>
                </a:lnTo>
                <a:lnTo>
                  <a:pt x="505498" y="28956"/>
                </a:lnTo>
                <a:lnTo>
                  <a:pt x="505498" y="50393"/>
                </a:lnTo>
                <a:lnTo>
                  <a:pt x="523875" y="50393"/>
                </a:lnTo>
                <a:lnTo>
                  <a:pt x="523875" y="79349"/>
                </a:lnTo>
                <a:lnTo>
                  <a:pt x="516166" y="79349"/>
                </a:lnTo>
                <a:lnTo>
                  <a:pt x="510070" y="80873"/>
                </a:lnTo>
                <a:lnTo>
                  <a:pt x="503974" y="80873"/>
                </a:lnTo>
                <a:lnTo>
                  <a:pt x="505460" y="104914"/>
                </a:lnTo>
                <a:lnTo>
                  <a:pt x="505498" y="105346"/>
                </a:lnTo>
                <a:lnTo>
                  <a:pt x="523875" y="102298"/>
                </a:lnTo>
                <a:lnTo>
                  <a:pt x="523875" y="137350"/>
                </a:lnTo>
                <a:lnTo>
                  <a:pt x="520738" y="138874"/>
                </a:lnTo>
                <a:lnTo>
                  <a:pt x="505498" y="138874"/>
                </a:lnTo>
                <a:lnTo>
                  <a:pt x="508546" y="154114"/>
                </a:lnTo>
                <a:lnTo>
                  <a:pt x="510070" y="160210"/>
                </a:lnTo>
                <a:lnTo>
                  <a:pt x="528447" y="160210"/>
                </a:lnTo>
                <a:lnTo>
                  <a:pt x="534555" y="158686"/>
                </a:lnTo>
                <a:lnTo>
                  <a:pt x="539102" y="157175"/>
                </a:lnTo>
                <a:lnTo>
                  <a:pt x="542163" y="154114"/>
                </a:lnTo>
                <a:lnTo>
                  <a:pt x="545211" y="144970"/>
                </a:lnTo>
                <a:lnTo>
                  <a:pt x="545211" y="102298"/>
                </a:lnTo>
                <a:lnTo>
                  <a:pt x="545211" y="97764"/>
                </a:lnTo>
                <a:lnTo>
                  <a:pt x="544525" y="97764"/>
                </a:lnTo>
                <a:lnTo>
                  <a:pt x="561975" y="94589"/>
                </a:lnTo>
                <a:lnTo>
                  <a:pt x="563511" y="80873"/>
                </a:lnTo>
                <a:lnTo>
                  <a:pt x="563511" y="74777"/>
                </a:lnTo>
                <a:lnTo>
                  <a:pt x="563511" y="73253"/>
                </a:lnTo>
                <a:lnTo>
                  <a:pt x="565023" y="71729"/>
                </a:lnTo>
                <a:close/>
              </a:path>
              <a:path w="722630" h="163829">
                <a:moveTo>
                  <a:pt x="667423" y="58013"/>
                </a:moveTo>
                <a:lnTo>
                  <a:pt x="591032" y="58013"/>
                </a:lnTo>
                <a:lnTo>
                  <a:pt x="591032" y="33629"/>
                </a:lnTo>
                <a:lnTo>
                  <a:pt x="665899" y="25908"/>
                </a:lnTo>
                <a:lnTo>
                  <a:pt x="658279" y="3048"/>
                </a:lnTo>
                <a:lnTo>
                  <a:pt x="636460" y="7048"/>
                </a:lnTo>
                <a:lnTo>
                  <a:pt x="614514" y="9906"/>
                </a:lnTo>
                <a:lnTo>
                  <a:pt x="592302" y="11620"/>
                </a:lnTo>
                <a:lnTo>
                  <a:pt x="569696" y="12192"/>
                </a:lnTo>
                <a:lnTo>
                  <a:pt x="569696" y="76301"/>
                </a:lnTo>
                <a:lnTo>
                  <a:pt x="568528" y="97764"/>
                </a:lnTo>
                <a:lnTo>
                  <a:pt x="565073" y="116205"/>
                </a:lnTo>
                <a:lnTo>
                  <a:pt x="559333" y="131470"/>
                </a:lnTo>
                <a:lnTo>
                  <a:pt x="551319" y="143446"/>
                </a:lnTo>
                <a:lnTo>
                  <a:pt x="556526" y="148018"/>
                </a:lnTo>
                <a:lnTo>
                  <a:pt x="561035" y="152590"/>
                </a:lnTo>
                <a:lnTo>
                  <a:pt x="565277" y="157175"/>
                </a:lnTo>
                <a:lnTo>
                  <a:pt x="569696" y="161734"/>
                </a:lnTo>
                <a:lnTo>
                  <a:pt x="578815" y="145478"/>
                </a:lnTo>
                <a:lnTo>
                  <a:pt x="585508" y="126492"/>
                </a:lnTo>
                <a:lnTo>
                  <a:pt x="589534" y="105346"/>
                </a:lnTo>
                <a:lnTo>
                  <a:pt x="589622" y="104914"/>
                </a:lnTo>
                <a:lnTo>
                  <a:pt x="591032" y="80873"/>
                </a:lnTo>
                <a:lnTo>
                  <a:pt x="591032" y="79349"/>
                </a:lnTo>
                <a:lnTo>
                  <a:pt x="621601" y="79349"/>
                </a:lnTo>
                <a:lnTo>
                  <a:pt x="621601" y="160210"/>
                </a:lnTo>
                <a:lnTo>
                  <a:pt x="642937" y="160210"/>
                </a:lnTo>
                <a:lnTo>
                  <a:pt x="642937" y="79349"/>
                </a:lnTo>
                <a:lnTo>
                  <a:pt x="667423" y="79349"/>
                </a:lnTo>
                <a:lnTo>
                  <a:pt x="667423" y="58013"/>
                </a:lnTo>
                <a:close/>
              </a:path>
              <a:path w="722630" h="163829">
                <a:moveTo>
                  <a:pt x="722376" y="128206"/>
                </a:moveTo>
                <a:lnTo>
                  <a:pt x="720852" y="125158"/>
                </a:lnTo>
                <a:lnTo>
                  <a:pt x="717804" y="122110"/>
                </a:lnTo>
                <a:lnTo>
                  <a:pt x="714756" y="120586"/>
                </a:lnTo>
                <a:lnTo>
                  <a:pt x="708672" y="120586"/>
                </a:lnTo>
                <a:lnTo>
                  <a:pt x="707136" y="122110"/>
                </a:lnTo>
                <a:lnTo>
                  <a:pt x="704088" y="123634"/>
                </a:lnTo>
                <a:lnTo>
                  <a:pt x="702475" y="126682"/>
                </a:lnTo>
                <a:lnTo>
                  <a:pt x="700951" y="128206"/>
                </a:lnTo>
                <a:lnTo>
                  <a:pt x="700951" y="134302"/>
                </a:lnTo>
                <a:lnTo>
                  <a:pt x="702475" y="137350"/>
                </a:lnTo>
                <a:lnTo>
                  <a:pt x="704088" y="138874"/>
                </a:lnTo>
                <a:lnTo>
                  <a:pt x="707136" y="140398"/>
                </a:lnTo>
                <a:lnTo>
                  <a:pt x="708672" y="141922"/>
                </a:lnTo>
                <a:lnTo>
                  <a:pt x="714756" y="141922"/>
                </a:lnTo>
                <a:lnTo>
                  <a:pt x="717804" y="140398"/>
                </a:lnTo>
                <a:lnTo>
                  <a:pt x="720852" y="137350"/>
                </a:lnTo>
                <a:lnTo>
                  <a:pt x="722376" y="134302"/>
                </a:lnTo>
                <a:lnTo>
                  <a:pt x="722376" y="128206"/>
                </a:lnTo>
                <a:close/>
              </a:path>
              <a:path w="722630" h="163829">
                <a:moveTo>
                  <a:pt x="722376" y="54965"/>
                </a:moveTo>
                <a:lnTo>
                  <a:pt x="720852" y="51917"/>
                </a:lnTo>
                <a:lnTo>
                  <a:pt x="719328" y="50393"/>
                </a:lnTo>
                <a:lnTo>
                  <a:pt x="717804" y="47345"/>
                </a:lnTo>
                <a:lnTo>
                  <a:pt x="707136" y="47345"/>
                </a:lnTo>
                <a:lnTo>
                  <a:pt x="704088" y="50393"/>
                </a:lnTo>
                <a:lnTo>
                  <a:pt x="702475" y="51917"/>
                </a:lnTo>
                <a:lnTo>
                  <a:pt x="700951" y="54965"/>
                </a:lnTo>
                <a:lnTo>
                  <a:pt x="700951" y="59537"/>
                </a:lnTo>
                <a:lnTo>
                  <a:pt x="702475" y="62585"/>
                </a:lnTo>
                <a:lnTo>
                  <a:pt x="704088" y="64109"/>
                </a:lnTo>
                <a:lnTo>
                  <a:pt x="707136" y="67157"/>
                </a:lnTo>
                <a:lnTo>
                  <a:pt x="717804" y="67157"/>
                </a:lnTo>
                <a:lnTo>
                  <a:pt x="719328" y="64109"/>
                </a:lnTo>
                <a:lnTo>
                  <a:pt x="722376" y="62585"/>
                </a:lnTo>
                <a:lnTo>
                  <a:pt x="722376" y="549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685353" y="5275897"/>
            <a:ext cx="887730" cy="165100"/>
          </a:xfrm>
          <a:custGeom>
            <a:avLst/>
            <a:gdLst/>
            <a:ahLst/>
            <a:cxnLst/>
            <a:rect l="l" t="t" r="r" b="b"/>
            <a:pathLst>
              <a:path w="887730" h="165100">
                <a:moveTo>
                  <a:pt x="152679" y="27432"/>
                </a:moveTo>
                <a:lnTo>
                  <a:pt x="47332" y="27432"/>
                </a:lnTo>
                <a:lnTo>
                  <a:pt x="50393" y="19812"/>
                </a:lnTo>
                <a:lnTo>
                  <a:pt x="54965" y="12192"/>
                </a:lnTo>
                <a:lnTo>
                  <a:pt x="56476" y="4572"/>
                </a:lnTo>
                <a:lnTo>
                  <a:pt x="44284" y="1524"/>
                </a:lnTo>
                <a:lnTo>
                  <a:pt x="35610" y="21501"/>
                </a:lnTo>
                <a:lnTo>
                  <a:pt x="25527" y="40055"/>
                </a:lnTo>
                <a:lnTo>
                  <a:pt x="13754" y="56908"/>
                </a:lnTo>
                <a:lnTo>
                  <a:pt x="0" y="71729"/>
                </a:lnTo>
                <a:lnTo>
                  <a:pt x="3048" y="74777"/>
                </a:lnTo>
                <a:lnTo>
                  <a:pt x="7620" y="77825"/>
                </a:lnTo>
                <a:lnTo>
                  <a:pt x="10668" y="80873"/>
                </a:lnTo>
                <a:lnTo>
                  <a:pt x="18643" y="72097"/>
                </a:lnTo>
                <a:lnTo>
                  <a:pt x="26479" y="62014"/>
                </a:lnTo>
                <a:lnTo>
                  <a:pt x="34061" y="51092"/>
                </a:lnTo>
                <a:lnTo>
                  <a:pt x="41236" y="39725"/>
                </a:lnTo>
                <a:lnTo>
                  <a:pt x="64109" y="39725"/>
                </a:lnTo>
                <a:lnTo>
                  <a:pt x="56705" y="64630"/>
                </a:lnTo>
                <a:lnTo>
                  <a:pt x="43853" y="86829"/>
                </a:lnTo>
                <a:lnTo>
                  <a:pt x="25869" y="106464"/>
                </a:lnTo>
                <a:lnTo>
                  <a:pt x="3048" y="123634"/>
                </a:lnTo>
                <a:lnTo>
                  <a:pt x="6096" y="126682"/>
                </a:lnTo>
                <a:lnTo>
                  <a:pt x="7620" y="131254"/>
                </a:lnTo>
                <a:lnTo>
                  <a:pt x="10668" y="134302"/>
                </a:lnTo>
                <a:lnTo>
                  <a:pt x="36195" y="115455"/>
                </a:lnTo>
                <a:lnTo>
                  <a:pt x="55702" y="93306"/>
                </a:lnTo>
                <a:lnTo>
                  <a:pt x="69481" y="68008"/>
                </a:lnTo>
                <a:lnTo>
                  <a:pt x="77825" y="39725"/>
                </a:lnTo>
                <a:lnTo>
                  <a:pt x="102298" y="39725"/>
                </a:lnTo>
                <a:lnTo>
                  <a:pt x="96037" y="74269"/>
                </a:lnTo>
                <a:lnTo>
                  <a:pt x="82042" y="104546"/>
                </a:lnTo>
                <a:lnTo>
                  <a:pt x="60591" y="130251"/>
                </a:lnTo>
                <a:lnTo>
                  <a:pt x="32004" y="151066"/>
                </a:lnTo>
                <a:lnTo>
                  <a:pt x="35052" y="154114"/>
                </a:lnTo>
                <a:lnTo>
                  <a:pt x="36576" y="158686"/>
                </a:lnTo>
                <a:lnTo>
                  <a:pt x="39624" y="161734"/>
                </a:lnTo>
                <a:lnTo>
                  <a:pt x="70916" y="139458"/>
                </a:lnTo>
                <a:lnTo>
                  <a:pt x="93891" y="111594"/>
                </a:lnTo>
                <a:lnTo>
                  <a:pt x="108813" y="78295"/>
                </a:lnTo>
                <a:lnTo>
                  <a:pt x="116014" y="39725"/>
                </a:lnTo>
                <a:lnTo>
                  <a:pt x="138963" y="39725"/>
                </a:lnTo>
                <a:lnTo>
                  <a:pt x="136677" y="85458"/>
                </a:lnTo>
                <a:lnTo>
                  <a:pt x="132994" y="131241"/>
                </a:lnTo>
                <a:lnTo>
                  <a:pt x="114490" y="143446"/>
                </a:lnTo>
                <a:lnTo>
                  <a:pt x="99809" y="143256"/>
                </a:lnTo>
                <a:lnTo>
                  <a:pt x="91948" y="142811"/>
                </a:lnTo>
                <a:lnTo>
                  <a:pt x="83921" y="141922"/>
                </a:lnTo>
                <a:lnTo>
                  <a:pt x="85432" y="146494"/>
                </a:lnTo>
                <a:lnTo>
                  <a:pt x="85432" y="151066"/>
                </a:lnTo>
                <a:lnTo>
                  <a:pt x="87058" y="155638"/>
                </a:lnTo>
                <a:lnTo>
                  <a:pt x="95034" y="156527"/>
                </a:lnTo>
                <a:lnTo>
                  <a:pt x="102870" y="156984"/>
                </a:lnTo>
                <a:lnTo>
                  <a:pt x="117538" y="157162"/>
                </a:lnTo>
                <a:lnTo>
                  <a:pt x="129857" y="155143"/>
                </a:lnTo>
                <a:lnTo>
                  <a:pt x="149034" y="107340"/>
                </a:lnTo>
                <a:lnTo>
                  <a:pt x="150888" y="59232"/>
                </a:lnTo>
                <a:lnTo>
                  <a:pt x="152679" y="27432"/>
                </a:lnTo>
                <a:close/>
              </a:path>
              <a:path w="887730" h="165100">
                <a:moveTo>
                  <a:pt x="195453" y="117538"/>
                </a:moveTo>
                <a:lnTo>
                  <a:pt x="183261" y="112966"/>
                </a:lnTo>
                <a:lnTo>
                  <a:pt x="179781" y="122110"/>
                </a:lnTo>
                <a:lnTo>
                  <a:pt x="176161" y="131064"/>
                </a:lnTo>
                <a:lnTo>
                  <a:pt x="172250" y="139763"/>
                </a:lnTo>
                <a:lnTo>
                  <a:pt x="167919" y="148018"/>
                </a:lnTo>
                <a:lnTo>
                  <a:pt x="177165" y="151066"/>
                </a:lnTo>
                <a:lnTo>
                  <a:pt x="180213" y="154114"/>
                </a:lnTo>
                <a:lnTo>
                  <a:pt x="184518" y="144119"/>
                </a:lnTo>
                <a:lnTo>
                  <a:pt x="188341" y="134835"/>
                </a:lnTo>
                <a:lnTo>
                  <a:pt x="191998" y="125831"/>
                </a:lnTo>
                <a:lnTo>
                  <a:pt x="195453" y="117538"/>
                </a:lnTo>
                <a:close/>
              </a:path>
              <a:path w="887730" h="165100">
                <a:moveTo>
                  <a:pt x="296227" y="126682"/>
                </a:moveTo>
                <a:lnTo>
                  <a:pt x="287083" y="123634"/>
                </a:lnTo>
                <a:lnTo>
                  <a:pt x="284035" y="122110"/>
                </a:lnTo>
                <a:lnTo>
                  <a:pt x="282511" y="129730"/>
                </a:lnTo>
                <a:lnTo>
                  <a:pt x="280987" y="135826"/>
                </a:lnTo>
                <a:lnTo>
                  <a:pt x="277939" y="144970"/>
                </a:lnTo>
                <a:lnTo>
                  <a:pt x="274891" y="148018"/>
                </a:lnTo>
                <a:lnTo>
                  <a:pt x="224497" y="148018"/>
                </a:lnTo>
                <a:lnTo>
                  <a:pt x="221462" y="144970"/>
                </a:lnTo>
                <a:lnTo>
                  <a:pt x="221462" y="114490"/>
                </a:lnTo>
                <a:lnTo>
                  <a:pt x="209169" y="114490"/>
                </a:lnTo>
                <a:lnTo>
                  <a:pt x="213741" y="154698"/>
                </a:lnTo>
                <a:lnTo>
                  <a:pt x="227545" y="160210"/>
                </a:lnTo>
                <a:lnTo>
                  <a:pt x="270319" y="160210"/>
                </a:lnTo>
                <a:lnTo>
                  <a:pt x="278358" y="159334"/>
                </a:lnTo>
                <a:lnTo>
                  <a:pt x="284416" y="156591"/>
                </a:lnTo>
                <a:lnTo>
                  <a:pt x="288747" y="151853"/>
                </a:lnTo>
                <a:lnTo>
                  <a:pt x="290360" y="148018"/>
                </a:lnTo>
                <a:lnTo>
                  <a:pt x="291655" y="144970"/>
                </a:lnTo>
                <a:lnTo>
                  <a:pt x="293179" y="140398"/>
                </a:lnTo>
                <a:lnTo>
                  <a:pt x="294563" y="134835"/>
                </a:lnTo>
                <a:lnTo>
                  <a:pt x="294601" y="134683"/>
                </a:lnTo>
                <a:lnTo>
                  <a:pt x="294703" y="134302"/>
                </a:lnTo>
                <a:lnTo>
                  <a:pt x="296189" y="126834"/>
                </a:lnTo>
                <a:lnTo>
                  <a:pt x="296227" y="126682"/>
                </a:lnTo>
                <a:close/>
              </a:path>
              <a:path w="887730" h="165100">
                <a:moveTo>
                  <a:pt x="313080" y="42773"/>
                </a:moveTo>
                <a:lnTo>
                  <a:pt x="268795" y="42773"/>
                </a:lnTo>
                <a:lnTo>
                  <a:pt x="276415" y="35153"/>
                </a:lnTo>
                <a:lnTo>
                  <a:pt x="280987" y="28956"/>
                </a:lnTo>
                <a:lnTo>
                  <a:pt x="284035" y="25908"/>
                </a:lnTo>
                <a:lnTo>
                  <a:pt x="284035" y="15240"/>
                </a:lnTo>
                <a:lnTo>
                  <a:pt x="268795" y="15240"/>
                </a:lnTo>
                <a:lnTo>
                  <a:pt x="268795" y="25908"/>
                </a:lnTo>
                <a:lnTo>
                  <a:pt x="264134" y="32004"/>
                </a:lnTo>
                <a:lnTo>
                  <a:pt x="258025" y="36677"/>
                </a:lnTo>
                <a:lnTo>
                  <a:pt x="253453" y="42773"/>
                </a:lnTo>
                <a:lnTo>
                  <a:pt x="196977" y="42773"/>
                </a:lnTo>
                <a:lnTo>
                  <a:pt x="203073" y="36677"/>
                </a:lnTo>
                <a:lnTo>
                  <a:pt x="207645" y="32004"/>
                </a:lnTo>
                <a:lnTo>
                  <a:pt x="213741" y="25908"/>
                </a:lnTo>
                <a:lnTo>
                  <a:pt x="268795" y="25908"/>
                </a:lnTo>
                <a:lnTo>
                  <a:pt x="268795" y="15240"/>
                </a:lnTo>
                <a:lnTo>
                  <a:pt x="222973" y="15240"/>
                </a:lnTo>
                <a:lnTo>
                  <a:pt x="226034" y="10668"/>
                </a:lnTo>
                <a:lnTo>
                  <a:pt x="229069" y="7620"/>
                </a:lnTo>
                <a:lnTo>
                  <a:pt x="232117" y="3048"/>
                </a:lnTo>
                <a:lnTo>
                  <a:pt x="218313" y="0"/>
                </a:lnTo>
                <a:lnTo>
                  <a:pt x="208305" y="13449"/>
                </a:lnTo>
                <a:lnTo>
                  <a:pt x="196583" y="26352"/>
                </a:lnTo>
                <a:lnTo>
                  <a:pt x="183121" y="38671"/>
                </a:lnTo>
                <a:lnTo>
                  <a:pt x="167919" y="50393"/>
                </a:lnTo>
                <a:lnTo>
                  <a:pt x="170967" y="53441"/>
                </a:lnTo>
                <a:lnTo>
                  <a:pt x="174028" y="54965"/>
                </a:lnTo>
                <a:lnTo>
                  <a:pt x="177165" y="58013"/>
                </a:lnTo>
                <a:lnTo>
                  <a:pt x="181737" y="54965"/>
                </a:lnTo>
                <a:lnTo>
                  <a:pt x="186309" y="50393"/>
                </a:lnTo>
                <a:lnTo>
                  <a:pt x="190881" y="47345"/>
                </a:lnTo>
                <a:lnTo>
                  <a:pt x="190881" y="53441"/>
                </a:lnTo>
                <a:lnTo>
                  <a:pt x="300799" y="53441"/>
                </a:lnTo>
                <a:lnTo>
                  <a:pt x="300799" y="68681"/>
                </a:lnTo>
                <a:lnTo>
                  <a:pt x="189357" y="68681"/>
                </a:lnTo>
                <a:lnTo>
                  <a:pt x="189357" y="79349"/>
                </a:lnTo>
                <a:lnTo>
                  <a:pt x="300799" y="79349"/>
                </a:lnTo>
                <a:lnTo>
                  <a:pt x="300799" y="94589"/>
                </a:lnTo>
                <a:lnTo>
                  <a:pt x="186309" y="94589"/>
                </a:lnTo>
                <a:lnTo>
                  <a:pt x="186309" y="105346"/>
                </a:lnTo>
                <a:lnTo>
                  <a:pt x="242785" y="105346"/>
                </a:lnTo>
                <a:lnTo>
                  <a:pt x="235178" y="111442"/>
                </a:lnTo>
                <a:lnTo>
                  <a:pt x="253453" y="134302"/>
                </a:lnTo>
                <a:lnTo>
                  <a:pt x="264134" y="125158"/>
                </a:lnTo>
                <a:lnTo>
                  <a:pt x="259549" y="120357"/>
                </a:lnTo>
                <a:lnTo>
                  <a:pt x="250405" y="110159"/>
                </a:lnTo>
                <a:lnTo>
                  <a:pt x="245846" y="105346"/>
                </a:lnTo>
                <a:lnTo>
                  <a:pt x="300799" y="105346"/>
                </a:lnTo>
                <a:lnTo>
                  <a:pt x="300799" y="111442"/>
                </a:lnTo>
                <a:lnTo>
                  <a:pt x="313080" y="111442"/>
                </a:lnTo>
                <a:lnTo>
                  <a:pt x="313080" y="47345"/>
                </a:lnTo>
                <a:lnTo>
                  <a:pt x="313080" y="42773"/>
                </a:lnTo>
                <a:close/>
              </a:path>
              <a:path w="887730" h="165100">
                <a:moveTo>
                  <a:pt x="331381" y="141922"/>
                </a:moveTo>
                <a:lnTo>
                  <a:pt x="325894" y="134835"/>
                </a:lnTo>
                <a:lnTo>
                  <a:pt x="315506" y="120065"/>
                </a:lnTo>
                <a:lnTo>
                  <a:pt x="310032" y="112966"/>
                </a:lnTo>
                <a:lnTo>
                  <a:pt x="299275" y="119062"/>
                </a:lnTo>
                <a:lnTo>
                  <a:pt x="304634" y="126682"/>
                </a:lnTo>
                <a:lnTo>
                  <a:pt x="310032" y="134683"/>
                </a:lnTo>
                <a:lnTo>
                  <a:pt x="314566" y="141782"/>
                </a:lnTo>
                <a:lnTo>
                  <a:pt x="319176" y="149542"/>
                </a:lnTo>
                <a:lnTo>
                  <a:pt x="331381" y="141922"/>
                </a:lnTo>
                <a:close/>
              </a:path>
              <a:path w="887730" h="165100">
                <a:moveTo>
                  <a:pt x="496341" y="68681"/>
                </a:moveTo>
                <a:lnTo>
                  <a:pt x="426059" y="68681"/>
                </a:lnTo>
                <a:lnTo>
                  <a:pt x="426059" y="25908"/>
                </a:lnTo>
                <a:lnTo>
                  <a:pt x="484060" y="25908"/>
                </a:lnTo>
                <a:lnTo>
                  <a:pt x="484060" y="13716"/>
                </a:lnTo>
                <a:lnTo>
                  <a:pt x="348132" y="13716"/>
                </a:lnTo>
                <a:lnTo>
                  <a:pt x="348132" y="25908"/>
                </a:lnTo>
                <a:lnTo>
                  <a:pt x="412343" y="25908"/>
                </a:lnTo>
                <a:lnTo>
                  <a:pt x="412343" y="68681"/>
                </a:lnTo>
                <a:lnTo>
                  <a:pt x="335953" y="68681"/>
                </a:lnTo>
                <a:lnTo>
                  <a:pt x="335953" y="82397"/>
                </a:lnTo>
                <a:lnTo>
                  <a:pt x="412343" y="82397"/>
                </a:lnTo>
                <a:lnTo>
                  <a:pt x="412343" y="138874"/>
                </a:lnTo>
                <a:lnTo>
                  <a:pt x="410806" y="141922"/>
                </a:lnTo>
                <a:lnTo>
                  <a:pt x="407771" y="144970"/>
                </a:lnTo>
                <a:lnTo>
                  <a:pt x="404710" y="146494"/>
                </a:lnTo>
                <a:lnTo>
                  <a:pt x="395173" y="146481"/>
                </a:lnTo>
                <a:lnTo>
                  <a:pt x="382473" y="145859"/>
                </a:lnTo>
                <a:lnTo>
                  <a:pt x="374142" y="144970"/>
                </a:lnTo>
                <a:lnTo>
                  <a:pt x="375666" y="149542"/>
                </a:lnTo>
                <a:lnTo>
                  <a:pt x="375666" y="160210"/>
                </a:lnTo>
                <a:lnTo>
                  <a:pt x="412343" y="160210"/>
                </a:lnTo>
                <a:lnTo>
                  <a:pt x="418426" y="157162"/>
                </a:lnTo>
                <a:lnTo>
                  <a:pt x="424522" y="151066"/>
                </a:lnTo>
                <a:lnTo>
                  <a:pt x="426059" y="144970"/>
                </a:lnTo>
                <a:lnTo>
                  <a:pt x="426059" y="82397"/>
                </a:lnTo>
                <a:lnTo>
                  <a:pt x="496341" y="82397"/>
                </a:lnTo>
                <a:lnTo>
                  <a:pt x="496341" y="68681"/>
                </a:lnTo>
                <a:close/>
              </a:path>
              <a:path w="887730" h="165100">
                <a:moveTo>
                  <a:pt x="560451" y="36677"/>
                </a:moveTo>
                <a:lnTo>
                  <a:pt x="539115" y="36677"/>
                </a:lnTo>
                <a:lnTo>
                  <a:pt x="539115" y="3048"/>
                </a:lnTo>
                <a:lnTo>
                  <a:pt x="526834" y="3048"/>
                </a:lnTo>
                <a:lnTo>
                  <a:pt x="526834" y="36677"/>
                </a:lnTo>
                <a:lnTo>
                  <a:pt x="505485" y="36677"/>
                </a:lnTo>
                <a:lnTo>
                  <a:pt x="505485" y="47345"/>
                </a:lnTo>
                <a:lnTo>
                  <a:pt x="526834" y="47345"/>
                </a:lnTo>
                <a:lnTo>
                  <a:pt x="526834" y="83921"/>
                </a:lnTo>
                <a:lnTo>
                  <a:pt x="517677" y="85445"/>
                </a:lnTo>
                <a:lnTo>
                  <a:pt x="510057" y="88493"/>
                </a:lnTo>
                <a:lnTo>
                  <a:pt x="502450" y="90017"/>
                </a:lnTo>
                <a:lnTo>
                  <a:pt x="503961" y="103822"/>
                </a:lnTo>
                <a:lnTo>
                  <a:pt x="511594" y="100685"/>
                </a:lnTo>
                <a:lnTo>
                  <a:pt x="519201" y="99161"/>
                </a:lnTo>
                <a:lnTo>
                  <a:pt x="526834" y="96113"/>
                </a:lnTo>
                <a:lnTo>
                  <a:pt x="526834" y="146494"/>
                </a:lnTo>
                <a:lnTo>
                  <a:pt x="523773" y="148018"/>
                </a:lnTo>
                <a:lnTo>
                  <a:pt x="503961" y="148018"/>
                </a:lnTo>
                <a:lnTo>
                  <a:pt x="507022" y="157162"/>
                </a:lnTo>
                <a:lnTo>
                  <a:pt x="507022" y="160210"/>
                </a:lnTo>
                <a:lnTo>
                  <a:pt x="513105" y="161734"/>
                </a:lnTo>
                <a:lnTo>
                  <a:pt x="534543" y="161734"/>
                </a:lnTo>
                <a:lnTo>
                  <a:pt x="539115" y="155638"/>
                </a:lnTo>
                <a:lnTo>
                  <a:pt x="539115" y="96113"/>
                </a:lnTo>
                <a:lnTo>
                  <a:pt x="539115" y="93065"/>
                </a:lnTo>
                <a:lnTo>
                  <a:pt x="546735" y="90017"/>
                </a:lnTo>
                <a:lnTo>
                  <a:pt x="552831" y="88493"/>
                </a:lnTo>
                <a:lnTo>
                  <a:pt x="557403" y="86969"/>
                </a:lnTo>
                <a:lnTo>
                  <a:pt x="557403" y="79349"/>
                </a:lnTo>
                <a:lnTo>
                  <a:pt x="557403" y="74777"/>
                </a:lnTo>
                <a:lnTo>
                  <a:pt x="539115" y="79349"/>
                </a:lnTo>
                <a:lnTo>
                  <a:pt x="539115" y="47345"/>
                </a:lnTo>
                <a:lnTo>
                  <a:pt x="560451" y="47345"/>
                </a:lnTo>
                <a:lnTo>
                  <a:pt x="560451" y="36677"/>
                </a:lnTo>
                <a:close/>
              </a:path>
              <a:path w="887730" h="165100">
                <a:moveTo>
                  <a:pt x="665797" y="149542"/>
                </a:moveTo>
                <a:lnTo>
                  <a:pt x="649173" y="139573"/>
                </a:lnTo>
                <a:lnTo>
                  <a:pt x="635685" y="125730"/>
                </a:lnTo>
                <a:lnTo>
                  <a:pt x="625030" y="108153"/>
                </a:lnTo>
                <a:lnTo>
                  <a:pt x="621601" y="99161"/>
                </a:lnTo>
                <a:lnTo>
                  <a:pt x="616940" y="86969"/>
                </a:lnTo>
                <a:lnTo>
                  <a:pt x="664273" y="86969"/>
                </a:lnTo>
                <a:lnTo>
                  <a:pt x="664273" y="74777"/>
                </a:lnTo>
                <a:lnTo>
                  <a:pt x="615403" y="74777"/>
                </a:lnTo>
                <a:lnTo>
                  <a:pt x="615403" y="42773"/>
                </a:lnTo>
                <a:lnTo>
                  <a:pt x="658177" y="42773"/>
                </a:lnTo>
                <a:lnTo>
                  <a:pt x="658177" y="30480"/>
                </a:lnTo>
                <a:lnTo>
                  <a:pt x="615403" y="30480"/>
                </a:lnTo>
                <a:lnTo>
                  <a:pt x="616280" y="24244"/>
                </a:lnTo>
                <a:lnTo>
                  <a:pt x="616737" y="17145"/>
                </a:lnTo>
                <a:lnTo>
                  <a:pt x="616915" y="9486"/>
                </a:lnTo>
                <a:lnTo>
                  <a:pt x="616940" y="1524"/>
                </a:lnTo>
                <a:lnTo>
                  <a:pt x="603211" y="1524"/>
                </a:lnTo>
                <a:lnTo>
                  <a:pt x="603211" y="30480"/>
                </a:lnTo>
                <a:lnTo>
                  <a:pt x="568071" y="30480"/>
                </a:lnTo>
                <a:lnTo>
                  <a:pt x="568071" y="42773"/>
                </a:lnTo>
                <a:lnTo>
                  <a:pt x="603211" y="42773"/>
                </a:lnTo>
                <a:lnTo>
                  <a:pt x="603097" y="47345"/>
                </a:lnTo>
                <a:lnTo>
                  <a:pt x="602970" y="52489"/>
                </a:lnTo>
                <a:lnTo>
                  <a:pt x="602449" y="61061"/>
                </a:lnTo>
                <a:lnTo>
                  <a:pt x="601916" y="68491"/>
                </a:lnTo>
                <a:lnTo>
                  <a:pt x="601687" y="74777"/>
                </a:lnTo>
                <a:lnTo>
                  <a:pt x="561975" y="74777"/>
                </a:lnTo>
                <a:lnTo>
                  <a:pt x="561975" y="86969"/>
                </a:lnTo>
                <a:lnTo>
                  <a:pt x="600163" y="86969"/>
                </a:lnTo>
                <a:lnTo>
                  <a:pt x="593572" y="107340"/>
                </a:lnTo>
                <a:lnTo>
                  <a:pt x="582968" y="124968"/>
                </a:lnTo>
                <a:lnTo>
                  <a:pt x="568363" y="140004"/>
                </a:lnTo>
                <a:lnTo>
                  <a:pt x="549783" y="152590"/>
                </a:lnTo>
                <a:lnTo>
                  <a:pt x="552831" y="155638"/>
                </a:lnTo>
                <a:lnTo>
                  <a:pt x="555879" y="160210"/>
                </a:lnTo>
                <a:lnTo>
                  <a:pt x="558927" y="163258"/>
                </a:lnTo>
                <a:lnTo>
                  <a:pt x="576694" y="150685"/>
                </a:lnTo>
                <a:lnTo>
                  <a:pt x="591007" y="135826"/>
                </a:lnTo>
                <a:lnTo>
                  <a:pt x="601865" y="118656"/>
                </a:lnTo>
                <a:lnTo>
                  <a:pt x="609307" y="99161"/>
                </a:lnTo>
                <a:lnTo>
                  <a:pt x="616458" y="118656"/>
                </a:lnTo>
                <a:lnTo>
                  <a:pt x="626313" y="135636"/>
                </a:lnTo>
                <a:lnTo>
                  <a:pt x="638746" y="150050"/>
                </a:lnTo>
                <a:lnTo>
                  <a:pt x="653605" y="161734"/>
                </a:lnTo>
                <a:lnTo>
                  <a:pt x="665797" y="149542"/>
                </a:lnTo>
                <a:close/>
              </a:path>
              <a:path w="887730" h="165100">
                <a:moveTo>
                  <a:pt x="830770" y="90017"/>
                </a:moveTo>
                <a:lnTo>
                  <a:pt x="826198" y="88493"/>
                </a:lnTo>
                <a:lnTo>
                  <a:pt x="821626" y="85445"/>
                </a:lnTo>
                <a:lnTo>
                  <a:pt x="818578" y="83921"/>
                </a:lnTo>
                <a:lnTo>
                  <a:pt x="817054" y="94589"/>
                </a:lnTo>
                <a:lnTo>
                  <a:pt x="817054" y="106870"/>
                </a:lnTo>
                <a:lnTo>
                  <a:pt x="815530" y="111442"/>
                </a:lnTo>
                <a:lnTo>
                  <a:pt x="812482" y="114490"/>
                </a:lnTo>
                <a:lnTo>
                  <a:pt x="771232" y="114490"/>
                </a:lnTo>
                <a:lnTo>
                  <a:pt x="769721" y="111442"/>
                </a:lnTo>
                <a:lnTo>
                  <a:pt x="769721" y="65633"/>
                </a:lnTo>
                <a:lnTo>
                  <a:pt x="807910" y="65633"/>
                </a:lnTo>
                <a:lnTo>
                  <a:pt x="807910" y="71729"/>
                </a:lnTo>
                <a:lnTo>
                  <a:pt x="820102" y="71729"/>
                </a:lnTo>
                <a:lnTo>
                  <a:pt x="820102" y="65633"/>
                </a:lnTo>
                <a:lnTo>
                  <a:pt x="820102" y="12192"/>
                </a:lnTo>
                <a:lnTo>
                  <a:pt x="752856" y="12192"/>
                </a:lnTo>
                <a:lnTo>
                  <a:pt x="752856" y="22860"/>
                </a:lnTo>
                <a:lnTo>
                  <a:pt x="807910" y="22860"/>
                </a:lnTo>
                <a:lnTo>
                  <a:pt x="807910" y="54965"/>
                </a:lnTo>
                <a:lnTo>
                  <a:pt x="755904" y="54965"/>
                </a:lnTo>
                <a:lnTo>
                  <a:pt x="755904" y="108394"/>
                </a:lnTo>
                <a:lnTo>
                  <a:pt x="757059" y="116408"/>
                </a:lnTo>
                <a:lnTo>
                  <a:pt x="760514" y="122123"/>
                </a:lnTo>
                <a:lnTo>
                  <a:pt x="766267" y="125539"/>
                </a:lnTo>
                <a:lnTo>
                  <a:pt x="774293" y="126682"/>
                </a:lnTo>
                <a:lnTo>
                  <a:pt x="820102" y="126682"/>
                </a:lnTo>
                <a:lnTo>
                  <a:pt x="826185" y="122123"/>
                </a:lnTo>
                <a:lnTo>
                  <a:pt x="827455" y="114490"/>
                </a:lnTo>
                <a:lnTo>
                  <a:pt x="827722" y="112966"/>
                </a:lnTo>
                <a:lnTo>
                  <a:pt x="829246" y="108394"/>
                </a:lnTo>
                <a:lnTo>
                  <a:pt x="829246" y="100685"/>
                </a:lnTo>
                <a:lnTo>
                  <a:pt x="830707" y="90398"/>
                </a:lnTo>
                <a:lnTo>
                  <a:pt x="830770" y="90017"/>
                </a:lnTo>
                <a:close/>
              </a:path>
              <a:path w="887730" h="165100">
                <a:moveTo>
                  <a:pt x="833818" y="144970"/>
                </a:moveTo>
                <a:lnTo>
                  <a:pt x="748284" y="144970"/>
                </a:lnTo>
                <a:lnTo>
                  <a:pt x="741438" y="144691"/>
                </a:lnTo>
                <a:lnTo>
                  <a:pt x="734758" y="143827"/>
                </a:lnTo>
                <a:lnTo>
                  <a:pt x="728345" y="142405"/>
                </a:lnTo>
                <a:lnTo>
                  <a:pt x="722515" y="140449"/>
                </a:lnTo>
                <a:lnTo>
                  <a:pt x="722376" y="140449"/>
                </a:lnTo>
                <a:lnTo>
                  <a:pt x="722376" y="134302"/>
                </a:lnTo>
                <a:lnTo>
                  <a:pt x="722376" y="109918"/>
                </a:lnTo>
                <a:lnTo>
                  <a:pt x="746760" y="109918"/>
                </a:lnTo>
                <a:lnTo>
                  <a:pt x="746760" y="97637"/>
                </a:lnTo>
                <a:lnTo>
                  <a:pt x="722376" y="97637"/>
                </a:lnTo>
                <a:lnTo>
                  <a:pt x="722376" y="73253"/>
                </a:lnTo>
                <a:lnTo>
                  <a:pt x="748284" y="73253"/>
                </a:lnTo>
                <a:lnTo>
                  <a:pt x="748284" y="61061"/>
                </a:lnTo>
                <a:lnTo>
                  <a:pt x="717804" y="61061"/>
                </a:lnTo>
                <a:lnTo>
                  <a:pt x="717804" y="36677"/>
                </a:lnTo>
                <a:lnTo>
                  <a:pt x="745236" y="36677"/>
                </a:lnTo>
                <a:lnTo>
                  <a:pt x="745236" y="25908"/>
                </a:lnTo>
                <a:lnTo>
                  <a:pt x="717804" y="25908"/>
                </a:lnTo>
                <a:lnTo>
                  <a:pt x="717804" y="1524"/>
                </a:lnTo>
                <a:lnTo>
                  <a:pt x="705510" y="1524"/>
                </a:lnTo>
                <a:lnTo>
                  <a:pt x="705510" y="25908"/>
                </a:lnTo>
                <a:lnTo>
                  <a:pt x="678078" y="25908"/>
                </a:lnTo>
                <a:lnTo>
                  <a:pt x="678078" y="36677"/>
                </a:lnTo>
                <a:lnTo>
                  <a:pt x="705510" y="36677"/>
                </a:lnTo>
                <a:lnTo>
                  <a:pt x="705510" y="61061"/>
                </a:lnTo>
                <a:lnTo>
                  <a:pt x="671982" y="61061"/>
                </a:lnTo>
                <a:lnTo>
                  <a:pt x="671982" y="73253"/>
                </a:lnTo>
                <a:lnTo>
                  <a:pt x="710082" y="73253"/>
                </a:lnTo>
                <a:lnTo>
                  <a:pt x="710082" y="134302"/>
                </a:lnTo>
                <a:lnTo>
                  <a:pt x="693331" y="112966"/>
                </a:lnTo>
                <a:lnTo>
                  <a:pt x="694436" y="105841"/>
                </a:lnTo>
                <a:lnTo>
                  <a:pt x="695413" y="98259"/>
                </a:lnTo>
                <a:lnTo>
                  <a:pt x="696099" y="90398"/>
                </a:lnTo>
                <a:lnTo>
                  <a:pt x="696163" y="88493"/>
                </a:lnTo>
                <a:lnTo>
                  <a:pt x="696264" y="85445"/>
                </a:lnTo>
                <a:lnTo>
                  <a:pt x="696366" y="82397"/>
                </a:lnTo>
                <a:lnTo>
                  <a:pt x="684174" y="82397"/>
                </a:lnTo>
                <a:lnTo>
                  <a:pt x="683666" y="94589"/>
                </a:lnTo>
                <a:lnTo>
                  <a:pt x="683539" y="97637"/>
                </a:lnTo>
                <a:lnTo>
                  <a:pt x="676452" y="136067"/>
                </a:lnTo>
                <a:lnTo>
                  <a:pt x="670458" y="148018"/>
                </a:lnTo>
                <a:lnTo>
                  <a:pt x="673519" y="152590"/>
                </a:lnTo>
                <a:lnTo>
                  <a:pt x="676554" y="158686"/>
                </a:lnTo>
                <a:lnTo>
                  <a:pt x="678078" y="163258"/>
                </a:lnTo>
                <a:lnTo>
                  <a:pt x="682358" y="156070"/>
                </a:lnTo>
                <a:lnTo>
                  <a:pt x="686079" y="148018"/>
                </a:lnTo>
                <a:lnTo>
                  <a:pt x="689216" y="138836"/>
                </a:lnTo>
                <a:lnTo>
                  <a:pt x="691794" y="128206"/>
                </a:lnTo>
                <a:lnTo>
                  <a:pt x="700354" y="140449"/>
                </a:lnTo>
                <a:lnTo>
                  <a:pt x="712216" y="149542"/>
                </a:lnTo>
                <a:lnTo>
                  <a:pt x="727240" y="155219"/>
                </a:lnTo>
                <a:lnTo>
                  <a:pt x="745236" y="157162"/>
                </a:lnTo>
                <a:lnTo>
                  <a:pt x="829246" y="157162"/>
                </a:lnTo>
                <a:lnTo>
                  <a:pt x="830770" y="154114"/>
                </a:lnTo>
                <a:lnTo>
                  <a:pt x="833818" y="144970"/>
                </a:lnTo>
                <a:close/>
              </a:path>
              <a:path w="887730" h="165100">
                <a:moveTo>
                  <a:pt x="887247" y="120586"/>
                </a:moveTo>
                <a:lnTo>
                  <a:pt x="872007" y="120586"/>
                </a:lnTo>
                <a:lnTo>
                  <a:pt x="861339" y="164782"/>
                </a:lnTo>
                <a:lnTo>
                  <a:pt x="872007" y="164782"/>
                </a:lnTo>
                <a:lnTo>
                  <a:pt x="887247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690241" y="5277421"/>
            <a:ext cx="1224915" cy="163830"/>
          </a:xfrm>
          <a:custGeom>
            <a:avLst/>
            <a:gdLst/>
            <a:ahLst/>
            <a:cxnLst/>
            <a:rect l="l" t="t" r="r" b="b"/>
            <a:pathLst>
              <a:path w="1224914" h="163829">
                <a:moveTo>
                  <a:pt x="62572" y="15240"/>
                </a:moveTo>
                <a:lnTo>
                  <a:pt x="4572" y="15240"/>
                </a:lnTo>
                <a:lnTo>
                  <a:pt x="4572" y="27432"/>
                </a:lnTo>
                <a:lnTo>
                  <a:pt x="27520" y="27432"/>
                </a:lnTo>
                <a:lnTo>
                  <a:pt x="22313" y="46355"/>
                </a:lnTo>
                <a:lnTo>
                  <a:pt x="16002" y="64109"/>
                </a:lnTo>
                <a:lnTo>
                  <a:pt x="8572" y="80683"/>
                </a:lnTo>
                <a:lnTo>
                  <a:pt x="0" y="96113"/>
                </a:lnTo>
                <a:lnTo>
                  <a:pt x="3048" y="99161"/>
                </a:lnTo>
                <a:lnTo>
                  <a:pt x="6096" y="102298"/>
                </a:lnTo>
                <a:lnTo>
                  <a:pt x="7620" y="105346"/>
                </a:lnTo>
                <a:lnTo>
                  <a:pt x="10668" y="99161"/>
                </a:lnTo>
                <a:lnTo>
                  <a:pt x="16764" y="90017"/>
                </a:lnTo>
                <a:lnTo>
                  <a:pt x="16764" y="146494"/>
                </a:lnTo>
                <a:lnTo>
                  <a:pt x="29044" y="146494"/>
                </a:lnTo>
                <a:lnTo>
                  <a:pt x="29044" y="134302"/>
                </a:lnTo>
                <a:lnTo>
                  <a:pt x="56476" y="134302"/>
                </a:lnTo>
                <a:lnTo>
                  <a:pt x="56476" y="123634"/>
                </a:lnTo>
                <a:lnTo>
                  <a:pt x="56476" y="73253"/>
                </a:lnTo>
                <a:lnTo>
                  <a:pt x="56476" y="62585"/>
                </a:lnTo>
                <a:lnTo>
                  <a:pt x="45821" y="62585"/>
                </a:lnTo>
                <a:lnTo>
                  <a:pt x="45821" y="73253"/>
                </a:lnTo>
                <a:lnTo>
                  <a:pt x="45821" y="123634"/>
                </a:lnTo>
                <a:lnTo>
                  <a:pt x="29044" y="123634"/>
                </a:lnTo>
                <a:lnTo>
                  <a:pt x="29044" y="90017"/>
                </a:lnTo>
                <a:lnTo>
                  <a:pt x="29044" y="73253"/>
                </a:lnTo>
                <a:lnTo>
                  <a:pt x="45821" y="73253"/>
                </a:lnTo>
                <a:lnTo>
                  <a:pt x="45821" y="62585"/>
                </a:lnTo>
                <a:lnTo>
                  <a:pt x="29044" y="62585"/>
                </a:lnTo>
                <a:lnTo>
                  <a:pt x="32207" y="54330"/>
                </a:lnTo>
                <a:lnTo>
                  <a:pt x="34874" y="45821"/>
                </a:lnTo>
                <a:lnTo>
                  <a:pt x="37401" y="36614"/>
                </a:lnTo>
                <a:lnTo>
                  <a:pt x="39712" y="27432"/>
                </a:lnTo>
                <a:lnTo>
                  <a:pt x="62572" y="27432"/>
                </a:lnTo>
                <a:lnTo>
                  <a:pt x="62572" y="15240"/>
                </a:lnTo>
                <a:close/>
              </a:path>
              <a:path w="1224914" h="163829">
                <a:moveTo>
                  <a:pt x="164973" y="148018"/>
                </a:moveTo>
                <a:lnTo>
                  <a:pt x="148386" y="145402"/>
                </a:lnTo>
                <a:lnTo>
                  <a:pt x="133248" y="141922"/>
                </a:lnTo>
                <a:lnTo>
                  <a:pt x="119824" y="137312"/>
                </a:lnTo>
                <a:lnTo>
                  <a:pt x="108394" y="131254"/>
                </a:lnTo>
                <a:lnTo>
                  <a:pt x="111340" y="126111"/>
                </a:lnTo>
                <a:lnTo>
                  <a:pt x="111658" y="125158"/>
                </a:lnTo>
                <a:lnTo>
                  <a:pt x="113423" y="119824"/>
                </a:lnTo>
                <a:lnTo>
                  <a:pt x="114795" y="112966"/>
                </a:lnTo>
                <a:lnTo>
                  <a:pt x="114909" y="112395"/>
                </a:lnTo>
                <a:lnTo>
                  <a:pt x="116103" y="103822"/>
                </a:lnTo>
                <a:lnTo>
                  <a:pt x="143535" y="103822"/>
                </a:lnTo>
                <a:lnTo>
                  <a:pt x="143535" y="111442"/>
                </a:lnTo>
                <a:lnTo>
                  <a:pt x="155727" y="111442"/>
                </a:lnTo>
                <a:lnTo>
                  <a:pt x="155727" y="35153"/>
                </a:lnTo>
                <a:lnTo>
                  <a:pt x="143535" y="35153"/>
                </a:lnTo>
                <a:lnTo>
                  <a:pt x="143535" y="45821"/>
                </a:lnTo>
                <a:lnTo>
                  <a:pt x="143535" y="64109"/>
                </a:lnTo>
                <a:lnTo>
                  <a:pt x="143535" y="74777"/>
                </a:lnTo>
                <a:lnTo>
                  <a:pt x="143535" y="93065"/>
                </a:lnTo>
                <a:lnTo>
                  <a:pt x="117627" y="93065"/>
                </a:lnTo>
                <a:lnTo>
                  <a:pt x="117627" y="74777"/>
                </a:lnTo>
                <a:lnTo>
                  <a:pt x="143535" y="74777"/>
                </a:lnTo>
                <a:lnTo>
                  <a:pt x="143535" y="64109"/>
                </a:lnTo>
                <a:lnTo>
                  <a:pt x="117627" y="64109"/>
                </a:lnTo>
                <a:lnTo>
                  <a:pt x="117627" y="45821"/>
                </a:lnTo>
                <a:lnTo>
                  <a:pt x="143535" y="45821"/>
                </a:lnTo>
                <a:lnTo>
                  <a:pt x="143535" y="35153"/>
                </a:lnTo>
                <a:lnTo>
                  <a:pt x="117627" y="35153"/>
                </a:lnTo>
                <a:lnTo>
                  <a:pt x="117627" y="19812"/>
                </a:lnTo>
                <a:lnTo>
                  <a:pt x="163449" y="19812"/>
                </a:lnTo>
                <a:lnTo>
                  <a:pt x="163449" y="9144"/>
                </a:lnTo>
                <a:lnTo>
                  <a:pt x="65620" y="9144"/>
                </a:lnTo>
                <a:lnTo>
                  <a:pt x="65620" y="19812"/>
                </a:lnTo>
                <a:lnTo>
                  <a:pt x="105346" y="19812"/>
                </a:lnTo>
                <a:lnTo>
                  <a:pt x="105346" y="35153"/>
                </a:lnTo>
                <a:lnTo>
                  <a:pt x="105346" y="45821"/>
                </a:lnTo>
                <a:lnTo>
                  <a:pt x="105346" y="64109"/>
                </a:lnTo>
                <a:lnTo>
                  <a:pt x="105346" y="74777"/>
                </a:lnTo>
                <a:lnTo>
                  <a:pt x="105346" y="93065"/>
                </a:lnTo>
                <a:lnTo>
                  <a:pt x="80962" y="93065"/>
                </a:lnTo>
                <a:lnTo>
                  <a:pt x="80962" y="74777"/>
                </a:lnTo>
                <a:lnTo>
                  <a:pt x="105346" y="74777"/>
                </a:lnTo>
                <a:lnTo>
                  <a:pt x="105346" y="64109"/>
                </a:lnTo>
                <a:lnTo>
                  <a:pt x="80962" y="64109"/>
                </a:lnTo>
                <a:lnTo>
                  <a:pt x="80962" y="45821"/>
                </a:lnTo>
                <a:lnTo>
                  <a:pt x="105346" y="45821"/>
                </a:lnTo>
                <a:lnTo>
                  <a:pt x="105346" y="35153"/>
                </a:lnTo>
                <a:lnTo>
                  <a:pt x="68770" y="35153"/>
                </a:lnTo>
                <a:lnTo>
                  <a:pt x="68770" y="103822"/>
                </a:lnTo>
                <a:lnTo>
                  <a:pt x="103822" y="103822"/>
                </a:lnTo>
                <a:lnTo>
                  <a:pt x="102387" y="112395"/>
                </a:lnTo>
                <a:lnTo>
                  <a:pt x="102298" y="112966"/>
                </a:lnTo>
                <a:lnTo>
                  <a:pt x="100774" y="119062"/>
                </a:lnTo>
                <a:lnTo>
                  <a:pt x="97726" y="125158"/>
                </a:lnTo>
                <a:lnTo>
                  <a:pt x="91630" y="119062"/>
                </a:lnTo>
                <a:lnTo>
                  <a:pt x="82486" y="106870"/>
                </a:lnTo>
                <a:lnTo>
                  <a:pt x="71818" y="111442"/>
                </a:lnTo>
                <a:lnTo>
                  <a:pt x="75526" y="117805"/>
                </a:lnTo>
                <a:lnTo>
                  <a:pt x="79819" y="123444"/>
                </a:lnTo>
                <a:lnTo>
                  <a:pt x="84670" y="128803"/>
                </a:lnTo>
                <a:lnTo>
                  <a:pt x="90106" y="134302"/>
                </a:lnTo>
                <a:lnTo>
                  <a:pt x="82346" y="138861"/>
                </a:lnTo>
                <a:lnTo>
                  <a:pt x="72707" y="143256"/>
                </a:lnTo>
                <a:lnTo>
                  <a:pt x="61087" y="147383"/>
                </a:lnTo>
                <a:lnTo>
                  <a:pt x="47332" y="151066"/>
                </a:lnTo>
                <a:lnTo>
                  <a:pt x="48856" y="155638"/>
                </a:lnTo>
                <a:lnTo>
                  <a:pt x="51904" y="158686"/>
                </a:lnTo>
                <a:lnTo>
                  <a:pt x="53428" y="163258"/>
                </a:lnTo>
                <a:lnTo>
                  <a:pt x="69227" y="158432"/>
                </a:lnTo>
                <a:lnTo>
                  <a:pt x="82283" y="153162"/>
                </a:lnTo>
                <a:lnTo>
                  <a:pt x="92735" y="147624"/>
                </a:lnTo>
                <a:lnTo>
                  <a:pt x="100774" y="141922"/>
                </a:lnTo>
                <a:lnTo>
                  <a:pt x="112852" y="148209"/>
                </a:lnTo>
                <a:lnTo>
                  <a:pt x="126199" y="153352"/>
                </a:lnTo>
                <a:lnTo>
                  <a:pt x="140970" y="157353"/>
                </a:lnTo>
                <a:lnTo>
                  <a:pt x="157353" y="160210"/>
                </a:lnTo>
                <a:lnTo>
                  <a:pt x="160401" y="155638"/>
                </a:lnTo>
                <a:lnTo>
                  <a:pt x="161925" y="151066"/>
                </a:lnTo>
                <a:lnTo>
                  <a:pt x="164973" y="148018"/>
                </a:lnTo>
                <a:close/>
              </a:path>
              <a:path w="1224914" h="163829">
                <a:moveTo>
                  <a:pt x="232117" y="82397"/>
                </a:moveTo>
                <a:lnTo>
                  <a:pt x="227520" y="78689"/>
                </a:lnTo>
                <a:lnTo>
                  <a:pt x="222783" y="74396"/>
                </a:lnTo>
                <a:lnTo>
                  <a:pt x="221602" y="73253"/>
                </a:lnTo>
                <a:lnTo>
                  <a:pt x="218452" y="70205"/>
                </a:lnTo>
                <a:lnTo>
                  <a:pt x="217754" y="69545"/>
                </a:lnTo>
                <a:lnTo>
                  <a:pt x="212318" y="64109"/>
                </a:lnTo>
                <a:lnTo>
                  <a:pt x="206209" y="70205"/>
                </a:lnTo>
                <a:lnTo>
                  <a:pt x="206209" y="44297"/>
                </a:lnTo>
                <a:lnTo>
                  <a:pt x="229069" y="44297"/>
                </a:lnTo>
                <a:lnTo>
                  <a:pt x="229069" y="33629"/>
                </a:lnTo>
                <a:lnTo>
                  <a:pt x="206209" y="33629"/>
                </a:lnTo>
                <a:lnTo>
                  <a:pt x="206209" y="1524"/>
                </a:lnTo>
                <a:lnTo>
                  <a:pt x="195453" y="1524"/>
                </a:lnTo>
                <a:lnTo>
                  <a:pt x="195453" y="33629"/>
                </a:lnTo>
                <a:lnTo>
                  <a:pt x="169545" y="33629"/>
                </a:lnTo>
                <a:lnTo>
                  <a:pt x="169545" y="44297"/>
                </a:lnTo>
                <a:lnTo>
                  <a:pt x="193929" y="44297"/>
                </a:lnTo>
                <a:lnTo>
                  <a:pt x="189903" y="60020"/>
                </a:lnTo>
                <a:lnTo>
                  <a:pt x="184581" y="75171"/>
                </a:lnTo>
                <a:lnTo>
                  <a:pt x="177850" y="89776"/>
                </a:lnTo>
                <a:lnTo>
                  <a:pt x="169545" y="103822"/>
                </a:lnTo>
                <a:lnTo>
                  <a:pt x="174117" y="117538"/>
                </a:lnTo>
                <a:lnTo>
                  <a:pt x="179806" y="108699"/>
                </a:lnTo>
                <a:lnTo>
                  <a:pt x="185343" y="98259"/>
                </a:lnTo>
                <a:lnTo>
                  <a:pt x="190614" y="86398"/>
                </a:lnTo>
                <a:lnTo>
                  <a:pt x="195453" y="73253"/>
                </a:lnTo>
                <a:lnTo>
                  <a:pt x="195453" y="161734"/>
                </a:lnTo>
                <a:lnTo>
                  <a:pt x="206209" y="161734"/>
                </a:lnTo>
                <a:lnTo>
                  <a:pt x="206209" y="73253"/>
                </a:lnTo>
                <a:lnTo>
                  <a:pt x="218401" y="85445"/>
                </a:lnTo>
                <a:lnTo>
                  <a:pt x="222859" y="91401"/>
                </a:lnTo>
                <a:lnTo>
                  <a:pt x="222973" y="91541"/>
                </a:lnTo>
                <a:lnTo>
                  <a:pt x="232117" y="82397"/>
                </a:lnTo>
                <a:close/>
              </a:path>
              <a:path w="1224914" h="163829">
                <a:moveTo>
                  <a:pt x="332892" y="148018"/>
                </a:moveTo>
                <a:lnTo>
                  <a:pt x="322884" y="142265"/>
                </a:lnTo>
                <a:lnTo>
                  <a:pt x="313461" y="136207"/>
                </a:lnTo>
                <a:lnTo>
                  <a:pt x="306832" y="131254"/>
                </a:lnTo>
                <a:lnTo>
                  <a:pt x="304596" y="129590"/>
                </a:lnTo>
                <a:lnTo>
                  <a:pt x="296316" y="122110"/>
                </a:lnTo>
                <a:lnTo>
                  <a:pt x="301599" y="114490"/>
                </a:lnTo>
                <a:lnTo>
                  <a:pt x="304838" y="109816"/>
                </a:lnTo>
                <a:lnTo>
                  <a:pt x="312026" y="95783"/>
                </a:lnTo>
                <a:lnTo>
                  <a:pt x="312127" y="95592"/>
                </a:lnTo>
                <a:lnTo>
                  <a:pt x="317957" y="79387"/>
                </a:lnTo>
                <a:lnTo>
                  <a:pt x="321868" y="62585"/>
                </a:lnTo>
                <a:lnTo>
                  <a:pt x="322224" y="61061"/>
                </a:lnTo>
                <a:lnTo>
                  <a:pt x="322224" y="51917"/>
                </a:lnTo>
                <a:lnTo>
                  <a:pt x="310032" y="51917"/>
                </a:lnTo>
                <a:lnTo>
                  <a:pt x="310032" y="62585"/>
                </a:lnTo>
                <a:lnTo>
                  <a:pt x="306260" y="77774"/>
                </a:lnTo>
                <a:lnTo>
                  <a:pt x="301637" y="91401"/>
                </a:lnTo>
                <a:lnTo>
                  <a:pt x="295846" y="103606"/>
                </a:lnTo>
                <a:lnTo>
                  <a:pt x="288607" y="114490"/>
                </a:lnTo>
                <a:lnTo>
                  <a:pt x="280555" y="103606"/>
                </a:lnTo>
                <a:lnTo>
                  <a:pt x="274574" y="91541"/>
                </a:lnTo>
                <a:lnTo>
                  <a:pt x="274510" y="91401"/>
                </a:lnTo>
                <a:lnTo>
                  <a:pt x="270167" y="77774"/>
                </a:lnTo>
                <a:lnTo>
                  <a:pt x="267271" y="62585"/>
                </a:lnTo>
                <a:lnTo>
                  <a:pt x="310032" y="62585"/>
                </a:lnTo>
                <a:lnTo>
                  <a:pt x="310032" y="51917"/>
                </a:lnTo>
                <a:lnTo>
                  <a:pt x="245846" y="51917"/>
                </a:lnTo>
                <a:lnTo>
                  <a:pt x="245846" y="25908"/>
                </a:lnTo>
                <a:lnTo>
                  <a:pt x="285584" y="23431"/>
                </a:lnTo>
                <a:lnTo>
                  <a:pt x="307301" y="21844"/>
                </a:lnTo>
                <a:lnTo>
                  <a:pt x="329844" y="19812"/>
                </a:lnTo>
                <a:lnTo>
                  <a:pt x="325272" y="6096"/>
                </a:lnTo>
                <a:lnTo>
                  <a:pt x="299808" y="9867"/>
                </a:lnTo>
                <a:lnTo>
                  <a:pt x="276212" y="12192"/>
                </a:lnTo>
                <a:lnTo>
                  <a:pt x="254622" y="13385"/>
                </a:lnTo>
                <a:lnTo>
                  <a:pt x="235165" y="13716"/>
                </a:lnTo>
                <a:lnTo>
                  <a:pt x="235038" y="90017"/>
                </a:lnTo>
                <a:lnTo>
                  <a:pt x="233730" y="107099"/>
                </a:lnTo>
                <a:lnTo>
                  <a:pt x="229450" y="123825"/>
                </a:lnTo>
                <a:lnTo>
                  <a:pt x="222300" y="138518"/>
                </a:lnTo>
                <a:lnTo>
                  <a:pt x="212318" y="151066"/>
                </a:lnTo>
                <a:lnTo>
                  <a:pt x="213829" y="152590"/>
                </a:lnTo>
                <a:lnTo>
                  <a:pt x="215366" y="154190"/>
                </a:lnTo>
                <a:lnTo>
                  <a:pt x="216890" y="158686"/>
                </a:lnTo>
                <a:lnTo>
                  <a:pt x="219925" y="161734"/>
                </a:lnTo>
                <a:lnTo>
                  <a:pt x="244360" y="110909"/>
                </a:lnTo>
                <a:lnTo>
                  <a:pt x="245846" y="62585"/>
                </a:lnTo>
                <a:lnTo>
                  <a:pt x="256603" y="62585"/>
                </a:lnTo>
                <a:lnTo>
                  <a:pt x="259499" y="78689"/>
                </a:lnTo>
                <a:lnTo>
                  <a:pt x="259626" y="79387"/>
                </a:lnTo>
                <a:lnTo>
                  <a:pt x="259740" y="80035"/>
                </a:lnTo>
                <a:lnTo>
                  <a:pt x="264541" y="95592"/>
                </a:lnTo>
                <a:lnTo>
                  <a:pt x="264604" y="95783"/>
                </a:lnTo>
                <a:lnTo>
                  <a:pt x="271170" y="109816"/>
                </a:lnTo>
                <a:lnTo>
                  <a:pt x="279463" y="122110"/>
                </a:lnTo>
                <a:lnTo>
                  <a:pt x="270776" y="129921"/>
                </a:lnTo>
                <a:lnTo>
                  <a:pt x="260972" y="137160"/>
                </a:lnTo>
                <a:lnTo>
                  <a:pt x="249631" y="144195"/>
                </a:lnTo>
                <a:lnTo>
                  <a:pt x="236689" y="151066"/>
                </a:lnTo>
                <a:lnTo>
                  <a:pt x="239776" y="154190"/>
                </a:lnTo>
                <a:lnTo>
                  <a:pt x="242785" y="158686"/>
                </a:lnTo>
                <a:lnTo>
                  <a:pt x="245846" y="161734"/>
                </a:lnTo>
                <a:lnTo>
                  <a:pt x="258127" y="154622"/>
                </a:lnTo>
                <a:lnTo>
                  <a:pt x="269544" y="147066"/>
                </a:lnTo>
                <a:lnTo>
                  <a:pt x="279793" y="139242"/>
                </a:lnTo>
                <a:lnTo>
                  <a:pt x="288607" y="131254"/>
                </a:lnTo>
                <a:lnTo>
                  <a:pt x="296887" y="139852"/>
                </a:lnTo>
                <a:lnTo>
                  <a:pt x="305447" y="147447"/>
                </a:lnTo>
                <a:lnTo>
                  <a:pt x="313982" y="154190"/>
                </a:lnTo>
                <a:lnTo>
                  <a:pt x="322224" y="160210"/>
                </a:lnTo>
                <a:lnTo>
                  <a:pt x="325272" y="157162"/>
                </a:lnTo>
                <a:lnTo>
                  <a:pt x="328320" y="152590"/>
                </a:lnTo>
                <a:lnTo>
                  <a:pt x="332892" y="148018"/>
                </a:lnTo>
                <a:close/>
              </a:path>
              <a:path w="1224914" h="163829">
                <a:moveTo>
                  <a:pt x="468820" y="44297"/>
                </a:moveTo>
                <a:lnTo>
                  <a:pt x="424522" y="44297"/>
                </a:lnTo>
                <a:lnTo>
                  <a:pt x="424522" y="24384"/>
                </a:lnTo>
                <a:lnTo>
                  <a:pt x="412343" y="24384"/>
                </a:lnTo>
                <a:lnTo>
                  <a:pt x="412343" y="44297"/>
                </a:lnTo>
                <a:lnTo>
                  <a:pt x="369570" y="44297"/>
                </a:lnTo>
                <a:lnTo>
                  <a:pt x="369570" y="54965"/>
                </a:lnTo>
                <a:lnTo>
                  <a:pt x="412343" y="54965"/>
                </a:lnTo>
                <a:lnTo>
                  <a:pt x="412343" y="74231"/>
                </a:lnTo>
                <a:lnTo>
                  <a:pt x="383387" y="74231"/>
                </a:lnTo>
                <a:lnTo>
                  <a:pt x="383387" y="85661"/>
                </a:lnTo>
                <a:lnTo>
                  <a:pt x="383387" y="111061"/>
                </a:lnTo>
                <a:lnTo>
                  <a:pt x="383387" y="122491"/>
                </a:lnTo>
                <a:lnTo>
                  <a:pt x="383387" y="128841"/>
                </a:lnTo>
                <a:lnTo>
                  <a:pt x="395566" y="128841"/>
                </a:lnTo>
                <a:lnTo>
                  <a:pt x="395566" y="122491"/>
                </a:lnTo>
                <a:lnTo>
                  <a:pt x="441388" y="122491"/>
                </a:lnTo>
                <a:lnTo>
                  <a:pt x="441388" y="128206"/>
                </a:lnTo>
                <a:lnTo>
                  <a:pt x="453580" y="128206"/>
                </a:lnTo>
                <a:lnTo>
                  <a:pt x="453580" y="74231"/>
                </a:lnTo>
                <a:lnTo>
                  <a:pt x="441388" y="74231"/>
                </a:lnTo>
                <a:lnTo>
                  <a:pt x="441388" y="85661"/>
                </a:lnTo>
                <a:lnTo>
                  <a:pt x="441388" y="111061"/>
                </a:lnTo>
                <a:lnTo>
                  <a:pt x="395566" y="111061"/>
                </a:lnTo>
                <a:lnTo>
                  <a:pt x="395566" y="85661"/>
                </a:lnTo>
                <a:lnTo>
                  <a:pt x="441388" y="85661"/>
                </a:lnTo>
                <a:lnTo>
                  <a:pt x="441388" y="74231"/>
                </a:lnTo>
                <a:lnTo>
                  <a:pt x="424522" y="74231"/>
                </a:lnTo>
                <a:lnTo>
                  <a:pt x="424522" y="54965"/>
                </a:lnTo>
                <a:lnTo>
                  <a:pt x="468820" y="54965"/>
                </a:lnTo>
                <a:lnTo>
                  <a:pt x="468820" y="44297"/>
                </a:lnTo>
                <a:close/>
              </a:path>
              <a:path w="1224914" h="163829">
                <a:moveTo>
                  <a:pt x="490245" y="9461"/>
                </a:moveTo>
                <a:lnTo>
                  <a:pt x="346710" y="9461"/>
                </a:lnTo>
                <a:lnTo>
                  <a:pt x="346710" y="19621"/>
                </a:lnTo>
                <a:lnTo>
                  <a:pt x="346710" y="140271"/>
                </a:lnTo>
                <a:lnTo>
                  <a:pt x="346710" y="152971"/>
                </a:lnTo>
                <a:lnTo>
                  <a:pt x="346710" y="161861"/>
                </a:lnTo>
                <a:lnTo>
                  <a:pt x="358902" y="161861"/>
                </a:lnTo>
                <a:lnTo>
                  <a:pt x="358902" y="152971"/>
                </a:lnTo>
                <a:lnTo>
                  <a:pt x="478053" y="152971"/>
                </a:lnTo>
                <a:lnTo>
                  <a:pt x="478053" y="161734"/>
                </a:lnTo>
                <a:lnTo>
                  <a:pt x="490245" y="161734"/>
                </a:lnTo>
                <a:lnTo>
                  <a:pt x="490245" y="19812"/>
                </a:lnTo>
                <a:lnTo>
                  <a:pt x="478053" y="19812"/>
                </a:lnTo>
                <a:lnTo>
                  <a:pt x="478053" y="140271"/>
                </a:lnTo>
                <a:lnTo>
                  <a:pt x="358902" y="140271"/>
                </a:lnTo>
                <a:lnTo>
                  <a:pt x="358902" y="19621"/>
                </a:lnTo>
                <a:lnTo>
                  <a:pt x="490245" y="19621"/>
                </a:lnTo>
                <a:lnTo>
                  <a:pt x="490245" y="9461"/>
                </a:lnTo>
                <a:close/>
              </a:path>
              <a:path w="1224914" h="163829">
                <a:moveTo>
                  <a:pt x="659803" y="19812"/>
                </a:moveTo>
                <a:lnTo>
                  <a:pt x="592543" y="19812"/>
                </a:lnTo>
                <a:lnTo>
                  <a:pt x="600163" y="15240"/>
                </a:lnTo>
                <a:lnTo>
                  <a:pt x="595604" y="9144"/>
                </a:lnTo>
                <a:lnTo>
                  <a:pt x="586447" y="0"/>
                </a:lnTo>
                <a:lnTo>
                  <a:pt x="574255" y="6096"/>
                </a:lnTo>
                <a:lnTo>
                  <a:pt x="577316" y="10668"/>
                </a:lnTo>
                <a:lnTo>
                  <a:pt x="581875" y="15240"/>
                </a:lnTo>
                <a:lnTo>
                  <a:pt x="584923" y="19812"/>
                </a:lnTo>
                <a:lnTo>
                  <a:pt x="514629" y="19812"/>
                </a:lnTo>
                <a:lnTo>
                  <a:pt x="514629" y="50393"/>
                </a:lnTo>
                <a:lnTo>
                  <a:pt x="526923" y="50393"/>
                </a:lnTo>
                <a:lnTo>
                  <a:pt x="526923" y="32004"/>
                </a:lnTo>
                <a:lnTo>
                  <a:pt x="645985" y="32004"/>
                </a:lnTo>
                <a:lnTo>
                  <a:pt x="645985" y="50393"/>
                </a:lnTo>
                <a:lnTo>
                  <a:pt x="659803" y="50393"/>
                </a:lnTo>
                <a:lnTo>
                  <a:pt x="659803" y="32004"/>
                </a:lnTo>
                <a:lnTo>
                  <a:pt x="659803" y="19812"/>
                </a:lnTo>
                <a:close/>
              </a:path>
              <a:path w="1224914" h="163829">
                <a:moveTo>
                  <a:pt x="668947" y="141922"/>
                </a:moveTo>
                <a:lnTo>
                  <a:pt x="649757" y="142811"/>
                </a:lnTo>
                <a:lnTo>
                  <a:pt x="631317" y="143256"/>
                </a:lnTo>
                <a:lnTo>
                  <a:pt x="611212" y="143446"/>
                </a:lnTo>
                <a:lnTo>
                  <a:pt x="597128" y="143446"/>
                </a:lnTo>
                <a:lnTo>
                  <a:pt x="597128" y="141922"/>
                </a:lnTo>
                <a:lnTo>
                  <a:pt x="597128" y="108394"/>
                </a:lnTo>
                <a:lnTo>
                  <a:pt x="653694" y="108394"/>
                </a:lnTo>
                <a:lnTo>
                  <a:pt x="653694" y="96113"/>
                </a:lnTo>
                <a:lnTo>
                  <a:pt x="597128" y="96113"/>
                </a:lnTo>
                <a:lnTo>
                  <a:pt x="597128" y="70205"/>
                </a:lnTo>
                <a:lnTo>
                  <a:pt x="664362" y="70205"/>
                </a:lnTo>
                <a:lnTo>
                  <a:pt x="664362" y="58013"/>
                </a:lnTo>
                <a:lnTo>
                  <a:pt x="508533" y="58013"/>
                </a:lnTo>
                <a:lnTo>
                  <a:pt x="508533" y="70205"/>
                </a:lnTo>
                <a:lnTo>
                  <a:pt x="583399" y="70205"/>
                </a:lnTo>
                <a:lnTo>
                  <a:pt x="583399" y="141922"/>
                </a:lnTo>
                <a:lnTo>
                  <a:pt x="570763" y="138455"/>
                </a:lnTo>
                <a:lnTo>
                  <a:pt x="560108" y="132410"/>
                </a:lnTo>
                <a:lnTo>
                  <a:pt x="552843" y="125158"/>
                </a:lnTo>
                <a:lnTo>
                  <a:pt x="551167" y="123494"/>
                </a:lnTo>
                <a:lnTo>
                  <a:pt x="543687" y="111442"/>
                </a:lnTo>
                <a:lnTo>
                  <a:pt x="545706" y="104559"/>
                </a:lnTo>
                <a:lnTo>
                  <a:pt x="547293" y="97497"/>
                </a:lnTo>
                <a:lnTo>
                  <a:pt x="548614" y="90157"/>
                </a:lnTo>
                <a:lnTo>
                  <a:pt x="549783" y="82397"/>
                </a:lnTo>
                <a:lnTo>
                  <a:pt x="536067" y="80873"/>
                </a:lnTo>
                <a:lnTo>
                  <a:pt x="532371" y="102362"/>
                </a:lnTo>
                <a:lnTo>
                  <a:pt x="525957" y="120967"/>
                </a:lnTo>
                <a:lnTo>
                  <a:pt x="516940" y="136690"/>
                </a:lnTo>
                <a:lnTo>
                  <a:pt x="505485" y="149542"/>
                </a:lnTo>
                <a:lnTo>
                  <a:pt x="511581" y="158686"/>
                </a:lnTo>
                <a:lnTo>
                  <a:pt x="539115" y="125158"/>
                </a:lnTo>
                <a:lnTo>
                  <a:pt x="548525" y="138925"/>
                </a:lnTo>
                <a:lnTo>
                  <a:pt x="592543" y="155638"/>
                </a:lnTo>
                <a:lnTo>
                  <a:pt x="625970" y="156781"/>
                </a:lnTo>
                <a:lnTo>
                  <a:pt x="643890" y="156502"/>
                </a:lnTo>
                <a:lnTo>
                  <a:pt x="662838" y="155638"/>
                </a:lnTo>
                <a:lnTo>
                  <a:pt x="665886" y="146494"/>
                </a:lnTo>
                <a:lnTo>
                  <a:pt x="667918" y="143446"/>
                </a:lnTo>
                <a:lnTo>
                  <a:pt x="668947" y="141922"/>
                </a:lnTo>
                <a:close/>
              </a:path>
              <a:path w="1224914" h="163829">
                <a:moveTo>
                  <a:pt x="820102" y="86969"/>
                </a:moveTo>
                <a:lnTo>
                  <a:pt x="806386" y="86969"/>
                </a:lnTo>
                <a:lnTo>
                  <a:pt x="806386" y="99161"/>
                </a:lnTo>
                <a:lnTo>
                  <a:pt x="806386" y="138874"/>
                </a:lnTo>
                <a:lnTo>
                  <a:pt x="733044" y="138874"/>
                </a:lnTo>
                <a:lnTo>
                  <a:pt x="733044" y="99161"/>
                </a:lnTo>
                <a:lnTo>
                  <a:pt x="806386" y="99161"/>
                </a:lnTo>
                <a:lnTo>
                  <a:pt x="806386" y="86969"/>
                </a:lnTo>
                <a:lnTo>
                  <a:pt x="720852" y="86969"/>
                </a:lnTo>
                <a:lnTo>
                  <a:pt x="720852" y="161734"/>
                </a:lnTo>
                <a:lnTo>
                  <a:pt x="733044" y="161734"/>
                </a:lnTo>
                <a:lnTo>
                  <a:pt x="733044" y="149542"/>
                </a:lnTo>
                <a:lnTo>
                  <a:pt x="806386" y="149542"/>
                </a:lnTo>
                <a:lnTo>
                  <a:pt x="806386" y="161734"/>
                </a:lnTo>
                <a:lnTo>
                  <a:pt x="820102" y="161734"/>
                </a:lnTo>
                <a:lnTo>
                  <a:pt x="820102" y="149542"/>
                </a:lnTo>
                <a:lnTo>
                  <a:pt x="820102" y="138874"/>
                </a:lnTo>
                <a:lnTo>
                  <a:pt x="820102" y="99161"/>
                </a:lnTo>
                <a:lnTo>
                  <a:pt x="820102" y="86969"/>
                </a:lnTo>
                <a:close/>
              </a:path>
              <a:path w="1224914" h="163829">
                <a:moveTo>
                  <a:pt x="835431" y="48869"/>
                </a:moveTo>
                <a:lnTo>
                  <a:pt x="705612" y="48869"/>
                </a:lnTo>
                <a:lnTo>
                  <a:pt x="705612" y="27432"/>
                </a:lnTo>
                <a:lnTo>
                  <a:pt x="732828" y="26009"/>
                </a:lnTo>
                <a:lnTo>
                  <a:pt x="761898" y="24003"/>
                </a:lnTo>
                <a:lnTo>
                  <a:pt x="792962" y="21437"/>
                </a:lnTo>
                <a:lnTo>
                  <a:pt x="826198" y="18288"/>
                </a:lnTo>
                <a:lnTo>
                  <a:pt x="818578" y="4572"/>
                </a:lnTo>
                <a:lnTo>
                  <a:pt x="789952" y="7962"/>
                </a:lnTo>
                <a:lnTo>
                  <a:pt x="759180" y="11049"/>
                </a:lnTo>
                <a:lnTo>
                  <a:pt x="726414" y="13576"/>
                </a:lnTo>
                <a:lnTo>
                  <a:pt x="691794" y="15240"/>
                </a:lnTo>
                <a:lnTo>
                  <a:pt x="691794" y="70205"/>
                </a:lnTo>
                <a:lnTo>
                  <a:pt x="691553" y="81965"/>
                </a:lnTo>
                <a:lnTo>
                  <a:pt x="691502" y="84467"/>
                </a:lnTo>
                <a:lnTo>
                  <a:pt x="690651" y="97307"/>
                </a:lnTo>
                <a:lnTo>
                  <a:pt x="677354" y="142189"/>
                </a:lnTo>
                <a:lnTo>
                  <a:pt x="671982" y="151066"/>
                </a:lnTo>
                <a:lnTo>
                  <a:pt x="675030" y="154114"/>
                </a:lnTo>
                <a:lnTo>
                  <a:pt x="678091" y="158686"/>
                </a:lnTo>
                <a:lnTo>
                  <a:pt x="681126" y="161734"/>
                </a:lnTo>
                <a:lnTo>
                  <a:pt x="687666" y="151472"/>
                </a:lnTo>
                <a:lnTo>
                  <a:pt x="703033" y="112369"/>
                </a:lnTo>
                <a:lnTo>
                  <a:pt x="705192" y="84467"/>
                </a:lnTo>
                <a:lnTo>
                  <a:pt x="705319" y="81965"/>
                </a:lnTo>
                <a:lnTo>
                  <a:pt x="705485" y="70205"/>
                </a:lnTo>
                <a:lnTo>
                  <a:pt x="705612" y="61061"/>
                </a:lnTo>
                <a:lnTo>
                  <a:pt x="835431" y="61061"/>
                </a:lnTo>
                <a:lnTo>
                  <a:pt x="835431" y="48869"/>
                </a:lnTo>
                <a:close/>
              </a:path>
              <a:path w="1224914" h="163829">
                <a:moveTo>
                  <a:pt x="882777" y="33629"/>
                </a:moveTo>
                <a:lnTo>
                  <a:pt x="876122" y="25577"/>
                </a:lnTo>
                <a:lnTo>
                  <a:pt x="869924" y="17538"/>
                </a:lnTo>
                <a:lnTo>
                  <a:pt x="864031" y="9537"/>
                </a:lnTo>
                <a:lnTo>
                  <a:pt x="858304" y="1524"/>
                </a:lnTo>
                <a:lnTo>
                  <a:pt x="847623" y="9144"/>
                </a:lnTo>
                <a:lnTo>
                  <a:pt x="854189" y="17170"/>
                </a:lnTo>
                <a:lnTo>
                  <a:pt x="860196" y="25349"/>
                </a:lnTo>
                <a:lnTo>
                  <a:pt x="865619" y="33832"/>
                </a:lnTo>
                <a:lnTo>
                  <a:pt x="870483" y="42773"/>
                </a:lnTo>
                <a:lnTo>
                  <a:pt x="882777" y="33629"/>
                </a:lnTo>
                <a:close/>
              </a:path>
              <a:path w="1224914" h="163829">
                <a:moveTo>
                  <a:pt x="933157" y="22860"/>
                </a:moveTo>
                <a:lnTo>
                  <a:pt x="927684" y="16294"/>
                </a:lnTo>
                <a:lnTo>
                  <a:pt x="922629" y="10287"/>
                </a:lnTo>
                <a:lnTo>
                  <a:pt x="917854" y="4864"/>
                </a:lnTo>
                <a:lnTo>
                  <a:pt x="913257" y="0"/>
                </a:lnTo>
                <a:lnTo>
                  <a:pt x="904113" y="7620"/>
                </a:lnTo>
                <a:lnTo>
                  <a:pt x="911936" y="17907"/>
                </a:lnTo>
                <a:lnTo>
                  <a:pt x="916368" y="23914"/>
                </a:lnTo>
                <a:lnTo>
                  <a:pt x="920978" y="30480"/>
                </a:lnTo>
                <a:lnTo>
                  <a:pt x="933157" y="22860"/>
                </a:lnTo>
                <a:close/>
              </a:path>
              <a:path w="1224914" h="163829">
                <a:moveTo>
                  <a:pt x="1000315" y="73253"/>
                </a:moveTo>
                <a:lnTo>
                  <a:pt x="948410" y="73253"/>
                </a:lnTo>
                <a:lnTo>
                  <a:pt x="948410" y="45821"/>
                </a:lnTo>
                <a:lnTo>
                  <a:pt x="997267" y="45821"/>
                </a:lnTo>
                <a:lnTo>
                  <a:pt x="997267" y="33629"/>
                </a:lnTo>
                <a:lnTo>
                  <a:pt x="962113" y="33629"/>
                </a:lnTo>
                <a:lnTo>
                  <a:pt x="969594" y="25882"/>
                </a:lnTo>
                <a:lnTo>
                  <a:pt x="975918" y="18872"/>
                </a:lnTo>
                <a:lnTo>
                  <a:pt x="981062" y="12750"/>
                </a:lnTo>
                <a:lnTo>
                  <a:pt x="985075" y="7620"/>
                </a:lnTo>
                <a:lnTo>
                  <a:pt x="971359" y="0"/>
                </a:lnTo>
                <a:lnTo>
                  <a:pt x="967333" y="7175"/>
                </a:lnTo>
                <a:lnTo>
                  <a:pt x="962164" y="15062"/>
                </a:lnTo>
                <a:lnTo>
                  <a:pt x="955789" y="23914"/>
                </a:lnTo>
                <a:lnTo>
                  <a:pt x="948410" y="33629"/>
                </a:lnTo>
                <a:lnTo>
                  <a:pt x="891921" y="33629"/>
                </a:lnTo>
                <a:lnTo>
                  <a:pt x="891921" y="45821"/>
                </a:lnTo>
                <a:lnTo>
                  <a:pt x="934681" y="45821"/>
                </a:lnTo>
                <a:lnTo>
                  <a:pt x="934681" y="73253"/>
                </a:lnTo>
                <a:lnTo>
                  <a:pt x="885825" y="73253"/>
                </a:lnTo>
                <a:lnTo>
                  <a:pt x="885825" y="83921"/>
                </a:lnTo>
                <a:lnTo>
                  <a:pt x="933157" y="83921"/>
                </a:lnTo>
                <a:lnTo>
                  <a:pt x="929449" y="97980"/>
                </a:lnTo>
                <a:lnTo>
                  <a:pt x="920724" y="110299"/>
                </a:lnTo>
                <a:lnTo>
                  <a:pt x="907148" y="120878"/>
                </a:lnTo>
                <a:lnTo>
                  <a:pt x="888873" y="129730"/>
                </a:lnTo>
                <a:lnTo>
                  <a:pt x="894969" y="135826"/>
                </a:lnTo>
                <a:lnTo>
                  <a:pt x="934529" y="114681"/>
                </a:lnTo>
                <a:lnTo>
                  <a:pt x="940790" y="103822"/>
                </a:lnTo>
                <a:lnTo>
                  <a:pt x="951369" y="111239"/>
                </a:lnTo>
                <a:lnTo>
                  <a:pt x="962545" y="119634"/>
                </a:lnTo>
                <a:lnTo>
                  <a:pt x="974293" y="128905"/>
                </a:lnTo>
                <a:lnTo>
                  <a:pt x="986599" y="138874"/>
                </a:lnTo>
                <a:lnTo>
                  <a:pt x="995743" y="126682"/>
                </a:lnTo>
                <a:lnTo>
                  <a:pt x="983145" y="117779"/>
                </a:lnTo>
                <a:lnTo>
                  <a:pt x="962787" y="103822"/>
                </a:lnTo>
                <a:lnTo>
                  <a:pt x="957935" y="100507"/>
                </a:lnTo>
                <a:lnTo>
                  <a:pt x="945349" y="91541"/>
                </a:lnTo>
                <a:lnTo>
                  <a:pt x="946873" y="90017"/>
                </a:lnTo>
                <a:lnTo>
                  <a:pt x="946873" y="83921"/>
                </a:lnTo>
                <a:lnTo>
                  <a:pt x="1000315" y="83921"/>
                </a:lnTo>
                <a:lnTo>
                  <a:pt x="1000315" y="73253"/>
                </a:lnTo>
                <a:close/>
              </a:path>
              <a:path w="1224914" h="163829">
                <a:moveTo>
                  <a:pt x="1004887" y="144970"/>
                </a:moveTo>
                <a:lnTo>
                  <a:pt x="976604" y="145859"/>
                </a:lnTo>
                <a:lnTo>
                  <a:pt x="951293" y="146304"/>
                </a:lnTo>
                <a:lnTo>
                  <a:pt x="925931" y="146494"/>
                </a:lnTo>
                <a:lnTo>
                  <a:pt x="910209" y="146494"/>
                </a:lnTo>
                <a:lnTo>
                  <a:pt x="898486" y="144767"/>
                </a:lnTo>
                <a:lnTo>
                  <a:pt x="888631" y="141782"/>
                </a:lnTo>
                <a:lnTo>
                  <a:pt x="885977" y="140398"/>
                </a:lnTo>
                <a:lnTo>
                  <a:pt x="883132" y="138874"/>
                </a:lnTo>
                <a:lnTo>
                  <a:pt x="880287" y="137350"/>
                </a:lnTo>
                <a:lnTo>
                  <a:pt x="878560" y="135826"/>
                </a:lnTo>
                <a:lnTo>
                  <a:pt x="873531" y="131254"/>
                </a:lnTo>
                <a:lnTo>
                  <a:pt x="873531" y="59537"/>
                </a:lnTo>
                <a:lnTo>
                  <a:pt x="843051" y="59537"/>
                </a:lnTo>
                <a:lnTo>
                  <a:pt x="843051" y="71729"/>
                </a:lnTo>
                <a:lnTo>
                  <a:pt x="861339" y="71729"/>
                </a:lnTo>
                <a:lnTo>
                  <a:pt x="861339" y="128206"/>
                </a:lnTo>
                <a:lnTo>
                  <a:pt x="855878" y="132778"/>
                </a:lnTo>
                <a:lnTo>
                  <a:pt x="850861" y="137350"/>
                </a:lnTo>
                <a:lnTo>
                  <a:pt x="846112" y="141922"/>
                </a:lnTo>
                <a:lnTo>
                  <a:pt x="841527" y="146494"/>
                </a:lnTo>
                <a:lnTo>
                  <a:pt x="847623" y="160210"/>
                </a:lnTo>
                <a:lnTo>
                  <a:pt x="854786" y="152171"/>
                </a:lnTo>
                <a:lnTo>
                  <a:pt x="860386" y="146113"/>
                </a:lnTo>
                <a:lnTo>
                  <a:pt x="864552" y="141782"/>
                </a:lnTo>
                <a:lnTo>
                  <a:pt x="867448" y="138874"/>
                </a:lnTo>
                <a:lnTo>
                  <a:pt x="874356" y="146900"/>
                </a:lnTo>
                <a:lnTo>
                  <a:pt x="883526" y="152781"/>
                </a:lnTo>
                <a:lnTo>
                  <a:pt x="894956" y="156667"/>
                </a:lnTo>
                <a:lnTo>
                  <a:pt x="908685" y="158686"/>
                </a:lnTo>
                <a:lnTo>
                  <a:pt x="998791" y="158686"/>
                </a:lnTo>
                <a:lnTo>
                  <a:pt x="1001839" y="149542"/>
                </a:lnTo>
                <a:lnTo>
                  <a:pt x="1003871" y="146494"/>
                </a:lnTo>
                <a:lnTo>
                  <a:pt x="1004887" y="144970"/>
                </a:lnTo>
                <a:close/>
              </a:path>
              <a:path w="1224914" h="163829">
                <a:moveTo>
                  <a:pt x="1165288" y="79349"/>
                </a:moveTo>
                <a:lnTo>
                  <a:pt x="1108798" y="79349"/>
                </a:lnTo>
                <a:lnTo>
                  <a:pt x="1109916" y="73380"/>
                </a:lnTo>
                <a:lnTo>
                  <a:pt x="1110894" y="66979"/>
                </a:lnTo>
                <a:lnTo>
                  <a:pt x="1111592" y="60286"/>
                </a:lnTo>
                <a:lnTo>
                  <a:pt x="1111859" y="53441"/>
                </a:lnTo>
                <a:lnTo>
                  <a:pt x="1157668" y="53441"/>
                </a:lnTo>
                <a:lnTo>
                  <a:pt x="1157668" y="41249"/>
                </a:lnTo>
                <a:lnTo>
                  <a:pt x="1078230" y="41249"/>
                </a:lnTo>
                <a:lnTo>
                  <a:pt x="1079754" y="36677"/>
                </a:lnTo>
                <a:lnTo>
                  <a:pt x="1082802" y="32004"/>
                </a:lnTo>
                <a:lnTo>
                  <a:pt x="1084326" y="27432"/>
                </a:lnTo>
                <a:lnTo>
                  <a:pt x="1072134" y="22860"/>
                </a:lnTo>
                <a:lnTo>
                  <a:pt x="1066977" y="35217"/>
                </a:lnTo>
                <a:lnTo>
                  <a:pt x="1060691" y="46951"/>
                </a:lnTo>
                <a:lnTo>
                  <a:pt x="1053223" y="58115"/>
                </a:lnTo>
                <a:lnTo>
                  <a:pt x="1044600" y="68681"/>
                </a:lnTo>
                <a:lnTo>
                  <a:pt x="1049185" y="71729"/>
                </a:lnTo>
                <a:lnTo>
                  <a:pt x="1052334" y="73380"/>
                </a:lnTo>
                <a:lnTo>
                  <a:pt x="1055370" y="76301"/>
                </a:lnTo>
                <a:lnTo>
                  <a:pt x="1059700" y="71450"/>
                </a:lnTo>
                <a:lnTo>
                  <a:pt x="1063752" y="66014"/>
                </a:lnTo>
                <a:lnTo>
                  <a:pt x="1067790" y="60020"/>
                </a:lnTo>
                <a:lnTo>
                  <a:pt x="1072134" y="53441"/>
                </a:lnTo>
                <a:lnTo>
                  <a:pt x="1098042" y="53441"/>
                </a:lnTo>
                <a:lnTo>
                  <a:pt x="1098016" y="60286"/>
                </a:lnTo>
                <a:lnTo>
                  <a:pt x="1097864" y="66014"/>
                </a:lnTo>
                <a:lnTo>
                  <a:pt x="1097851" y="66979"/>
                </a:lnTo>
                <a:lnTo>
                  <a:pt x="1097534" y="71450"/>
                </a:lnTo>
                <a:lnTo>
                  <a:pt x="1097508" y="71729"/>
                </a:lnTo>
                <a:lnTo>
                  <a:pt x="1097394" y="73380"/>
                </a:lnTo>
                <a:lnTo>
                  <a:pt x="1096518" y="79349"/>
                </a:lnTo>
                <a:lnTo>
                  <a:pt x="1044600" y="79349"/>
                </a:lnTo>
                <a:lnTo>
                  <a:pt x="1044600" y="91541"/>
                </a:lnTo>
                <a:lnTo>
                  <a:pt x="1091946" y="91541"/>
                </a:lnTo>
                <a:lnTo>
                  <a:pt x="1086218" y="102476"/>
                </a:lnTo>
                <a:lnTo>
                  <a:pt x="1075931" y="112395"/>
                </a:lnTo>
                <a:lnTo>
                  <a:pt x="1061034" y="121424"/>
                </a:lnTo>
                <a:lnTo>
                  <a:pt x="1041552" y="129730"/>
                </a:lnTo>
                <a:lnTo>
                  <a:pt x="1049185" y="137350"/>
                </a:lnTo>
                <a:lnTo>
                  <a:pt x="1091336" y="116827"/>
                </a:lnTo>
                <a:lnTo>
                  <a:pt x="1099654" y="106870"/>
                </a:lnTo>
                <a:lnTo>
                  <a:pt x="1114209" y="115735"/>
                </a:lnTo>
                <a:lnTo>
                  <a:pt x="1153096" y="138874"/>
                </a:lnTo>
                <a:lnTo>
                  <a:pt x="1162240" y="126682"/>
                </a:lnTo>
                <a:lnTo>
                  <a:pt x="1146708" y="118732"/>
                </a:lnTo>
                <a:lnTo>
                  <a:pt x="1132052" y="111061"/>
                </a:lnTo>
                <a:lnTo>
                  <a:pt x="1123797" y="106870"/>
                </a:lnTo>
                <a:lnTo>
                  <a:pt x="1117993" y="103936"/>
                </a:lnTo>
                <a:lnTo>
                  <a:pt x="1104226" y="97637"/>
                </a:lnTo>
                <a:lnTo>
                  <a:pt x="1105750" y="94589"/>
                </a:lnTo>
                <a:lnTo>
                  <a:pt x="1105750" y="93065"/>
                </a:lnTo>
                <a:lnTo>
                  <a:pt x="1107274" y="91541"/>
                </a:lnTo>
                <a:lnTo>
                  <a:pt x="1165288" y="91541"/>
                </a:lnTo>
                <a:lnTo>
                  <a:pt x="1165288" y="79349"/>
                </a:lnTo>
                <a:close/>
              </a:path>
              <a:path w="1224914" h="163829">
                <a:moveTo>
                  <a:pt x="1169860" y="141922"/>
                </a:moveTo>
                <a:lnTo>
                  <a:pt x="1035456" y="141922"/>
                </a:lnTo>
                <a:lnTo>
                  <a:pt x="1035456" y="21336"/>
                </a:lnTo>
                <a:lnTo>
                  <a:pt x="1168336" y="21336"/>
                </a:lnTo>
                <a:lnTo>
                  <a:pt x="1168336" y="9144"/>
                </a:lnTo>
                <a:lnTo>
                  <a:pt x="1021753" y="9144"/>
                </a:lnTo>
                <a:lnTo>
                  <a:pt x="1021753" y="154114"/>
                </a:lnTo>
                <a:lnTo>
                  <a:pt x="1169860" y="154114"/>
                </a:lnTo>
                <a:lnTo>
                  <a:pt x="1169860" y="141922"/>
                </a:lnTo>
                <a:close/>
              </a:path>
              <a:path w="1224914" h="163829">
                <a:moveTo>
                  <a:pt x="1224813" y="119062"/>
                </a:moveTo>
                <a:lnTo>
                  <a:pt x="1209573" y="119062"/>
                </a:lnTo>
                <a:lnTo>
                  <a:pt x="1200429" y="163258"/>
                </a:lnTo>
                <a:lnTo>
                  <a:pt x="1211110" y="163258"/>
                </a:lnTo>
                <a:lnTo>
                  <a:pt x="1224813" y="1190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2" name="object 72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035742" y="5275897"/>
            <a:ext cx="1224813" cy="164782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7076837" y="10426737"/>
            <a:ext cx="189230" cy="74930"/>
            <a:chOff x="7076837" y="10426737"/>
            <a:chExt cx="189230" cy="74930"/>
          </a:xfrm>
        </p:grpSpPr>
        <p:pic>
          <p:nvPicPr>
            <p:cNvPr id="82" name="object 8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076837" y="10426737"/>
              <a:ext cx="118729" cy="7476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6259" y="6047232"/>
            <a:ext cx="182880" cy="428625"/>
          </a:xfrm>
          <a:custGeom>
            <a:avLst/>
            <a:gdLst/>
            <a:ahLst/>
            <a:cxnLst/>
            <a:rect l="l" t="t" r="r" b="b"/>
            <a:pathLst>
              <a:path w="182879" h="428625">
                <a:moveTo>
                  <a:pt x="182880" y="0"/>
                </a:moveTo>
                <a:lnTo>
                  <a:pt x="178308" y="0"/>
                </a:lnTo>
                <a:lnTo>
                  <a:pt x="182880" y="1524"/>
                </a:lnTo>
                <a:lnTo>
                  <a:pt x="182880" y="0"/>
                </a:lnTo>
                <a:close/>
              </a:path>
              <a:path w="182879" h="428625">
                <a:moveTo>
                  <a:pt x="106680" y="365760"/>
                </a:moveTo>
                <a:lnTo>
                  <a:pt x="48768" y="365760"/>
                </a:lnTo>
                <a:lnTo>
                  <a:pt x="59436" y="376428"/>
                </a:lnTo>
                <a:lnTo>
                  <a:pt x="62484" y="377951"/>
                </a:lnTo>
                <a:lnTo>
                  <a:pt x="67056" y="382524"/>
                </a:lnTo>
                <a:lnTo>
                  <a:pt x="70104" y="384048"/>
                </a:lnTo>
                <a:lnTo>
                  <a:pt x="73152" y="387096"/>
                </a:lnTo>
                <a:lnTo>
                  <a:pt x="76200" y="388620"/>
                </a:lnTo>
                <a:lnTo>
                  <a:pt x="80772" y="393192"/>
                </a:lnTo>
                <a:lnTo>
                  <a:pt x="83820" y="394716"/>
                </a:lnTo>
                <a:lnTo>
                  <a:pt x="85344" y="396240"/>
                </a:lnTo>
                <a:lnTo>
                  <a:pt x="88392" y="397763"/>
                </a:lnTo>
                <a:lnTo>
                  <a:pt x="89916" y="399288"/>
                </a:lnTo>
                <a:lnTo>
                  <a:pt x="99060" y="403860"/>
                </a:lnTo>
                <a:lnTo>
                  <a:pt x="100584" y="405384"/>
                </a:lnTo>
                <a:lnTo>
                  <a:pt x="109728" y="409956"/>
                </a:lnTo>
                <a:lnTo>
                  <a:pt x="111252" y="411480"/>
                </a:lnTo>
                <a:lnTo>
                  <a:pt x="117348" y="414528"/>
                </a:lnTo>
                <a:lnTo>
                  <a:pt x="135636" y="420624"/>
                </a:lnTo>
                <a:lnTo>
                  <a:pt x="143256" y="422148"/>
                </a:lnTo>
                <a:lnTo>
                  <a:pt x="149352" y="423672"/>
                </a:lnTo>
                <a:lnTo>
                  <a:pt x="156972" y="425196"/>
                </a:lnTo>
                <a:lnTo>
                  <a:pt x="167640" y="426720"/>
                </a:lnTo>
                <a:lnTo>
                  <a:pt x="176784" y="428244"/>
                </a:lnTo>
                <a:lnTo>
                  <a:pt x="176784" y="426720"/>
                </a:lnTo>
                <a:lnTo>
                  <a:pt x="170688" y="425196"/>
                </a:lnTo>
                <a:lnTo>
                  <a:pt x="161544" y="422148"/>
                </a:lnTo>
                <a:lnTo>
                  <a:pt x="152400" y="417575"/>
                </a:lnTo>
                <a:lnTo>
                  <a:pt x="150876" y="416051"/>
                </a:lnTo>
                <a:lnTo>
                  <a:pt x="147828" y="414528"/>
                </a:lnTo>
                <a:lnTo>
                  <a:pt x="143256" y="409956"/>
                </a:lnTo>
                <a:lnTo>
                  <a:pt x="140208" y="408432"/>
                </a:lnTo>
                <a:lnTo>
                  <a:pt x="131064" y="399288"/>
                </a:lnTo>
                <a:lnTo>
                  <a:pt x="128016" y="397763"/>
                </a:lnTo>
                <a:lnTo>
                  <a:pt x="126492" y="397763"/>
                </a:lnTo>
                <a:lnTo>
                  <a:pt x="126492" y="394716"/>
                </a:lnTo>
                <a:lnTo>
                  <a:pt x="123444" y="391668"/>
                </a:lnTo>
                <a:lnTo>
                  <a:pt x="121920" y="391668"/>
                </a:lnTo>
                <a:lnTo>
                  <a:pt x="121920" y="388620"/>
                </a:lnTo>
                <a:lnTo>
                  <a:pt x="118872" y="385572"/>
                </a:lnTo>
                <a:lnTo>
                  <a:pt x="117348" y="385572"/>
                </a:lnTo>
                <a:lnTo>
                  <a:pt x="117348" y="382524"/>
                </a:lnTo>
                <a:lnTo>
                  <a:pt x="112776" y="377951"/>
                </a:lnTo>
                <a:lnTo>
                  <a:pt x="111252" y="377951"/>
                </a:lnTo>
                <a:lnTo>
                  <a:pt x="111252" y="374904"/>
                </a:lnTo>
                <a:lnTo>
                  <a:pt x="109728" y="373380"/>
                </a:lnTo>
                <a:lnTo>
                  <a:pt x="108204" y="373380"/>
                </a:lnTo>
                <a:lnTo>
                  <a:pt x="108204" y="368808"/>
                </a:lnTo>
                <a:lnTo>
                  <a:pt x="106680" y="368808"/>
                </a:lnTo>
                <a:lnTo>
                  <a:pt x="106680" y="365760"/>
                </a:lnTo>
                <a:close/>
              </a:path>
              <a:path w="182879" h="428625">
                <a:moveTo>
                  <a:pt x="96012" y="342900"/>
                </a:moveTo>
                <a:lnTo>
                  <a:pt x="32004" y="342900"/>
                </a:lnTo>
                <a:lnTo>
                  <a:pt x="32004" y="345948"/>
                </a:lnTo>
                <a:lnTo>
                  <a:pt x="33528" y="345948"/>
                </a:lnTo>
                <a:lnTo>
                  <a:pt x="36576" y="348996"/>
                </a:lnTo>
                <a:lnTo>
                  <a:pt x="36576" y="352044"/>
                </a:lnTo>
                <a:lnTo>
                  <a:pt x="38100" y="352044"/>
                </a:lnTo>
                <a:lnTo>
                  <a:pt x="41148" y="355092"/>
                </a:lnTo>
                <a:lnTo>
                  <a:pt x="41148" y="358140"/>
                </a:lnTo>
                <a:lnTo>
                  <a:pt x="42671" y="358140"/>
                </a:lnTo>
                <a:lnTo>
                  <a:pt x="47244" y="362712"/>
                </a:lnTo>
                <a:lnTo>
                  <a:pt x="47244" y="365760"/>
                </a:lnTo>
                <a:lnTo>
                  <a:pt x="105156" y="365760"/>
                </a:lnTo>
                <a:lnTo>
                  <a:pt x="105156" y="362712"/>
                </a:lnTo>
                <a:lnTo>
                  <a:pt x="103632" y="362712"/>
                </a:lnTo>
                <a:lnTo>
                  <a:pt x="103632" y="359663"/>
                </a:lnTo>
                <a:lnTo>
                  <a:pt x="102108" y="359663"/>
                </a:lnTo>
                <a:lnTo>
                  <a:pt x="102108" y="356616"/>
                </a:lnTo>
                <a:lnTo>
                  <a:pt x="100584" y="356616"/>
                </a:lnTo>
                <a:lnTo>
                  <a:pt x="100584" y="353568"/>
                </a:lnTo>
                <a:lnTo>
                  <a:pt x="99060" y="353568"/>
                </a:lnTo>
                <a:lnTo>
                  <a:pt x="99060" y="350520"/>
                </a:lnTo>
                <a:lnTo>
                  <a:pt x="97536" y="350520"/>
                </a:lnTo>
                <a:lnTo>
                  <a:pt x="97536" y="347472"/>
                </a:lnTo>
                <a:lnTo>
                  <a:pt x="96012" y="347472"/>
                </a:lnTo>
                <a:lnTo>
                  <a:pt x="96012" y="342900"/>
                </a:lnTo>
                <a:close/>
              </a:path>
              <a:path w="182879" h="428625">
                <a:moveTo>
                  <a:pt x="94488" y="338328"/>
                </a:moveTo>
                <a:lnTo>
                  <a:pt x="28956" y="338328"/>
                </a:lnTo>
                <a:lnTo>
                  <a:pt x="30480" y="339851"/>
                </a:lnTo>
                <a:lnTo>
                  <a:pt x="30480" y="342900"/>
                </a:lnTo>
                <a:lnTo>
                  <a:pt x="94488" y="342900"/>
                </a:lnTo>
                <a:lnTo>
                  <a:pt x="94488" y="338328"/>
                </a:lnTo>
                <a:close/>
              </a:path>
              <a:path w="182879" h="428625">
                <a:moveTo>
                  <a:pt x="86868" y="313944"/>
                </a:moveTo>
                <a:lnTo>
                  <a:pt x="16764" y="313944"/>
                </a:lnTo>
                <a:lnTo>
                  <a:pt x="16764" y="316992"/>
                </a:lnTo>
                <a:lnTo>
                  <a:pt x="18288" y="316992"/>
                </a:lnTo>
                <a:lnTo>
                  <a:pt x="18288" y="320040"/>
                </a:lnTo>
                <a:lnTo>
                  <a:pt x="19812" y="320040"/>
                </a:lnTo>
                <a:lnTo>
                  <a:pt x="19812" y="323088"/>
                </a:lnTo>
                <a:lnTo>
                  <a:pt x="21335" y="323088"/>
                </a:lnTo>
                <a:lnTo>
                  <a:pt x="21335" y="327660"/>
                </a:lnTo>
                <a:lnTo>
                  <a:pt x="22860" y="327660"/>
                </a:lnTo>
                <a:lnTo>
                  <a:pt x="22860" y="330708"/>
                </a:lnTo>
                <a:lnTo>
                  <a:pt x="24384" y="330708"/>
                </a:lnTo>
                <a:lnTo>
                  <a:pt x="25908" y="332232"/>
                </a:lnTo>
                <a:lnTo>
                  <a:pt x="25908" y="335280"/>
                </a:lnTo>
                <a:lnTo>
                  <a:pt x="27432" y="335280"/>
                </a:lnTo>
                <a:lnTo>
                  <a:pt x="27432" y="338328"/>
                </a:lnTo>
                <a:lnTo>
                  <a:pt x="92964" y="338328"/>
                </a:lnTo>
                <a:lnTo>
                  <a:pt x="92964" y="333756"/>
                </a:lnTo>
                <a:lnTo>
                  <a:pt x="91440" y="333756"/>
                </a:lnTo>
                <a:lnTo>
                  <a:pt x="91440" y="329184"/>
                </a:lnTo>
                <a:lnTo>
                  <a:pt x="89916" y="329184"/>
                </a:lnTo>
                <a:lnTo>
                  <a:pt x="89916" y="324612"/>
                </a:lnTo>
                <a:lnTo>
                  <a:pt x="88392" y="324612"/>
                </a:lnTo>
                <a:lnTo>
                  <a:pt x="88392" y="318516"/>
                </a:lnTo>
                <a:lnTo>
                  <a:pt x="86868" y="318516"/>
                </a:lnTo>
                <a:lnTo>
                  <a:pt x="86868" y="313944"/>
                </a:lnTo>
                <a:close/>
              </a:path>
              <a:path w="182879" h="428625">
                <a:moveTo>
                  <a:pt x="82296" y="292608"/>
                </a:moveTo>
                <a:lnTo>
                  <a:pt x="9144" y="292608"/>
                </a:lnTo>
                <a:lnTo>
                  <a:pt x="9144" y="297180"/>
                </a:lnTo>
                <a:lnTo>
                  <a:pt x="10668" y="297180"/>
                </a:lnTo>
                <a:lnTo>
                  <a:pt x="10668" y="301751"/>
                </a:lnTo>
                <a:lnTo>
                  <a:pt x="12192" y="301751"/>
                </a:lnTo>
                <a:lnTo>
                  <a:pt x="12192" y="306324"/>
                </a:lnTo>
                <a:lnTo>
                  <a:pt x="13716" y="306324"/>
                </a:lnTo>
                <a:lnTo>
                  <a:pt x="13716" y="310896"/>
                </a:lnTo>
                <a:lnTo>
                  <a:pt x="15240" y="310896"/>
                </a:lnTo>
                <a:lnTo>
                  <a:pt x="15240" y="313944"/>
                </a:lnTo>
                <a:lnTo>
                  <a:pt x="85344" y="313944"/>
                </a:lnTo>
                <a:lnTo>
                  <a:pt x="85344" y="307848"/>
                </a:lnTo>
                <a:lnTo>
                  <a:pt x="83820" y="307848"/>
                </a:lnTo>
                <a:lnTo>
                  <a:pt x="83820" y="300228"/>
                </a:lnTo>
                <a:lnTo>
                  <a:pt x="82296" y="300228"/>
                </a:lnTo>
                <a:lnTo>
                  <a:pt x="82296" y="292608"/>
                </a:lnTo>
                <a:close/>
              </a:path>
              <a:path w="182879" h="428625">
                <a:moveTo>
                  <a:pt x="173736" y="1524"/>
                </a:moveTo>
                <a:lnTo>
                  <a:pt x="163068" y="1524"/>
                </a:lnTo>
                <a:lnTo>
                  <a:pt x="152400" y="3048"/>
                </a:lnTo>
                <a:lnTo>
                  <a:pt x="134112" y="7620"/>
                </a:lnTo>
                <a:lnTo>
                  <a:pt x="115824" y="13716"/>
                </a:lnTo>
                <a:lnTo>
                  <a:pt x="114300" y="15240"/>
                </a:lnTo>
                <a:lnTo>
                  <a:pt x="105156" y="19812"/>
                </a:lnTo>
                <a:lnTo>
                  <a:pt x="103632" y="21336"/>
                </a:lnTo>
                <a:lnTo>
                  <a:pt x="94488" y="25908"/>
                </a:lnTo>
                <a:lnTo>
                  <a:pt x="92964" y="27432"/>
                </a:lnTo>
                <a:lnTo>
                  <a:pt x="83820" y="32004"/>
                </a:lnTo>
                <a:lnTo>
                  <a:pt x="79248" y="36575"/>
                </a:lnTo>
                <a:lnTo>
                  <a:pt x="76200" y="38100"/>
                </a:lnTo>
                <a:lnTo>
                  <a:pt x="73152" y="41148"/>
                </a:lnTo>
                <a:lnTo>
                  <a:pt x="70104" y="42672"/>
                </a:lnTo>
                <a:lnTo>
                  <a:pt x="39624" y="73151"/>
                </a:lnTo>
                <a:lnTo>
                  <a:pt x="38100" y="76200"/>
                </a:lnTo>
                <a:lnTo>
                  <a:pt x="35052" y="79248"/>
                </a:lnTo>
                <a:lnTo>
                  <a:pt x="33528" y="82296"/>
                </a:lnTo>
                <a:lnTo>
                  <a:pt x="32004" y="83820"/>
                </a:lnTo>
                <a:lnTo>
                  <a:pt x="30480" y="86868"/>
                </a:lnTo>
                <a:lnTo>
                  <a:pt x="28956" y="88392"/>
                </a:lnTo>
                <a:lnTo>
                  <a:pt x="25908" y="94487"/>
                </a:lnTo>
                <a:lnTo>
                  <a:pt x="24384" y="96012"/>
                </a:lnTo>
                <a:lnTo>
                  <a:pt x="16764" y="111251"/>
                </a:lnTo>
                <a:lnTo>
                  <a:pt x="15240" y="115824"/>
                </a:lnTo>
                <a:lnTo>
                  <a:pt x="13716" y="118872"/>
                </a:lnTo>
                <a:lnTo>
                  <a:pt x="10668" y="128016"/>
                </a:lnTo>
                <a:lnTo>
                  <a:pt x="9144" y="131063"/>
                </a:lnTo>
                <a:lnTo>
                  <a:pt x="7620" y="135636"/>
                </a:lnTo>
                <a:lnTo>
                  <a:pt x="3048" y="153924"/>
                </a:lnTo>
                <a:lnTo>
                  <a:pt x="0" y="172212"/>
                </a:lnTo>
                <a:lnTo>
                  <a:pt x="0" y="257556"/>
                </a:lnTo>
                <a:lnTo>
                  <a:pt x="1524" y="257556"/>
                </a:lnTo>
                <a:lnTo>
                  <a:pt x="1524" y="266700"/>
                </a:lnTo>
                <a:lnTo>
                  <a:pt x="3048" y="266700"/>
                </a:lnTo>
                <a:lnTo>
                  <a:pt x="3048" y="275844"/>
                </a:lnTo>
                <a:lnTo>
                  <a:pt x="4571" y="275844"/>
                </a:lnTo>
                <a:lnTo>
                  <a:pt x="4571" y="281940"/>
                </a:lnTo>
                <a:lnTo>
                  <a:pt x="6096" y="281940"/>
                </a:lnTo>
                <a:lnTo>
                  <a:pt x="6096" y="286512"/>
                </a:lnTo>
                <a:lnTo>
                  <a:pt x="7620" y="286512"/>
                </a:lnTo>
                <a:lnTo>
                  <a:pt x="7620" y="292608"/>
                </a:lnTo>
                <a:lnTo>
                  <a:pt x="80772" y="292608"/>
                </a:lnTo>
                <a:lnTo>
                  <a:pt x="80772" y="284988"/>
                </a:lnTo>
                <a:lnTo>
                  <a:pt x="79248" y="284988"/>
                </a:lnTo>
                <a:lnTo>
                  <a:pt x="79248" y="277368"/>
                </a:lnTo>
                <a:lnTo>
                  <a:pt x="77724" y="277368"/>
                </a:lnTo>
                <a:lnTo>
                  <a:pt x="77724" y="254508"/>
                </a:lnTo>
                <a:lnTo>
                  <a:pt x="76200" y="254508"/>
                </a:lnTo>
                <a:lnTo>
                  <a:pt x="76200" y="175260"/>
                </a:lnTo>
                <a:lnTo>
                  <a:pt x="77622" y="153924"/>
                </a:lnTo>
                <a:lnTo>
                  <a:pt x="77724" y="152400"/>
                </a:lnTo>
                <a:lnTo>
                  <a:pt x="79248" y="144780"/>
                </a:lnTo>
                <a:lnTo>
                  <a:pt x="80772" y="135636"/>
                </a:lnTo>
                <a:lnTo>
                  <a:pt x="83820" y="120396"/>
                </a:lnTo>
                <a:lnTo>
                  <a:pt x="85344" y="114300"/>
                </a:lnTo>
                <a:lnTo>
                  <a:pt x="96012" y="82296"/>
                </a:lnTo>
                <a:lnTo>
                  <a:pt x="99060" y="76200"/>
                </a:lnTo>
                <a:lnTo>
                  <a:pt x="100584" y="71628"/>
                </a:lnTo>
                <a:lnTo>
                  <a:pt x="103632" y="65532"/>
                </a:lnTo>
                <a:lnTo>
                  <a:pt x="105156" y="64008"/>
                </a:lnTo>
                <a:lnTo>
                  <a:pt x="109728" y="54863"/>
                </a:lnTo>
                <a:lnTo>
                  <a:pt x="111252" y="53340"/>
                </a:lnTo>
                <a:lnTo>
                  <a:pt x="112776" y="50292"/>
                </a:lnTo>
                <a:lnTo>
                  <a:pt x="114300" y="48768"/>
                </a:lnTo>
                <a:lnTo>
                  <a:pt x="115824" y="45720"/>
                </a:lnTo>
                <a:lnTo>
                  <a:pt x="117348" y="44196"/>
                </a:lnTo>
                <a:lnTo>
                  <a:pt x="118872" y="41148"/>
                </a:lnTo>
                <a:lnTo>
                  <a:pt x="123444" y="36575"/>
                </a:lnTo>
                <a:lnTo>
                  <a:pt x="124968" y="33528"/>
                </a:lnTo>
                <a:lnTo>
                  <a:pt x="131064" y="27432"/>
                </a:lnTo>
                <a:lnTo>
                  <a:pt x="134112" y="25908"/>
                </a:lnTo>
                <a:lnTo>
                  <a:pt x="144780" y="15240"/>
                </a:lnTo>
                <a:lnTo>
                  <a:pt x="147828" y="13716"/>
                </a:lnTo>
                <a:lnTo>
                  <a:pt x="149352" y="12192"/>
                </a:lnTo>
                <a:lnTo>
                  <a:pt x="152400" y="10668"/>
                </a:lnTo>
                <a:lnTo>
                  <a:pt x="153924" y="9144"/>
                </a:lnTo>
                <a:lnTo>
                  <a:pt x="160020" y="6096"/>
                </a:lnTo>
                <a:lnTo>
                  <a:pt x="164592" y="4572"/>
                </a:lnTo>
                <a:lnTo>
                  <a:pt x="167640" y="3048"/>
                </a:lnTo>
                <a:lnTo>
                  <a:pt x="173736" y="1524"/>
                </a:lnTo>
                <a:close/>
              </a:path>
            </a:pathLst>
          </a:custGeom>
          <a:solidFill>
            <a:srgbClr val="FF9F2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53212" y="630936"/>
            <a:ext cx="4526280" cy="589915"/>
            <a:chOff x="553212" y="630936"/>
            <a:chExt cx="4526280" cy="589915"/>
          </a:xfrm>
        </p:grpSpPr>
        <p:sp>
          <p:nvSpPr>
            <p:cNvPr id="4" name="object 4"/>
            <p:cNvSpPr/>
            <p:nvPr/>
          </p:nvSpPr>
          <p:spPr>
            <a:xfrm>
              <a:off x="553212" y="1170432"/>
              <a:ext cx="4526280" cy="50800"/>
            </a:xfrm>
            <a:custGeom>
              <a:avLst/>
              <a:gdLst/>
              <a:ahLst/>
              <a:cxnLst/>
              <a:rect l="l" t="t" r="r" b="b"/>
              <a:pathLst>
                <a:path w="4526280" h="50800">
                  <a:moveTo>
                    <a:pt x="4526280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4526280" y="50292"/>
                  </a:lnTo>
                  <a:lnTo>
                    <a:pt x="4526280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124" y="630936"/>
              <a:ext cx="516636" cy="515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63" y="630936"/>
              <a:ext cx="496824" cy="5151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15960" y="689711"/>
              <a:ext cx="441959" cy="403225"/>
            </a:xfrm>
            <a:custGeom>
              <a:avLst/>
              <a:gdLst/>
              <a:ahLst/>
              <a:cxnLst/>
              <a:rect l="l" t="t" r="r" b="b"/>
              <a:pathLst>
                <a:path w="441960" h="403225">
                  <a:moveTo>
                    <a:pt x="441375" y="346519"/>
                  </a:moveTo>
                  <a:lnTo>
                    <a:pt x="0" y="346519"/>
                  </a:lnTo>
                  <a:lnTo>
                    <a:pt x="0" y="402907"/>
                  </a:lnTo>
                  <a:lnTo>
                    <a:pt x="441375" y="402907"/>
                  </a:lnTo>
                  <a:lnTo>
                    <a:pt x="441375" y="346519"/>
                  </a:lnTo>
                  <a:close/>
                </a:path>
                <a:path w="441960" h="403225">
                  <a:moveTo>
                    <a:pt x="183248" y="201447"/>
                  </a:moveTo>
                  <a:lnTo>
                    <a:pt x="116001" y="201447"/>
                  </a:lnTo>
                  <a:lnTo>
                    <a:pt x="90093" y="346519"/>
                  </a:lnTo>
                  <a:lnTo>
                    <a:pt x="157251" y="346519"/>
                  </a:lnTo>
                  <a:lnTo>
                    <a:pt x="183248" y="201447"/>
                  </a:lnTo>
                  <a:close/>
                </a:path>
                <a:path w="441960" h="403225">
                  <a:moveTo>
                    <a:pt x="375653" y="144970"/>
                  </a:moveTo>
                  <a:lnTo>
                    <a:pt x="28956" y="144970"/>
                  </a:lnTo>
                  <a:lnTo>
                    <a:pt x="28956" y="201447"/>
                  </a:lnTo>
                  <a:lnTo>
                    <a:pt x="308508" y="201447"/>
                  </a:lnTo>
                  <a:lnTo>
                    <a:pt x="308508" y="346519"/>
                  </a:lnTo>
                  <a:lnTo>
                    <a:pt x="375653" y="346519"/>
                  </a:lnTo>
                  <a:lnTo>
                    <a:pt x="375653" y="144970"/>
                  </a:lnTo>
                  <a:close/>
                </a:path>
                <a:path w="441960" h="403225">
                  <a:moveTo>
                    <a:pt x="209156" y="56476"/>
                  </a:moveTo>
                  <a:lnTo>
                    <a:pt x="142011" y="56476"/>
                  </a:lnTo>
                  <a:lnTo>
                    <a:pt x="125247" y="144970"/>
                  </a:lnTo>
                  <a:lnTo>
                    <a:pt x="192392" y="144970"/>
                  </a:lnTo>
                  <a:lnTo>
                    <a:pt x="209156" y="56476"/>
                  </a:lnTo>
                  <a:close/>
                </a:path>
                <a:path w="441960" h="403225">
                  <a:moveTo>
                    <a:pt x="421474" y="0"/>
                  </a:moveTo>
                  <a:lnTo>
                    <a:pt x="15239" y="0"/>
                  </a:lnTo>
                  <a:lnTo>
                    <a:pt x="15239" y="56476"/>
                  </a:lnTo>
                  <a:lnTo>
                    <a:pt x="421474" y="56476"/>
                  </a:lnTo>
                  <a:lnTo>
                    <a:pt x="421474" y="0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5623" y="981265"/>
              <a:ext cx="134404" cy="1282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820060" y="666851"/>
              <a:ext cx="2257425" cy="441325"/>
            </a:xfrm>
            <a:custGeom>
              <a:avLst/>
              <a:gdLst/>
              <a:ahLst/>
              <a:cxnLst/>
              <a:rect l="l" t="t" r="r" b="b"/>
              <a:pathLst>
                <a:path w="2257425" h="441325">
                  <a:moveTo>
                    <a:pt x="442912" y="152590"/>
                  </a:moveTo>
                  <a:lnTo>
                    <a:pt x="332905" y="152590"/>
                  </a:lnTo>
                  <a:lnTo>
                    <a:pt x="358165" y="128333"/>
                  </a:lnTo>
                  <a:lnTo>
                    <a:pt x="381419" y="103771"/>
                  </a:lnTo>
                  <a:lnTo>
                    <a:pt x="384136" y="100672"/>
                  </a:lnTo>
                  <a:lnTo>
                    <a:pt x="402945" y="79209"/>
                  </a:lnTo>
                  <a:lnTo>
                    <a:pt x="423011" y="54952"/>
                  </a:lnTo>
                  <a:lnTo>
                    <a:pt x="363486" y="25908"/>
                  </a:lnTo>
                  <a:lnTo>
                    <a:pt x="349427" y="45351"/>
                  </a:lnTo>
                  <a:lnTo>
                    <a:pt x="334657" y="64477"/>
                  </a:lnTo>
                  <a:lnTo>
                    <a:pt x="319024" y="83007"/>
                  </a:lnTo>
                  <a:lnTo>
                    <a:pt x="302425" y="100672"/>
                  </a:lnTo>
                  <a:lnTo>
                    <a:pt x="302425" y="53428"/>
                  </a:lnTo>
                  <a:lnTo>
                    <a:pt x="294703" y="53428"/>
                  </a:lnTo>
                  <a:lnTo>
                    <a:pt x="294703" y="108394"/>
                  </a:lnTo>
                  <a:lnTo>
                    <a:pt x="283222" y="119595"/>
                  </a:lnTo>
                  <a:lnTo>
                    <a:pt x="271449" y="130492"/>
                  </a:lnTo>
                  <a:lnTo>
                    <a:pt x="259080" y="141401"/>
                  </a:lnTo>
                  <a:lnTo>
                    <a:pt x="245846" y="152590"/>
                  </a:lnTo>
                  <a:lnTo>
                    <a:pt x="207746" y="152590"/>
                  </a:lnTo>
                  <a:lnTo>
                    <a:pt x="207746" y="108394"/>
                  </a:lnTo>
                  <a:lnTo>
                    <a:pt x="294703" y="108394"/>
                  </a:lnTo>
                  <a:lnTo>
                    <a:pt x="294703" y="53428"/>
                  </a:lnTo>
                  <a:lnTo>
                    <a:pt x="207746" y="53428"/>
                  </a:lnTo>
                  <a:lnTo>
                    <a:pt x="207746" y="3048"/>
                  </a:lnTo>
                  <a:lnTo>
                    <a:pt x="143548" y="3048"/>
                  </a:lnTo>
                  <a:lnTo>
                    <a:pt x="143548" y="53428"/>
                  </a:lnTo>
                  <a:lnTo>
                    <a:pt x="39725" y="53428"/>
                  </a:lnTo>
                  <a:lnTo>
                    <a:pt x="39725" y="108394"/>
                  </a:lnTo>
                  <a:lnTo>
                    <a:pt x="143548" y="108394"/>
                  </a:lnTo>
                  <a:lnTo>
                    <a:pt x="143548" y="152590"/>
                  </a:lnTo>
                  <a:lnTo>
                    <a:pt x="3048" y="152590"/>
                  </a:lnTo>
                  <a:lnTo>
                    <a:pt x="3048" y="207543"/>
                  </a:lnTo>
                  <a:lnTo>
                    <a:pt x="168033" y="207543"/>
                  </a:lnTo>
                  <a:lnTo>
                    <a:pt x="129959" y="230784"/>
                  </a:lnTo>
                  <a:lnTo>
                    <a:pt x="89154" y="252412"/>
                  </a:lnTo>
                  <a:lnTo>
                    <a:pt x="45783" y="272580"/>
                  </a:lnTo>
                  <a:lnTo>
                    <a:pt x="0" y="291465"/>
                  </a:lnTo>
                  <a:lnTo>
                    <a:pt x="4572" y="308114"/>
                  </a:lnTo>
                  <a:lnTo>
                    <a:pt x="9093" y="323557"/>
                  </a:lnTo>
                  <a:lnTo>
                    <a:pt x="13716" y="338493"/>
                  </a:lnTo>
                  <a:lnTo>
                    <a:pt x="18288" y="352513"/>
                  </a:lnTo>
                  <a:lnTo>
                    <a:pt x="105346" y="311365"/>
                  </a:lnTo>
                  <a:lnTo>
                    <a:pt x="105346" y="352513"/>
                  </a:lnTo>
                  <a:lnTo>
                    <a:pt x="110528" y="387464"/>
                  </a:lnTo>
                  <a:lnTo>
                    <a:pt x="126161" y="412229"/>
                  </a:lnTo>
                  <a:lnTo>
                    <a:pt x="152400" y="426986"/>
                  </a:lnTo>
                  <a:lnTo>
                    <a:pt x="189357" y="431863"/>
                  </a:lnTo>
                  <a:lnTo>
                    <a:pt x="305473" y="431863"/>
                  </a:lnTo>
                  <a:lnTo>
                    <a:pt x="353974" y="426732"/>
                  </a:lnTo>
                  <a:lnTo>
                    <a:pt x="394677" y="401942"/>
                  </a:lnTo>
                  <a:lnTo>
                    <a:pt x="407949" y="364756"/>
                  </a:lnTo>
                  <a:lnTo>
                    <a:pt x="416877" y="323748"/>
                  </a:lnTo>
                  <a:lnTo>
                    <a:pt x="416915" y="323557"/>
                  </a:lnTo>
                  <a:lnTo>
                    <a:pt x="349758" y="299085"/>
                  </a:lnTo>
                  <a:lnTo>
                    <a:pt x="347726" y="315976"/>
                  </a:lnTo>
                  <a:lnTo>
                    <a:pt x="346202" y="329184"/>
                  </a:lnTo>
                  <a:lnTo>
                    <a:pt x="344843" y="340321"/>
                  </a:lnTo>
                  <a:lnTo>
                    <a:pt x="323824" y="372262"/>
                  </a:lnTo>
                  <a:lnTo>
                    <a:pt x="300901" y="375475"/>
                  </a:lnTo>
                  <a:lnTo>
                    <a:pt x="204597" y="375475"/>
                  </a:lnTo>
                  <a:lnTo>
                    <a:pt x="188595" y="373697"/>
                  </a:lnTo>
                  <a:lnTo>
                    <a:pt x="177165" y="368185"/>
                  </a:lnTo>
                  <a:lnTo>
                    <a:pt x="170307" y="358673"/>
                  </a:lnTo>
                  <a:lnTo>
                    <a:pt x="168033" y="344893"/>
                  </a:lnTo>
                  <a:lnTo>
                    <a:pt x="168033" y="340321"/>
                  </a:lnTo>
                  <a:lnTo>
                    <a:pt x="262001" y="317741"/>
                  </a:lnTo>
                  <a:lnTo>
                    <a:pt x="287274" y="311365"/>
                  </a:lnTo>
                  <a:lnTo>
                    <a:pt x="382549" y="286893"/>
                  </a:lnTo>
                  <a:lnTo>
                    <a:pt x="400151" y="282321"/>
                  </a:lnTo>
                  <a:lnTo>
                    <a:pt x="357378" y="228879"/>
                  </a:lnTo>
                  <a:lnTo>
                    <a:pt x="318122" y="243560"/>
                  </a:lnTo>
                  <a:lnTo>
                    <a:pt x="273558" y="257924"/>
                  </a:lnTo>
                  <a:lnTo>
                    <a:pt x="223570" y="272275"/>
                  </a:lnTo>
                  <a:lnTo>
                    <a:pt x="168033" y="286893"/>
                  </a:lnTo>
                  <a:lnTo>
                    <a:pt x="168033" y="274701"/>
                  </a:lnTo>
                  <a:lnTo>
                    <a:pt x="194665" y="258635"/>
                  </a:lnTo>
                  <a:lnTo>
                    <a:pt x="219900" y="242265"/>
                  </a:lnTo>
                  <a:lnTo>
                    <a:pt x="244005" y="225323"/>
                  </a:lnTo>
                  <a:lnTo>
                    <a:pt x="267271" y="207543"/>
                  </a:lnTo>
                  <a:lnTo>
                    <a:pt x="442912" y="207543"/>
                  </a:lnTo>
                  <a:lnTo>
                    <a:pt x="442912" y="152590"/>
                  </a:lnTo>
                  <a:close/>
                </a:path>
                <a:path w="2257425" h="441325">
                  <a:moveTo>
                    <a:pt x="896493" y="372427"/>
                  </a:moveTo>
                  <a:lnTo>
                    <a:pt x="853262" y="350558"/>
                  </a:lnTo>
                  <a:lnTo>
                    <a:pt x="815263" y="322897"/>
                  </a:lnTo>
                  <a:lnTo>
                    <a:pt x="782447" y="289433"/>
                  </a:lnTo>
                  <a:lnTo>
                    <a:pt x="754799" y="250190"/>
                  </a:lnTo>
                  <a:lnTo>
                    <a:pt x="732294" y="205143"/>
                  </a:lnTo>
                  <a:lnTo>
                    <a:pt x="714883" y="154292"/>
                  </a:lnTo>
                  <a:lnTo>
                    <a:pt x="702564" y="97624"/>
                  </a:lnTo>
                  <a:lnTo>
                    <a:pt x="704557" y="74510"/>
                  </a:lnTo>
                  <a:lnTo>
                    <a:pt x="705993" y="50952"/>
                  </a:lnTo>
                  <a:lnTo>
                    <a:pt x="706843" y="27089"/>
                  </a:lnTo>
                  <a:lnTo>
                    <a:pt x="707136" y="3048"/>
                  </a:lnTo>
                  <a:lnTo>
                    <a:pt x="641413" y="3048"/>
                  </a:lnTo>
                  <a:lnTo>
                    <a:pt x="640321" y="61658"/>
                  </a:lnTo>
                  <a:lnTo>
                    <a:pt x="635279" y="114604"/>
                  </a:lnTo>
                  <a:lnTo>
                    <a:pt x="626364" y="161759"/>
                  </a:lnTo>
                  <a:lnTo>
                    <a:pt x="613613" y="202984"/>
                  </a:lnTo>
                  <a:lnTo>
                    <a:pt x="597128" y="238125"/>
                  </a:lnTo>
                  <a:lnTo>
                    <a:pt x="571677" y="277609"/>
                  </a:lnTo>
                  <a:lnTo>
                    <a:pt x="538911" y="313817"/>
                  </a:lnTo>
                  <a:lnTo>
                    <a:pt x="498983" y="346900"/>
                  </a:lnTo>
                  <a:lnTo>
                    <a:pt x="452056" y="376999"/>
                  </a:lnTo>
                  <a:lnTo>
                    <a:pt x="466928" y="395579"/>
                  </a:lnTo>
                  <a:lnTo>
                    <a:pt x="479539" y="412445"/>
                  </a:lnTo>
                  <a:lnTo>
                    <a:pt x="489851" y="427621"/>
                  </a:lnTo>
                  <a:lnTo>
                    <a:pt x="497878" y="441096"/>
                  </a:lnTo>
                  <a:lnTo>
                    <a:pt x="539102" y="412343"/>
                  </a:lnTo>
                  <a:lnTo>
                    <a:pt x="575703" y="381000"/>
                  </a:lnTo>
                  <a:lnTo>
                    <a:pt x="607631" y="347027"/>
                  </a:lnTo>
                  <a:lnTo>
                    <a:pt x="634860" y="310388"/>
                  </a:lnTo>
                  <a:lnTo>
                    <a:pt x="657339" y="271018"/>
                  </a:lnTo>
                  <a:lnTo>
                    <a:pt x="675043" y="228879"/>
                  </a:lnTo>
                  <a:lnTo>
                    <a:pt x="693762" y="275336"/>
                  </a:lnTo>
                  <a:lnTo>
                    <a:pt x="716343" y="316992"/>
                  </a:lnTo>
                  <a:lnTo>
                    <a:pt x="742823" y="353898"/>
                  </a:lnTo>
                  <a:lnTo>
                    <a:pt x="773239" y="386080"/>
                  </a:lnTo>
                  <a:lnTo>
                    <a:pt x="807656" y="413613"/>
                  </a:lnTo>
                  <a:lnTo>
                    <a:pt x="846112" y="436524"/>
                  </a:lnTo>
                  <a:lnTo>
                    <a:pt x="855256" y="423900"/>
                  </a:lnTo>
                  <a:lnTo>
                    <a:pt x="866686" y="409016"/>
                  </a:lnTo>
                  <a:lnTo>
                    <a:pt x="880427" y="391871"/>
                  </a:lnTo>
                  <a:lnTo>
                    <a:pt x="896493" y="372427"/>
                  </a:lnTo>
                  <a:close/>
                </a:path>
                <a:path w="2257425" h="441325">
                  <a:moveTo>
                    <a:pt x="1218730" y="268605"/>
                  </a:moveTo>
                  <a:lnTo>
                    <a:pt x="911733" y="268605"/>
                  </a:lnTo>
                  <a:lnTo>
                    <a:pt x="911733" y="328129"/>
                  </a:lnTo>
                  <a:lnTo>
                    <a:pt x="1218730" y="328129"/>
                  </a:lnTo>
                  <a:lnTo>
                    <a:pt x="1218730" y="268605"/>
                  </a:lnTo>
                  <a:close/>
                </a:path>
                <a:path w="2257425" h="441325">
                  <a:moveTo>
                    <a:pt x="1339405" y="54952"/>
                  </a:moveTo>
                  <a:lnTo>
                    <a:pt x="1046137" y="54952"/>
                  </a:lnTo>
                  <a:lnTo>
                    <a:pt x="1049185" y="4572"/>
                  </a:lnTo>
                  <a:lnTo>
                    <a:pt x="982040" y="4572"/>
                  </a:lnTo>
                  <a:lnTo>
                    <a:pt x="968222" y="222783"/>
                  </a:lnTo>
                  <a:lnTo>
                    <a:pt x="1247775" y="222783"/>
                  </a:lnTo>
                  <a:lnTo>
                    <a:pt x="1246606" y="265480"/>
                  </a:lnTo>
                  <a:lnTo>
                    <a:pt x="1243698" y="326263"/>
                  </a:lnTo>
                  <a:lnTo>
                    <a:pt x="1226756" y="365518"/>
                  </a:lnTo>
                  <a:lnTo>
                    <a:pt x="1191209" y="372427"/>
                  </a:lnTo>
                  <a:lnTo>
                    <a:pt x="1172413" y="372427"/>
                  </a:lnTo>
                  <a:lnTo>
                    <a:pt x="1146759" y="372237"/>
                  </a:lnTo>
                  <a:lnTo>
                    <a:pt x="1124000" y="371792"/>
                  </a:lnTo>
                  <a:lnTo>
                    <a:pt x="1101102" y="370903"/>
                  </a:lnTo>
                  <a:lnTo>
                    <a:pt x="1109941" y="405193"/>
                  </a:lnTo>
                  <a:lnTo>
                    <a:pt x="1113612" y="420624"/>
                  </a:lnTo>
                  <a:lnTo>
                    <a:pt x="1116431" y="434911"/>
                  </a:lnTo>
                  <a:lnTo>
                    <a:pt x="1212634" y="434911"/>
                  </a:lnTo>
                  <a:lnTo>
                    <a:pt x="1252334" y="430149"/>
                  </a:lnTo>
                  <a:lnTo>
                    <a:pt x="1294028" y="402844"/>
                  </a:lnTo>
                  <a:lnTo>
                    <a:pt x="1306245" y="372427"/>
                  </a:lnTo>
                  <a:lnTo>
                    <a:pt x="1307782" y="366839"/>
                  </a:lnTo>
                  <a:lnTo>
                    <a:pt x="1310360" y="343369"/>
                  </a:lnTo>
                  <a:lnTo>
                    <a:pt x="1316456" y="164782"/>
                  </a:lnTo>
                  <a:lnTo>
                    <a:pt x="1040041" y="164782"/>
                  </a:lnTo>
                  <a:lnTo>
                    <a:pt x="1043089" y="114490"/>
                  </a:lnTo>
                  <a:lnTo>
                    <a:pt x="1339405" y="114490"/>
                  </a:lnTo>
                  <a:lnTo>
                    <a:pt x="1339405" y="54952"/>
                  </a:lnTo>
                  <a:close/>
                </a:path>
                <a:path w="2257425" h="441325">
                  <a:moveTo>
                    <a:pt x="1527238" y="3048"/>
                  </a:moveTo>
                  <a:lnTo>
                    <a:pt x="1461528" y="3048"/>
                  </a:lnTo>
                  <a:lnTo>
                    <a:pt x="1461528" y="183159"/>
                  </a:lnTo>
                  <a:lnTo>
                    <a:pt x="1457490" y="234442"/>
                  </a:lnTo>
                  <a:lnTo>
                    <a:pt x="1445310" y="280301"/>
                  </a:lnTo>
                  <a:lnTo>
                    <a:pt x="1424927" y="320827"/>
                  </a:lnTo>
                  <a:lnTo>
                    <a:pt x="1396263" y="356082"/>
                  </a:lnTo>
                  <a:lnTo>
                    <a:pt x="1359217" y="386143"/>
                  </a:lnTo>
                  <a:lnTo>
                    <a:pt x="1371892" y="397294"/>
                  </a:lnTo>
                  <a:lnTo>
                    <a:pt x="1384833" y="410159"/>
                  </a:lnTo>
                  <a:lnTo>
                    <a:pt x="1398320" y="424764"/>
                  </a:lnTo>
                  <a:lnTo>
                    <a:pt x="1412659" y="441096"/>
                  </a:lnTo>
                  <a:lnTo>
                    <a:pt x="1447660" y="410832"/>
                  </a:lnTo>
                  <a:lnTo>
                    <a:pt x="1476311" y="376542"/>
                  </a:lnTo>
                  <a:lnTo>
                    <a:pt x="1498587" y="338264"/>
                  </a:lnTo>
                  <a:lnTo>
                    <a:pt x="1514500" y="296049"/>
                  </a:lnTo>
                  <a:lnTo>
                    <a:pt x="1524050" y="249923"/>
                  </a:lnTo>
                  <a:lnTo>
                    <a:pt x="1527238" y="199923"/>
                  </a:lnTo>
                  <a:lnTo>
                    <a:pt x="1527238" y="3048"/>
                  </a:lnTo>
                  <a:close/>
                </a:path>
                <a:path w="2257425" h="441325">
                  <a:moveTo>
                    <a:pt x="1803654" y="286893"/>
                  </a:moveTo>
                  <a:lnTo>
                    <a:pt x="1788769" y="283184"/>
                  </a:lnTo>
                  <a:lnTo>
                    <a:pt x="1773885" y="278892"/>
                  </a:lnTo>
                  <a:lnTo>
                    <a:pt x="1759000" y="274040"/>
                  </a:lnTo>
                  <a:lnTo>
                    <a:pt x="1744129" y="268605"/>
                  </a:lnTo>
                  <a:lnTo>
                    <a:pt x="1742071" y="301498"/>
                  </a:lnTo>
                  <a:lnTo>
                    <a:pt x="1740319" y="326796"/>
                  </a:lnTo>
                  <a:lnTo>
                    <a:pt x="1738553" y="344347"/>
                  </a:lnTo>
                  <a:lnTo>
                    <a:pt x="1736559" y="353783"/>
                  </a:lnTo>
                  <a:lnTo>
                    <a:pt x="1736509" y="354037"/>
                  </a:lnTo>
                  <a:lnTo>
                    <a:pt x="1733550" y="359943"/>
                  </a:lnTo>
                  <a:lnTo>
                    <a:pt x="1733461" y="360133"/>
                  </a:lnTo>
                  <a:lnTo>
                    <a:pt x="1725752" y="364705"/>
                  </a:lnTo>
                  <a:lnTo>
                    <a:pt x="1693735" y="364705"/>
                  </a:lnTo>
                  <a:lnTo>
                    <a:pt x="1684794" y="363550"/>
                  </a:lnTo>
                  <a:lnTo>
                    <a:pt x="1678597" y="359943"/>
                  </a:lnTo>
                  <a:lnTo>
                    <a:pt x="1674990" y="353783"/>
                  </a:lnTo>
                  <a:lnTo>
                    <a:pt x="1673834" y="344893"/>
                  </a:lnTo>
                  <a:lnTo>
                    <a:pt x="1673834" y="3048"/>
                  </a:lnTo>
                  <a:lnTo>
                    <a:pt x="1602105" y="3048"/>
                  </a:lnTo>
                  <a:lnTo>
                    <a:pt x="1602105" y="354037"/>
                  </a:lnTo>
                  <a:lnTo>
                    <a:pt x="1606677" y="387870"/>
                  </a:lnTo>
                  <a:lnTo>
                    <a:pt x="1620405" y="411657"/>
                  </a:lnTo>
                  <a:lnTo>
                    <a:pt x="1643291" y="425729"/>
                  </a:lnTo>
                  <a:lnTo>
                    <a:pt x="1675358" y="430339"/>
                  </a:lnTo>
                  <a:lnTo>
                    <a:pt x="1718119" y="430339"/>
                  </a:lnTo>
                  <a:lnTo>
                    <a:pt x="1762417" y="422719"/>
                  </a:lnTo>
                  <a:lnTo>
                    <a:pt x="1791436" y="385445"/>
                  </a:lnTo>
                  <a:lnTo>
                    <a:pt x="1795437" y="364705"/>
                  </a:lnTo>
                  <a:lnTo>
                    <a:pt x="1795843" y="362661"/>
                  </a:lnTo>
                  <a:lnTo>
                    <a:pt x="1799958" y="329857"/>
                  </a:lnTo>
                  <a:lnTo>
                    <a:pt x="1803654" y="286893"/>
                  </a:lnTo>
                  <a:close/>
                </a:path>
                <a:path w="2257425" h="441325">
                  <a:moveTo>
                    <a:pt x="2226754" y="32004"/>
                  </a:moveTo>
                  <a:lnTo>
                    <a:pt x="2080069" y="32004"/>
                  </a:lnTo>
                  <a:lnTo>
                    <a:pt x="2066353" y="0"/>
                  </a:lnTo>
                  <a:lnTo>
                    <a:pt x="1991487" y="6096"/>
                  </a:lnTo>
                  <a:lnTo>
                    <a:pt x="2002256" y="32004"/>
                  </a:lnTo>
                  <a:lnTo>
                    <a:pt x="1840331" y="32004"/>
                  </a:lnTo>
                  <a:lnTo>
                    <a:pt x="1840331" y="73240"/>
                  </a:lnTo>
                  <a:lnTo>
                    <a:pt x="2226754" y="73240"/>
                  </a:lnTo>
                  <a:lnTo>
                    <a:pt x="2226754" y="32004"/>
                  </a:lnTo>
                  <a:close/>
                </a:path>
                <a:path w="2257425" h="441325">
                  <a:moveTo>
                    <a:pt x="2252662" y="102298"/>
                  </a:moveTo>
                  <a:lnTo>
                    <a:pt x="2145792" y="102298"/>
                  </a:lnTo>
                  <a:lnTo>
                    <a:pt x="2168664" y="77812"/>
                  </a:lnTo>
                  <a:lnTo>
                    <a:pt x="2095411" y="77812"/>
                  </a:lnTo>
                  <a:lnTo>
                    <a:pt x="2075497" y="102298"/>
                  </a:lnTo>
                  <a:lnTo>
                    <a:pt x="1989963" y="102298"/>
                  </a:lnTo>
                  <a:lnTo>
                    <a:pt x="1985619" y="95669"/>
                  </a:lnTo>
                  <a:lnTo>
                    <a:pt x="1981581" y="89636"/>
                  </a:lnTo>
                  <a:lnTo>
                    <a:pt x="1977529" y="84201"/>
                  </a:lnTo>
                  <a:lnTo>
                    <a:pt x="1973199" y="79336"/>
                  </a:lnTo>
                  <a:lnTo>
                    <a:pt x="1901380" y="79336"/>
                  </a:lnTo>
                  <a:lnTo>
                    <a:pt x="1921294" y="102298"/>
                  </a:lnTo>
                  <a:lnTo>
                    <a:pt x="1818894" y="102298"/>
                  </a:lnTo>
                  <a:lnTo>
                    <a:pt x="1818894" y="143446"/>
                  </a:lnTo>
                  <a:lnTo>
                    <a:pt x="2252662" y="143446"/>
                  </a:lnTo>
                  <a:lnTo>
                    <a:pt x="2252662" y="102298"/>
                  </a:lnTo>
                  <a:close/>
                </a:path>
                <a:path w="2257425" h="441325">
                  <a:moveTo>
                    <a:pt x="2257247" y="387667"/>
                  </a:moveTo>
                  <a:lnTo>
                    <a:pt x="2064829" y="387667"/>
                  </a:lnTo>
                  <a:lnTo>
                    <a:pt x="2064829" y="369379"/>
                  </a:lnTo>
                  <a:lnTo>
                    <a:pt x="2229815" y="369379"/>
                  </a:lnTo>
                  <a:lnTo>
                    <a:pt x="2229815" y="332701"/>
                  </a:lnTo>
                  <a:lnTo>
                    <a:pt x="2064829" y="332701"/>
                  </a:lnTo>
                  <a:lnTo>
                    <a:pt x="2064829" y="314413"/>
                  </a:lnTo>
                  <a:lnTo>
                    <a:pt x="2212949" y="314413"/>
                  </a:lnTo>
                  <a:lnTo>
                    <a:pt x="2212949" y="277749"/>
                  </a:lnTo>
                  <a:lnTo>
                    <a:pt x="2212949" y="253365"/>
                  </a:lnTo>
                  <a:lnTo>
                    <a:pt x="2212949" y="221259"/>
                  </a:lnTo>
                  <a:lnTo>
                    <a:pt x="2212949" y="198399"/>
                  </a:lnTo>
                  <a:lnTo>
                    <a:pt x="2212949" y="161734"/>
                  </a:lnTo>
                  <a:lnTo>
                    <a:pt x="2154936" y="161734"/>
                  </a:lnTo>
                  <a:lnTo>
                    <a:pt x="2154936" y="198399"/>
                  </a:lnTo>
                  <a:lnTo>
                    <a:pt x="2154936" y="221259"/>
                  </a:lnTo>
                  <a:lnTo>
                    <a:pt x="2154936" y="253365"/>
                  </a:lnTo>
                  <a:lnTo>
                    <a:pt x="2154936" y="277749"/>
                  </a:lnTo>
                  <a:lnTo>
                    <a:pt x="2064829" y="277749"/>
                  </a:lnTo>
                  <a:lnTo>
                    <a:pt x="2064829" y="253365"/>
                  </a:lnTo>
                  <a:lnTo>
                    <a:pt x="2154936" y="253365"/>
                  </a:lnTo>
                  <a:lnTo>
                    <a:pt x="2154936" y="221259"/>
                  </a:lnTo>
                  <a:lnTo>
                    <a:pt x="2064829" y="221259"/>
                  </a:lnTo>
                  <a:lnTo>
                    <a:pt x="2064829" y="198399"/>
                  </a:lnTo>
                  <a:lnTo>
                    <a:pt x="2154936" y="198399"/>
                  </a:lnTo>
                  <a:lnTo>
                    <a:pt x="2154936" y="161734"/>
                  </a:lnTo>
                  <a:lnTo>
                    <a:pt x="2005304" y="161734"/>
                  </a:lnTo>
                  <a:lnTo>
                    <a:pt x="2005304" y="198399"/>
                  </a:lnTo>
                  <a:lnTo>
                    <a:pt x="2005304" y="221259"/>
                  </a:lnTo>
                  <a:lnTo>
                    <a:pt x="2005304" y="253365"/>
                  </a:lnTo>
                  <a:lnTo>
                    <a:pt x="2005304" y="277749"/>
                  </a:lnTo>
                  <a:lnTo>
                    <a:pt x="1915198" y="277749"/>
                  </a:lnTo>
                  <a:lnTo>
                    <a:pt x="1915198" y="253365"/>
                  </a:lnTo>
                  <a:lnTo>
                    <a:pt x="2005304" y="253365"/>
                  </a:lnTo>
                  <a:lnTo>
                    <a:pt x="2005304" y="221259"/>
                  </a:lnTo>
                  <a:lnTo>
                    <a:pt x="1915198" y="221259"/>
                  </a:lnTo>
                  <a:lnTo>
                    <a:pt x="1915198" y="198399"/>
                  </a:lnTo>
                  <a:lnTo>
                    <a:pt x="2005304" y="198399"/>
                  </a:lnTo>
                  <a:lnTo>
                    <a:pt x="2005304" y="161734"/>
                  </a:lnTo>
                  <a:lnTo>
                    <a:pt x="1857095" y="161734"/>
                  </a:lnTo>
                  <a:lnTo>
                    <a:pt x="1857095" y="314413"/>
                  </a:lnTo>
                  <a:lnTo>
                    <a:pt x="2005304" y="314413"/>
                  </a:lnTo>
                  <a:lnTo>
                    <a:pt x="2005304" y="332701"/>
                  </a:lnTo>
                  <a:lnTo>
                    <a:pt x="1843379" y="332701"/>
                  </a:lnTo>
                  <a:lnTo>
                    <a:pt x="1843379" y="369379"/>
                  </a:lnTo>
                  <a:lnTo>
                    <a:pt x="2005304" y="369379"/>
                  </a:lnTo>
                  <a:lnTo>
                    <a:pt x="2005304" y="387667"/>
                  </a:lnTo>
                  <a:lnTo>
                    <a:pt x="1812798" y="387667"/>
                  </a:lnTo>
                  <a:lnTo>
                    <a:pt x="1812798" y="427291"/>
                  </a:lnTo>
                  <a:lnTo>
                    <a:pt x="2257247" y="427291"/>
                  </a:lnTo>
                  <a:lnTo>
                    <a:pt x="2257247" y="387667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0658" y="1744319"/>
            <a:ext cx="1916620" cy="26708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56754" y="2661577"/>
            <a:ext cx="6068060" cy="1895475"/>
            <a:chOff x="756754" y="2661577"/>
            <a:chExt cx="6068060" cy="1895475"/>
          </a:xfrm>
        </p:grpSpPr>
        <p:sp>
          <p:nvSpPr>
            <p:cNvPr id="12" name="object 12"/>
            <p:cNvSpPr/>
            <p:nvPr/>
          </p:nvSpPr>
          <p:spPr>
            <a:xfrm>
              <a:off x="756754" y="2661577"/>
              <a:ext cx="6068060" cy="1895475"/>
            </a:xfrm>
            <a:custGeom>
              <a:avLst/>
              <a:gdLst/>
              <a:ahLst/>
              <a:cxnLst/>
              <a:rect l="l" t="t" r="r" b="b"/>
              <a:pathLst>
                <a:path w="6068059" h="1895475">
                  <a:moveTo>
                    <a:pt x="5863120" y="0"/>
                  </a:moveTo>
                  <a:lnTo>
                    <a:pt x="227558" y="0"/>
                  </a:lnTo>
                  <a:lnTo>
                    <a:pt x="204597" y="0"/>
                  </a:lnTo>
                  <a:lnTo>
                    <a:pt x="196976" y="1524"/>
                  </a:lnTo>
                  <a:lnTo>
                    <a:pt x="189356" y="1524"/>
                  </a:lnTo>
                  <a:lnTo>
                    <a:pt x="181737" y="3048"/>
                  </a:lnTo>
                  <a:lnTo>
                    <a:pt x="175640" y="4572"/>
                  </a:lnTo>
                  <a:lnTo>
                    <a:pt x="168020" y="7620"/>
                  </a:lnTo>
                  <a:lnTo>
                    <a:pt x="160312" y="9144"/>
                  </a:lnTo>
                  <a:lnTo>
                    <a:pt x="154216" y="10668"/>
                  </a:lnTo>
                  <a:lnTo>
                    <a:pt x="146596" y="13716"/>
                  </a:lnTo>
                  <a:lnTo>
                    <a:pt x="140500" y="16764"/>
                  </a:lnTo>
                  <a:lnTo>
                    <a:pt x="132880" y="19812"/>
                  </a:lnTo>
                  <a:lnTo>
                    <a:pt x="126784" y="22859"/>
                  </a:lnTo>
                  <a:lnTo>
                    <a:pt x="119164" y="25907"/>
                  </a:lnTo>
                  <a:lnTo>
                    <a:pt x="112966" y="28955"/>
                  </a:lnTo>
                  <a:lnTo>
                    <a:pt x="100774" y="38100"/>
                  </a:lnTo>
                  <a:lnTo>
                    <a:pt x="94678" y="41148"/>
                  </a:lnTo>
                  <a:lnTo>
                    <a:pt x="76403" y="54952"/>
                  </a:lnTo>
                  <a:lnTo>
                    <a:pt x="71729" y="61048"/>
                  </a:lnTo>
                  <a:lnTo>
                    <a:pt x="65633" y="65620"/>
                  </a:lnTo>
                  <a:lnTo>
                    <a:pt x="61061" y="71716"/>
                  </a:lnTo>
                  <a:lnTo>
                    <a:pt x="54965" y="76288"/>
                  </a:lnTo>
                  <a:lnTo>
                    <a:pt x="41249" y="94576"/>
                  </a:lnTo>
                  <a:lnTo>
                    <a:pt x="38201" y="100672"/>
                  </a:lnTo>
                  <a:lnTo>
                    <a:pt x="29057" y="112966"/>
                  </a:lnTo>
                  <a:lnTo>
                    <a:pt x="25907" y="119062"/>
                  </a:lnTo>
                  <a:lnTo>
                    <a:pt x="22859" y="126682"/>
                  </a:lnTo>
                  <a:lnTo>
                    <a:pt x="19811" y="132778"/>
                  </a:lnTo>
                  <a:lnTo>
                    <a:pt x="16763" y="140398"/>
                  </a:lnTo>
                  <a:lnTo>
                    <a:pt x="13715" y="146494"/>
                  </a:lnTo>
                  <a:lnTo>
                    <a:pt x="10667" y="154114"/>
                  </a:lnTo>
                  <a:lnTo>
                    <a:pt x="9143" y="160210"/>
                  </a:lnTo>
                  <a:lnTo>
                    <a:pt x="7632" y="167830"/>
                  </a:lnTo>
                  <a:lnTo>
                    <a:pt x="4571" y="175450"/>
                  </a:lnTo>
                  <a:lnTo>
                    <a:pt x="3047" y="181635"/>
                  </a:lnTo>
                  <a:lnTo>
                    <a:pt x="1536" y="189255"/>
                  </a:lnTo>
                  <a:lnTo>
                    <a:pt x="1536" y="196875"/>
                  </a:lnTo>
                  <a:lnTo>
                    <a:pt x="0" y="204495"/>
                  </a:lnTo>
                  <a:lnTo>
                    <a:pt x="0" y="1689442"/>
                  </a:lnTo>
                  <a:lnTo>
                    <a:pt x="1536" y="1697062"/>
                  </a:lnTo>
                  <a:lnTo>
                    <a:pt x="1536" y="1704682"/>
                  </a:lnTo>
                  <a:lnTo>
                    <a:pt x="3047" y="1712302"/>
                  </a:lnTo>
                  <a:lnTo>
                    <a:pt x="4571" y="1718500"/>
                  </a:lnTo>
                  <a:lnTo>
                    <a:pt x="7632" y="1726120"/>
                  </a:lnTo>
                  <a:lnTo>
                    <a:pt x="9143" y="1733740"/>
                  </a:lnTo>
                  <a:lnTo>
                    <a:pt x="10667" y="1739836"/>
                  </a:lnTo>
                  <a:lnTo>
                    <a:pt x="16763" y="1755076"/>
                  </a:lnTo>
                  <a:lnTo>
                    <a:pt x="22859" y="1767268"/>
                  </a:lnTo>
                  <a:lnTo>
                    <a:pt x="25907" y="1774888"/>
                  </a:lnTo>
                  <a:lnTo>
                    <a:pt x="29057" y="1781073"/>
                  </a:lnTo>
                  <a:lnTo>
                    <a:pt x="38201" y="1793265"/>
                  </a:lnTo>
                  <a:lnTo>
                    <a:pt x="41249" y="1799361"/>
                  </a:lnTo>
                  <a:lnTo>
                    <a:pt x="54965" y="1817649"/>
                  </a:lnTo>
                  <a:lnTo>
                    <a:pt x="61061" y="1822221"/>
                  </a:lnTo>
                  <a:lnTo>
                    <a:pt x="65633" y="1828317"/>
                  </a:lnTo>
                  <a:lnTo>
                    <a:pt x="71729" y="1832889"/>
                  </a:lnTo>
                  <a:lnTo>
                    <a:pt x="76403" y="1838985"/>
                  </a:lnTo>
                  <a:lnTo>
                    <a:pt x="94678" y="1852802"/>
                  </a:lnTo>
                  <a:lnTo>
                    <a:pt x="100774" y="1855851"/>
                  </a:lnTo>
                  <a:lnTo>
                    <a:pt x="112966" y="1864995"/>
                  </a:lnTo>
                  <a:lnTo>
                    <a:pt x="119164" y="1868043"/>
                  </a:lnTo>
                  <a:lnTo>
                    <a:pt x="126784" y="1871090"/>
                  </a:lnTo>
                  <a:lnTo>
                    <a:pt x="132880" y="1874139"/>
                  </a:lnTo>
                  <a:lnTo>
                    <a:pt x="140500" y="1877187"/>
                  </a:lnTo>
                  <a:lnTo>
                    <a:pt x="146596" y="1880235"/>
                  </a:lnTo>
                  <a:lnTo>
                    <a:pt x="154216" y="1883283"/>
                  </a:lnTo>
                  <a:lnTo>
                    <a:pt x="160312" y="1884807"/>
                  </a:lnTo>
                  <a:lnTo>
                    <a:pt x="168020" y="1887855"/>
                  </a:lnTo>
                  <a:lnTo>
                    <a:pt x="175640" y="1889378"/>
                  </a:lnTo>
                  <a:lnTo>
                    <a:pt x="181737" y="1890902"/>
                  </a:lnTo>
                  <a:lnTo>
                    <a:pt x="189356" y="1892427"/>
                  </a:lnTo>
                  <a:lnTo>
                    <a:pt x="196976" y="1892427"/>
                  </a:lnTo>
                  <a:lnTo>
                    <a:pt x="204597" y="1893951"/>
                  </a:lnTo>
                  <a:lnTo>
                    <a:pt x="212318" y="1893951"/>
                  </a:lnTo>
                  <a:lnTo>
                    <a:pt x="219938" y="1895475"/>
                  </a:lnTo>
                  <a:lnTo>
                    <a:pt x="5847778" y="1895475"/>
                  </a:lnTo>
                  <a:lnTo>
                    <a:pt x="5855411" y="1893951"/>
                  </a:lnTo>
                  <a:lnTo>
                    <a:pt x="5863120" y="1893951"/>
                  </a:lnTo>
                  <a:lnTo>
                    <a:pt x="5869216" y="1892427"/>
                  </a:lnTo>
                  <a:lnTo>
                    <a:pt x="5876836" y="1892427"/>
                  </a:lnTo>
                  <a:lnTo>
                    <a:pt x="5899696" y="1887855"/>
                  </a:lnTo>
                  <a:lnTo>
                    <a:pt x="5905881" y="1884807"/>
                  </a:lnTo>
                  <a:lnTo>
                    <a:pt x="5913501" y="1883283"/>
                  </a:lnTo>
                  <a:lnTo>
                    <a:pt x="5919609" y="1880235"/>
                  </a:lnTo>
                  <a:lnTo>
                    <a:pt x="5927217" y="1877187"/>
                  </a:lnTo>
                  <a:lnTo>
                    <a:pt x="5933313" y="1874139"/>
                  </a:lnTo>
                  <a:lnTo>
                    <a:pt x="5940945" y="1871090"/>
                  </a:lnTo>
                  <a:lnTo>
                    <a:pt x="5953226" y="1864995"/>
                  </a:lnTo>
                  <a:lnTo>
                    <a:pt x="5960846" y="1860423"/>
                  </a:lnTo>
                  <a:lnTo>
                    <a:pt x="5966942" y="1855851"/>
                  </a:lnTo>
                  <a:lnTo>
                    <a:pt x="5973038" y="1852802"/>
                  </a:lnTo>
                  <a:lnTo>
                    <a:pt x="5979134" y="1848231"/>
                  </a:lnTo>
                  <a:lnTo>
                    <a:pt x="5983706" y="1843557"/>
                  </a:lnTo>
                  <a:lnTo>
                    <a:pt x="5989802" y="1838985"/>
                  </a:lnTo>
                  <a:lnTo>
                    <a:pt x="6011227" y="1817649"/>
                  </a:lnTo>
                  <a:lnTo>
                    <a:pt x="6034087" y="1787169"/>
                  </a:lnTo>
                  <a:lnTo>
                    <a:pt x="6040285" y="1774888"/>
                  </a:lnTo>
                  <a:lnTo>
                    <a:pt x="6044857" y="1767268"/>
                  </a:lnTo>
                  <a:lnTo>
                    <a:pt x="6050953" y="1755076"/>
                  </a:lnTo>
                  <a:lnTo>
                    <a:pt x="6052477" y="1747456"/>
                  </a:lnTo>
                  <a:lnTo>
                    <a:pt x="6055525" y="1739836"/>
                  </a:lnTo>
                  <a:lnTo>
                    <a:pt x="6058573" y="1733740"/>
                  </a:lnTo>
                  <a:lnTo>
                    <a:pt x="6061621" y="1718500"/>
                  </a:lnTo>
                  <a:lnTo>
                    <a:pt x="6063145" y="1712302"/>
                  </a:lnTo>
                  <a:lnTo>
                    <a:pt x="6066193" y="1697062"/>
                  </a:lnTo>
                  <a:lnTo>
                    <a:pt x="6066193" y="1689442"/>
                  </a:lnTo>
                  <a:lnTo>
                    <a:pt x="6067717" y="1681822"/>
                  </a:lnTo>
                  <a:lnTo>
                    <a:pt x="6067717" y="212115"/>
                  </a:lnTo>
                  <a:lnTo>
                    <a:pt x="6066193" y="204495"/>
                  </a:lnTo>
                  <a:lnTo>
                    <a:pt x="6066193" y="196875"/>
                  </a:lnTo>
                  <a:lnTo>
                    <a:pt x="6063145" y="181635"/>
                  </a:lnTo>
                  <a:lnTo>
                    <a:pt x="6061621" y="175450"/>
                  </a:lnTo>
                  <a:lnTo>
                    <a:pt x="6058573" y="160210"/>
                  </a:lnTo>
                  <a:lnTo>
                    <a:pt x="6055525" y="154114"/>
                  </a:lnTo>
                  <a:lnTo>
                    <a:pt x="6052477" y="146494"/>
                  </a:lnTo>
                  <a:lnTo>
                    <a:pt x="6050953" y="140398"/>
                  </a:lnTo>
                  <a:lnTo>
                    <a:pt x="6047905" y="132778"/>
                  </a:lnTo>
                  <a:lnTo>
                    <a:pt x="6044857" y="126682"/>
                  </a:lnTo>
                  <a:lnTo>
                    <a:pt x="6040285" y="119062"/>
                  </a:lnTo>
                  <a:lnTo>
                    <a:pt x="6034087" y="106768"/>
                  </a:lnTo>
                  <a:lnTo>
                    <a:pt x="6011227" y="76288"/>
                  </a:lnTo>
                  <a:lnTo>
                    <a:pt x="5989802" y="54952"/>
                  </a:lnTo>
                  <a:lnTo>
                    <a:pt x="5983706" y="50380"/>
                  </a:lnTo>
                  <a:lnTo>
                    <a:pt x="5979134" y="45808"/>
                  </a:lnTo>
                  <a:lnTo>
                    <a:pt x="5973038" y="41148"/>
                  </a:lnTo>
                  <a:lnTo>
                    <a:pt x="5966942" y="38100"/>
                  </a:lnTo>
                  <a:lnTo>
                    <a:pt x="5960846" y="33527"/>
                  </a:lnTo>
                  <a:lnTo>
                    <a:pt x="5953226" y="28955"/>
                  </a:lnTo>
                  <a:lnTo>
                    <a:pt x="5940945" y="22859"/>
                  </a:lnTo>
                  <a:lnTo>
                    <a:pt x="5933313" y="19812"/>
                  </a:lnTo>
                  <a:lnTo>
                    <a:pt x="5927217" y="16764"/>
                  </a:lnTo>
                  <a:lnTo>
                    <a:pt x="5919609" y="13716"/>
                  </a:lnTo>
                  <a:lnTo>
                    <a:pt x="5913501" y="10668"/>
                  </a:lnTo>
                  <a:lnTo>
                    <a:pt x="5905881" y="9144"/>
                  </a:lnTo>
                  <a:lnTo>
                    <a:pt x="5899696" y="7620"/>
                  </a:lnTo>
                  <a:lnTo>
                    <a:pt x="5892076" y="4572"/>
                  </a:lnTo>
                  <a:lnTo>
                    <a:pt x="5876836" y="1524"/>
                  </a:lnTo>
                  <a:lnTo>
                    <a:pt x="5869216" y="1524"/>
                  </a:lnTo>
                  <a:lnTo>
                    <a:pt x="5863120" y="0"/>
                  </a:lnTo>
                  <a:close/>
                </a:path>
              </a:pathLst>
            </a:custGeom>
            <a:solidFill>
              <a:srgbClr val="F8F3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286725" y="3128581"/>
              <a:ext cx="455295" cy="922019"/>
            </a:xfrm>
            <a:custGeom>
              <a:avLst/>
              <a:gdLst/>
              <a:ahLst/>
              <a:cxnLst/>
              <a:rect l="l" t="t" r="r" b="b"/>
              <a:pathLst>
                <a:path w="455294" h="922020">
                  <a:moveTo>
                    <a:pt x="455104" y="204508"/>
                  </a:moveTo>
                  <a:lnTo>
                    <a:pt x="453593" y="196888"/>
                  </a:lnTo>
                  <a:lnTo>
                    <a:pt x="452056" y="190792"/>
                  </a:lnTo>
                  <a:lnTo>
                    <a:pt x="447484" y="167830"/>
                  </a:lnTo>
                  <a:lnTo>
                    <a:pt x="445960" y="161734"/>
                  </a:lnTo>
                  <a:lnTo>
                    <a:pt x="442912" y="154114"/>
                  </a:lnTo>
                  <a:lnTo>
                    <a:pt x="441388" y="146494"/>
                  </a:lnTo>
                  <a:lnTo>
                    <a:pt x="438251" y="140398"/>
                  </a:lnTo>
                  <a:lnTo>
                    <a:pt x="435203" y="132778"/>
                  </a:lnTo>
                  <a:lnTo>
                    <a:pt x="429107" y="120586"/>
                  </a:lnTo>
                  <a:lnTo>
                    <a:pt x="424535" y="112966"/>
                  </a:lnTo>
                  <a:lnTo>
                    <a:pt x="421487" y="106781"/>
                  </a:lnTo>
                  <a:lnTo>
                    <a:pt x="412343" y="94589"/>
                  </a:lnTo>
                  <a:lnTo>
                    <a:pt x="409295" y="88493"/>
                  </a:lnTo>
                  <a:lnTo>
                    <a:pt x="398627" y="77825"/>
                  </a:lnTo>
                  <a:lnTo>
                    <a:pt x="393954" y="71729"/>
                  </a:lnTo>
                  <a:lnTo>
                    <a:pt x="378714" y="56489"/>
                  </a:lnTo>
                  <a:lnTo>
                    <a:pt x="348132" y="33528"/>
                  </a:lnTo>
                  <a:lnTo>
                    <a:pt x="342049" y="30480"/>
                  </a:lnTo>
                  <a:lnTo>
                    <a:pt x="334429" y="25908"/>
                  </a:lnTo>
                  <a:lnTo>
                    <a:pt x="322237" y="19812"/>
                  </a:lnTo>
                  <a:lnTo>
                    <a:pt x="314617" y="16764"/>
                  </a:lnTo>
                  <a:lnTo>
                    <a:pt x="308521" y="13716"/>
                  </a:lnTo>
                  <a:lnTo>
                    <a:pt x="300799" y="12192"/>
                  </a:lnTo>
                  <a:lnTo>
                    <a:pt x="293179" y="9144"/>
                  </a:lnTo>
                  <a:lnTo>
                    <a:pt x="287096" y="7620"/>
                  </a:lnTo>
                  <a:lnTo>
                    <a:pt x="271843" y="4572"/>
                  </a:lnTo>
                  <a:lnTo>
                    <a:pt x="265760" y="3048"/>
                  </a:lnTo>
                  <a:lnTo>
                    <a:pt x="258038" y="1524"/>
                  </a:lnTo>
                  <a:lnTo>
                    <a:pt x="250418" y="1524"/>
                  </a:lnTo>
                  <a:lnTo>
                    <a:pt x="242798" y="0"/>
                  </a:lnTo>
                  <a:lnTo>
                    <a:pt x="212217" y="0"/>
                  </a:lnTo>
                  <a:lnTo>
                    <a:pt x="206133" y="1524"/>
                  </a:lnTo>
                  <a:lnTo>
                    <a:pt x="198501" y="1524"/>
                  </a:lnTo>
                  <a:lnTo>
                    <a:pt x="175641" y="6096"/>
                  </a:lnTo>
                  <a:lnTo>
                    <a:pt x="169456" y="7620"/>
                  </a:lnTo>
                  <a:lnTo>
                    <a:pt x="161836" y="9144"/>
                  </a:lnTo>
                  <a:lnTo>
                    <a:pt x="154216" y="12192"/>
                  </a:lnTo>
                  <a:lnTo>
                    <a:pt x="148120" y="13716"/>
                  </a:lnTo>
                  <a:lnTo>
                    <a:pt x="140500" y="16764"/>
                  </a:lnTo>
                  <a:lnTo>
                    <a:pt x="134404" y="19812"/>
                  </a:lnTo>
                  <a:lnTo>
                    <a:pt x="126784" y="22860"/>
                  </a:lnTo>
                  <a:lnTo>
                    <a:pt x="120599" y="25908"/>
                  </a:lnTo>
                  <a:lnTo>
                    <a:pt x="114490" y="30480"/>
                  </a:lnTo>
                  <a:lnTo>
                    <a:pt x="108407" y="33528"/>
                  </a:lnTo>
                  <a:lnTo>
                    <a:pt x="100774" y="38100"/>
                  </a:lnTo>
                  <a:lnTo>
                    <a:pt x="88582" y="47345"/>
                  </a:lnTo>
                  <a:lnTo>
                    <a:pt x="84010" y="51917"/>
                  </a:lnTo>
                  <a:lnTo>
                    <a:pt x="71729" y="61061"/>
                  </a:lnTo>
                  <a:lnTo>
                    <a:pt x="67157" y="67157"/>
                  </a:lnTo>
                  <a:lnTo>
                    <a:pt x="61061" y="71729"/>
                  </a:lnTo>
                  <a:lnTo>
                    <a:pt x="56489" y="77825"/>
                  </a:lnTo>
                  <a:lnTo>
                    <a:pt x="51917" y="82397"/>
                  </a:lnTo>
                  <a:lnTo>
                    <a:pt x="38201" y="100685"/>
                  </a:lnTo>
                  <a:lnTo>
                    <a:pt x="35052" y="106781"/>
                  </a:lnTo>
                  <a:lnTo>
                    <a:pt x="30480" y="112966"/>
                  </a:lnTo>
                  <a:lnTo>
                    <a:pt x="27444" y="120586"/>
                  </a:lnTo>
                  <a:lnTo>
                    <a:pt x="24384" y="126682"/>
                  </a:lnTo>
                  <a:lnTo>
                    <a:pt x="19812" y="132778"/>
                  </a:lnTo>
                  <a:lnTo>
                    <a:pt x="18288" y="140398"/>
                  </a:lnTo>
                  <a:lnTo>
                    <a:pt x="15240" y="146494"/>
                  </a:lnTo>
                  <a:lnTo>
                    <a:pt x="12192" y="154114"/>
                  </a:lnTo>
                  <a:lnTo>
                    <a:pt x="10680" y="161734"/>
                  </a:lnTo>
                  <a:lnTo>
                    <a:pt x="7620" y="167830"/>
                  </a:lnTo>
                  <a:lnTo>
                    <a:pt x="3048" y="190792"/>
                  </a:lnTo>
                  <a:lnTo>
                    <a:pt x="1536" y="196888"/>
                  </a:lnTo>
                  <a:lnTo>
                    <a:pt x="1536" y="204508"/>
                  </a:lnTo>
                  <a:lnTo>
                    <a:pt x="0" y="212128"/>
                  </a:lnTo>
                  <a:lnTo>
                    <a:pt x="0" y="242608"/>
                  </a:lnTo>
                  <a:lnTo>
                    <a:pt x="1536" y="250317"/>
                  </a:lnTo>
                  <a:lnTo>
                    <a:pt x="1536" y="256413"/>
                  </a:lnTo>
                  <a:lnTo>
                    <a:pt x="6108" y="279273"/>
                  </a:lnTo>
                  <a:lnTo>
                    <a:pt x="7620" y="285369"/>
                  </a:lnTo>
                  <a:lnTo>
                    <a:pt x="10680" y="292989"/>
                  </a:lnTo>
                  <a:lnTo>
                    <a:pt x="12192" y="300609"/>
                  </a:lnTo>
                  <a:lnTo>
                    <a:pt x="15240" y="306705"/>
                  </a:lnTo>
                  <a:lnTo>
                    <a:pt x="18288" y="314426"/>
                  </a:lnTo>
                  <a:lnTo>
                    <a:pt x="19812" y="320522"/>
                  </a:lnTo>
                  <a:lnTo>
                    <a:pt x="24384" y="328142"/>
                  </a:lnTo>
                  <a:lnTo>
                    <a:pt x="30480" y="340334"/>
                  </a:lnTo>
                  <a:lnTo>
                    <a:pt x="35052" y="347954"/>
                  </a:lnTo>
                  <a:lnTo>
                    <a:pt x="38201" y="354050"/>
                  </a:lnTo>
                  <a:lnTo>
                    <a:pt x="47345" y="366242"/>
                  </a:lnTo>
                  <a:lnTo>
                    <a:pt x="51917" y="370814"/>
                  </a:lnTo>
                  <a:lnTo>
                    <a:pt x="61061" y="383095"/>
                  </a:lnTo>
                  <a:lnTo>
                    <a:pt x="67157" y="387667"/>
                  </a:lnTo>
                  <a:lnTo>
                    <a:pt x="71729" y="393763"/>
                  </a:lnTo>
                  <a:lnTo>
                    <a:pt x="84010" y="402907"/>
                  </a:lnTo>
                  <a:lnTo>
                    <a:pt x="88582" y="407479"/>
                  </a:lnTo>
                  <a:lnTo>
                    <a:pt x="100774" y="416623"/>
                  </a:lnTo>
                  <a:lnTo>
                    <a:pt x="101866" y="417283"/>
                  </a:lnTo>
                  <a:lnTo>
                    <a:pt x="80962" y="424243"/>
                  </a:lnTo>
                  <a:lnTo>
                    <a:pt x="76301" y="427291"/>
                  </a:lnTo>
                  <a:lnTo>
                    <a:pt x="71729" y="428815"/>
                  </a:lnTo>
                  <a:lnTo>
                    <a:pt x="67157" y="431863"/>
                  </a:lnTo>
                  <a:lnTo>
                    <a:pt x="64109" y="434911"/>
                  </a:lnTo>
                  <a:lnTo>
                    <a:pt x="61061" y="439483"/>
                  </a:lnTo>
                  <a:lnTo>
                    <a:pt x="56489" y="442531"/>
                  </a:lnTo>
                  <a:lnTo>
                    <a:pt x="53441" y="445681"/>
                  </a:lnTo>
                  <a:lnTo>
                    <a:pt x="50393" y="450253"/>
                  </a:lnTo>
                  <a:lnTo>
                    <a:pt x="48869" y="454825"/>
                  </a:lnTo>
                  <a:lnTo>
                    <a:pt x="45821" y="459397"/>
                  </a:lnTo>
                  <a:lnTo>
                    <a:pt x="38201" y="482257"/>
                  </a:lnTo>
                  <a:lnTo>
                    <a:pt x="38201" y="856208"/>
                  </a:lnTo>
                  <a:lnTo>
                    <a:pt x="39725" y="860780"/>
                  </a:lnTo>
                  <a:lnTo>
                    <a:pt x="41249" y="866876"/>
                  </a:lnTo>
                  <a:lnTo>
                    <a:pt x="45821" y="880592"/>
                  </a:lnTo>
                  <a:lnTo>
                    <a:pt x="48869" y="885164"/>
                  </a:lnTo>
                  <a:lnTo>
                    <a:pt x="50393" y="888212"/>
                  </a:lnTo>
                  <a:lnTo>
                    <a:pt x="53441" y="892784"/>
                  </a:lnTo>
                  <a:lnTo>
                    <a:pt x="67157" y="906500"/>
                  </a:lnTo>
                  <a:lnTo>
                    <a:pt x="76301" y="912698"/>
                  </a:lnTo>
                  <a:lnTo>
                    <a:pt x="80962" y="914222"/>
                  </a:lnTo>
                  <a:lnTo>
                    <a:pt x="85534" y="917257"/>
                  </a:lnTo>
                  <a:lnTo>
                    <a:pt x="94678" y="920305"/>
                  </a:lnTo>
                  <a:lnTo>
                    <a:pt x="99250" y="920305"/>
                  </a:lnTo>
                  <a:lnTo>
                    <a:pt x="103835" y="921829"/>
                  </a:lnTo>
                  <a:lnTo>
                    <a:pt x="351282" y="921829"/>
                  </a:lnTo>
                  <a:lnTo>
                    <a:pt x="355841" y="920305"/>
                  </a:lnTo>
                  <a:lnTo>
                    <a:pt x="361950" y="920305"/>
                  </a:lnTo>
                  <a:lnTo>
                    <a:pt x="371094" y="917257"/>
                  </a:lnTo>
                  <a:lnTo>
                    <a:pt x="375653" y="914222"/>
                  </a:lnTo>
                  <a:lnTo>
                    <a:pt x="380238" y="912698"/>
                  </a:lnTo>
                  <a:lnTo>
                    <a:pt x="383286" y="909548"/>
                  </a:lnTo>
                  <a:lnTo>
                    <a:pt x="392430" y="903452"/>
                  </a:lnTo>
                  <a:lnTo>
                    <a:pt x="395579" y="900404"/>
                  </a:lnTo>
                  <a:lnTo>
                    <a:pt x="398627" y="895832"/>
                  </a:lnTo>
                  <a:lnTo>
                    <a:pt x="401675" y="892784"/>
                  </a:lnTo>
                  <a:lnTo>
                    <a:pt x="404723" y="888212"/>
                  </a:lnTo>
                  <a:lnTo>
                    <a:pt x="407771" y="885164"/>
                  </a:lnTo>
                  <a:lnTo>
                    <a:pt x="409295" y="880592"/>
                  </a:lnTo>
                  <a:lnTo>
                    <a:pt x="412343" y="876020"/>
                  </a:lnTo>
                  <a:lnTo>
                    <a:pt x="415391" y="866876"/>
                  </a:lnTo>
                  <a:lnTo>
                    <a:pt x="415391" y="860780"/>
                  </a:lnTo>
                  <a:lnTo>
                    <a:pt x="416915" y="856208"/>
                  </a:lnTo>
                  <a:lnTo>
                    <a:pt x="416915" y="482257"/>
                  </a:lnTo>
                  <a:lnTo>
                    <a:pt x="415391" y="477685"/>
                  </a:lnTo>
                  <a:lnTo>
                    <a:pt x="415391" y="473113"/>
                  </a:lnTo>
                  <a:lnTo>
                    <a:pt x="412343" y="463969"/>
                  </a:lnTo>
                  <a:lnTo>
                    <a:pt x="409295" y="459397"/>
                  </a:lnTo>
                  <a:lnTo>
                    <a:pt x="407771" y="454825"/>
                  </a:lnTo>
                  <a:lnTo>
                    <a:pt x="401675" y="445681"/>
                  </a:lnTo>
                  <a:lnTo>
                    <a:pt x="395579" y="439483"/>
                  </a:lnTo>
                  <a:lnTo>
                    <a:pt x="392430" y="434911"/>
                  </a:lnTo>
                  <a:lnTo>
                    <a:pt x="383286" y="428815"/>
                  </a:lnTo>
                  <a:lnTo>
                    <a:pt x="380238" y="427291"/>
                  </a:lnTo>
                  <a:lnTo>
                    <a:pt x="375653" y="424243"/>
                  </a:lnTo>
                  <a:lnTo>
                    <a:pt x="361950" y="419671"/>
                  </a:lnTo>
                  <a:lnTo>
                    <a:pt x="355841" y="418147"/>
                  </a:lnTo>
                  <a:lnTo>
                    <a:pt x="353326" y="417309"/>
                  </a:lnTo>
                  <a:lnTo>
                    <a:pt x="378714" y="398335"/>
                  </a:lnTo>
                  <a:lnTo>
                    <a:pt x="393954" y="383095"/>
                  </a:lnTo>
                  <a:lnTo>
                    <a:pt x="403199" y="370814"/>
                  </a:lnTo>
                  <a:lnTo>
                    <a:pt x="409295" y="366242"/>
                  </a:lnTo>
                  <a:lnTo>
                    <a:pt x="412343" y="360146"/>
                  </a:lnTo>
                  <a:lnTo>
                    <a:pt x="421487" y="347954"/>
                  </a:lnTo>
                  <a:lnTo>
                    <a:pt x="424535" y="340334"/>
                  </a:lnTo>
                  <a:lnTo>
                    <a:pt x="429107" y="334238"/>
                  </a:lnTo>
                  <a:lnTo>
                    <a:pt x="432155" y="328142"/>
                  </a:lnTo>
                  <a:lnTo>
                    <a:pt x="435203" y="320522"/>
                  </a:lnTo>
                  <a:lnTo>
                    <a:pt x="438251" y="314426"/>
                  </a:lnTo>
                  <a:lnTo>
                    <a:pt x="441388" y="306705"/>
                  </a:lnTo>
                  <a:lnTo>
                    <a:pt x="442912" y="300609"/>
                  </a:lnTo>
                  <a:lnTo>
                    <a:pt x="445960" y="292989"/>
                  </a:lnTo>
                  <a:lnTo>
                    <a:pt x="447484" y="285369"/>
                  </a:lnTo>
                  <a:lnTo>
                    <a:pt x="449021" y="279273"/>
                  </a:lnTo>
                  <a:lnTo>
                    <a:pt x="453593" y="256413"/>
                  </a:lnTo>
                  <a:lnTo>
                    <a:pt x="455104" y="250317"/>
                  </a:lnTo>
                  <a:lnTo>
                    <a:pt x="455104" y="227368"/>
                  </a:lnTo>
                  <a:lnTo>
                    <a:pt x="455104" y="204508"/>
                  </a:lnTo>
                  <a:close/>
                </a:path>
              </a:pathLst>
            </a:custGeom>
            <a:solidFill>
              <a:srgbClr val="AFAFA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071372" y="3229267"/>
              <a:ext cx="0" cy="885825"/>
            </a:xfrm>
            <a:custGeom>
              <a:avLst/>
              <a:gdLst/>
              <a:ahLst/>
              <a:cxnLst/>
              <a:rect l="l" t="t" r="r" b="b"/>
              <a:pathLst>
                <a:path h="885825">
                  <a:moveTo>
                    <a:pt x="0" y="0"/>
                  </a:moveTo>
                  <a:lnTo>
                    <a:pt x="0" y="885253"/>
                  </a:lnTo>
                </a:path>
              </a:pathLst>
            </a:custGeom>
            <a:ln w="76365">
              <a:solidFill>
                <a:srgbClr val="F4A16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46111" y="4152620"/>
              <a:ext cx="316230" cy="125730"/>
            </a:xfrm>
            <a:custGeom>
              <a:avLst/>
              <a:gdLst/>
              <a:ahLst/>
              <a:cxnLst/>
              <a:rect l="l" t="t" r="r" b="b"/>
              <a:pathLst>
                <a:path w="316230" h="125729">
                  <a:moveTo>
                    <a:pt x="274891" y="0"/>
                  </a:moveTo>
                  <a:lnTo>
                    <a:pt x="50393" y="0"/>
                  </a:lnTo>
                  <a:lnTo>
                    <a:pt x="39725" y="0"/>
                  </a:lnTo>
                  <a:lnTo>
                    <a:pt x="36677" y="1524"/>
                  </a:lnTo>
                  <a:lnTo>
                    <a:pt x="33629" y="1524"/>
                  </a:lnTo>
                  <a:lnTo>
                    <a:pt x="21437" y="7620"/>
                  </a:lnTo>
                  <a:lnTo>
                    <a:pt x="16763" y="12192"/>
                  </a:lnTo>
                  <a:lnTo>
                    <a:pt x="13715" y="13716"/>
                  </a:lnTo>
                  <a:lnTo>
                    <a:pt x="12191" y="16764"/>
                  </a:lnTo>
                  <a:lnTo>
                    <a:pt x="7619" y="21336"/>
                  </a:lnTo>
                  <a:lnTo>
                    <a:pt x="1536" y="33616"/>
                  </a:lnTo>
                  <a:lnTo>
                    <a:pt x="1536" y="36664"/>
                  </a:lnTo>
                  <a:lnTo>
                    <a:pt x="0" y="39712"/>
                  </a:lnTo>
                  <a:lnTo>
                    <a:pt x="0" y="85432"/>
                  </a:lnTo>
                  <a:lnTo>
                    <a:pt x="1536" y="88480"/>
                  </a:lnTo>
                  <a:lnTo>
                    <a:pt x="1536" y="91630"/>
                  </a:lnTo>
                  <a:lnTo>
                    <a:pt x="7619" y="103822"/>
                  </a:lnTo>
                  <a:lnTo>
                    <a:pt x="10680" y="105346"/>
                  </a:lnTo>
                  <a:lnTo>
                    <a:pt x="13715" y="111442"/>
                  </a:lnTo>
                  <a:lnTo>
                    <a:pt x="16763" y="112966"/>
                  </a:lnTo>
                  <a:lnTo>
                    <a:pt x="21437" y="117538"/>
                  </a:lnTo>
                  <a:lnTo>
                    <a:pt x="33629" y="123634"/>
                  </a:lnTo>
                  <a:lnTo>
                    <a:pt x="36677" y="123634"/>
                  </a:lnTo>
                  <a:lnTo>
                    <a:pt x="39725" y="125158"/>
                  </a:lnTo>
                  <a:lnTo>
                    <a:pt x="274891" y="125158"/>
                  </a:lnTo>
                  <a:lnTo>
                    <a:pt x="277939" y="123634"/>
                  </a:lnTo>
                  <a:lnTo>
                    <a:pt x="280987" y="123634"/>
                  </a:lnTo>
                  <a:lnTo>
                    <a:pt x="296329" y="116014"/>
                  </a:lnTo>
                  <a:lnTo>
                    <a:pt x="297853" y="112966"/>
                  </a:lnTo>
                  <a:lnTo>
                    <a:pt x="300901" y="111442"/>
                  </a:lnTo>
                  <a:lnTo>
                    <a:pt x="303949" y="108394"/>
                  </a:lnTo>
                  <a:lnTo>
                    <a:pt x="305473" y="105346"/>
                  </a:lnTo>
                  <a:lnTo>
                    <a:pt x="306997" y="103822"/>
                  </a:lnTo>
                  <a:lnTo>
                    <a:pt x="314617" y="88480"/>
                  </a:lnTo>
                  <a:lnTo>
                    <a:pt x="314617" y="82384"/>
                  </a:lnTo>
                  <a:lnTo>
                    <a:pt x="316141" y="77812"/>
                  </a:lnTo>
                  <a:lnTo>
                    <a:pt x="316141" y="45808"/>
                  </a:lnTo>
                  <a:lnTo>
                    <a:pt x="314617" y="42760"/>
                  </a:lnTo>
                  <a:lnTo>
                    <a:pt x="314617" y="36664"/>
                  </a:lnTo>
                  <a:lnTo>
                    <a:pt x="305473" y="18288"/>
                  </a:lnTo>
                  <a:lnTo>
                    <a:pt x="300901" y="13716"/>
                  </a:lnTo>
                  <a:lnTo>
                    <a:pt x="297853" y="12192"/>
                  </a:lnTo>
                  <a:lnTo>
                    <a:pt x="296329" y="9144"/>
                  </a:lnTo>
                  <a:lnTo>
                    <a:pt x="280987" y="1524"/>
                  </a:lnTo>
                  <a:lnTo>
                    <a:pt x="277939" y="1524"/>
                  </a:lnTo>
                  <a:lnTo>
                    <a:pt x="274891" y="0"/>
                  </a:lnTo>
                  <a:close/>
                </a:path>
              </a:pathLst>
            </a:custGeom>
            <a:solidFill>
              <a:srgbClr val="2A9D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62248" y="3255263"/>
              <a:ext cx="455295" cy="821690"/>
            </a:xfrm>
            <a:custGeom>
              <a:avLst/>
              <a:gdLst/>
              <a:ahLst/>
              <a:cxnLst/>
              <a:rect l="l" t="t" r="r" b="b"/>
              <a:pathLst>
                <a:path w="455295" h="821689">
                  <a:moveTo>
                    <a:pt x="455206" y="204508"/>
                  </a:moveTo>
                  <a:lnTo>
                    <a:pt x="452158" y="189268"/>
                  </a:lnTo>
                  <a:lnTo>
                    <a:pt x="450532" y="183070"/>
                  </a:lnTo>
                  <a:lnTo>
                    <a:pt x="445960" y="160210"/>
                  </a:lnTo>
                  <a:lnTo>
                    <a:pt x="442912" y="154114"/>
                  </a:lnTo>
                  <a:lnTo>
                    <a:pt x="441388" y="146494"/>
                  </a:lnTo>
                  <a:lnTo>
                    <a:pt x="438353" y="140398"/>
                  </a:lnTo>
                  <a:lnTo>
                    <a:pt x="435292" y="132778"/>
                  </a:lnTo>
                  <a:lnTo>
                    <a:pt x="432244" y="126682"/>
                  </a:lnTo>
                  <a:lnTo>
                    <a:pt x="429209" y="119062"/>
                  </a:lnTo>
                  <a:lnTo>
                    <a:pt x="424624" y="112877"/>
                  </a:lnTo>
                  <a:lnTo>
                    <a:pt x="421589" y="106781"/>
                  </a:lnTo>
                  <a:lnTo>
                    <a:pt x="412432" y="94589"/>
                  </a:lnTo>
                  <a:lnTo>
                    <a:pt x="409384" y="88493"/>
                  </a:lnTo>
                  <a:lnTo>
                    <a:pt x="403199" y="82397"/>
                  </a:lnTo>
                  <a:lnTo>
                    <a:pt x="398627" y="76301"/>
                  </a:lnTo>
                  <a:lnTo>
                    <a:pt x="394055" y="71729"/>
                  </a:lnTo>
                  <a:lnTo>
                    <a:pt x="389483" y="65633"/>
                  </a:lnTo>
                  <a:lnTo>
                    <a:pt x="383387" y="61061"/>
                  </a:lnTo>
                  <a:lnTo>
                    <a:pt x="372719" y="50292"/>
                  </a:lnTo>
                  <a:lnTo>
                    <a:pt x="360426" y="41148"/>
                  </a:lnTo>
                  <a:lnTo>
                    <a:pt x="354330" y="38100"/>
                  </a:lnTo>
                  <a:lnTo>
                    <a:pt x="348246" y="33528"/>
                  </a:lnTo>
                  <a:lnTo>
                    <a:pt x="342138" y="30480"/>
                  </a:lnTo>
                  <a:lnTo>
                    <a:pt x="334518" y="25908"/>
                  </a:lnTo>
                  <a:lnTo>
                    <a:pt x="322326" y="19812"/>
                  </a:lnTo>
                  <a:lnTo>
                    <a:pt x="314617" y="16764"/>
                  </a:lnTo>
                  <a:lnTo>
                    <a:pt x="308521" y="13716"/>
                  </a:lnTo>
                  <a:lnTo>
                    <a:pt x="300901" y="10668"/>
                  </a:lnTo>
                  <a:lnTo>
                    <a:pt x="294805" y="9144"/>
                  </a:lnTo>
                  <a:lnTo>
                    <a:pt x="287185" y="7620"/>
                  </a:lnTo>
                  <a:lnTo>
                    <a:pt x="279565" y="4572"/>
                  </a:lnTo>
                  <a:lnTo>
                    <a:pt x="271843" y="4572"/>
                  </a:lnTo>
                  <a:lnTo>
                    <a:pt x="265747" y="3048"/>
                  </a:lnTo>
                  <a:lnTo>
                    <a:pt x="250507" y="0"/>
                  </a:lnTo>
                  <a:lnTo>
                    <a:pt x="206222" y="0"/>
                  </a:lnTo>
                  <a:lnTo>
                    <a:pt x="183362" y="4572"/>
                  </a:lnTo>
                  <a:lnTo>
                    <a:pt x="175641" y="4572"/>
                  </a:lnTo>
                  <a:lnTo>
                    <a:pt x="169545" y="7620"/>
                  </a:lnTo>
                  <a:lnTo>
                    <a:pt x="154305" y="10668"/>
                  </a:lnTo>
                  <a:lnTo>
                    <a:pt x="148221" y="13716"/>
                  </a:lnTo>
                  <a:lnTo>
                    <a:pt x="140601" y="16764"/>
                  </a:lnTo>
                  <a:lnTo>
                    <a:pt x="134404" y="19812"/>
                  </a:lnTo>
                  <a:lnTo>
                    <a:pt x="126784" y="22860"/>
                  </a:lnTo>
                  <a:lnTo>
                    <a:pt x="120688" y="25908"/>
                  </a:lnTo>
                  <a:lnTo>
                    <a:pt x="114592" y="30480"/>
                  </a:lnTo>
                  <a:lnTo>
                    <a:pt x="108496" y="33528"/>
                  </a:lnTo>
                  <a:lnTo>
                    <a:pt x="100876" y="38100"/>
                  </a:lnTo>
                  <a:lnTo>
                    <a:pt x="94780" y="41148"/>
                  </a:lnTo>
                  <a:lnTo>
                    <a:pt x="88582" y="45720"/>
                  </a:lnTo>
                  <a:lnTo>
                    <a:pt x="77927" y="56489"/>
                  </a:lnTo>
                  <a:lnTo>
                    <a:pt x="71818" y="61061"/>
                  </a:lnTo>
                  <a:lnTo>
                    <a:pt x="56578" y="76301"/>
                  </a:lnTo>
                  <a:lnTo>
                    <a:pt x="38201" y="100685"/>
                  </a:lnTo>
                  <a:lnTo>
                    <a:pt x="35153" y="106781"/>
                  </a:lnTo>
                  <a:lnTo>
                    <a:pt x="30581" y="112877"/>
                  </a:lnTo>
                  <a:lnTo>
                    <a:pt x="27533" y="119062"/>
                  </a:lnTo>
                  <a:lnTo>
                    <a:pt x="24485" y="126682"/>
                  </a:lnTo>
                  <a:lnTo>
                    <a:pt x="19913" y="132778"/>
                  </a:lnTo>
                  <a:lnTo>
                    <a:pt x="18389" y="140398"/>
                  </a:lnTo>
                  <a:lnTo>
                    <a:pt x="15341" y="146494"/>
                  </a:lnTo>
                  <a:lnTo>
                    <a:pt x="12293" y="154114"/>
                  </a:lnTo>
                  <a:lnTo>
                    <a:pt x="10769" y="160210"/>
                  </a:lnTo>
                  <a:lnTo>
                    <a:pt x="7721" y="167830"/>
                  </a:lnTo>
                  <a:lnTo>
                    <a:pt x="4673" y="183070"/>
                  </a:lnTo>
                  <a:lnTo>
                    <a:pt x="1524" y="196888"/>
                  </a:lnTo>
                  <a:lnTo>
                    <a:pt x="1524" y="204508"/>
                  </a:lnTo>
                  <a:lnTo>
                    <a:pt x="0" y="212128"/>
                  </a:lnTo>
                  <a:lnTo>
                    <a:pt x="0" y="241084"/>
                  </a:lnTo>
                  <a:lnTo>
                    <a:pt x="1524" y="248704"/>
                  </a:lnTo>
                  <a:lnTo>
                    <a:pt x="1524" y="256413"/>
                  </a:lnTo>
                  <a:lnTo>
                    <a:pt x="6197" y="279273"/>
                  </a:lnTo>
                  <a:lnTo>
                    <a:pt x="7721" y="285369"/>
                  </a:lnTo>
                  <a:lnTo>
                    <a:pt x="10769" y="292989"/>
                  </a:lnTo>
                  <a:lnTo>
                    <a:pt x="12293" y="300609"/>
                  </a:lnTo>
                  <a:lnTo>
                    <a:pt x="15341" y="306705"/>
                  </a:lnTo>
                  <a:lnTo>
                    <a:pt x="18389" y="314325"/>
                  </a:lnTo>
                  <a:lnTo>
                    <a:pt x="19913" y="320522"/>
                  </a:lnTo>
                  <a:lnTo>
                    <a:pt x="24485" y="328142"/>
                  </a:lnTo>
                  <a:lnTo>
                    <a:pt x="30581" y="340334"/>
                  </a:lnTo>
                  <a:lnTo>
                    <a:pt x="35153" y="346430"/>
                  </a:lnTo>
                  <a:lnTo>
                    <a:pt x="38201" y="354050"/>
                  </a:lnTo>
                  <a:lnTo>
                    <a:pt x="42773" y="360146"/>
                  </a:lnTo>
                  <a:lnTo>
                    <a:pt x="47345" y="364718"/>
                  </a:lnTo>
                  <a:lnTo>
                    <a:pt x="61150" y="383006"/>
                  </a:lnTo>
                  <a:lnTo>
                    <a:pt x="67259" y="387667"/>
                  </a:lnTo>
                  <a:lnTo>
                    <a:pt x="71818" y="393763"/>
                  </a:lnTo>
                  <a:lnTo>
                    <a:pt x="84010" y="402907"/>
                  </a:lnTo>
                  <a:lnTo>
                    <a:pt x="88582" y="407479"/>
                  </a:lnTo>
                  <a:lnTo>
                    <a:pt x="100876" y="416623"/>
                  </a:lnTo>
                  <a:lnTo>
                    <a:pt x="108496" y="419671"/>
                  </a:lnTo>
                  <a:lnTo>
                    <a:pt x="114592" y="424243"/>
                  </a:lnTo>
                  <a:lnTo>
                    <a:pt x="125768" y="429831"/>
                  </a:lnTo>
                  <a:lnTo>
                    <a:pt x="111544" y="444055"/>
                  </a:lnTo>
                  <a:lnTo>
                    <a:pt x="110020" y="448627"/>
                  </a:lnTo>
                  <a:lnTo>
                    <a:pt x="106972" y="454825"/>
                  </a:lnTo>
                  <a:lnTo>
                    <a:pt x="103924" y="463969"/>
                  </a:lnTo>
                  <a:lnTo>
                    <a:pt x="102400" y="467017"/>
                  </a:lnTo>
                  <a:lnTo>
                    <a:pt x="102400" y="471589"/>
                  </a:lnTo>
                  <a:lnTo>
                    <a:pt x="100876" y="476161"/>
                  </a:lnTo>
                  <a:lnTo>
                    <a:pt x="100876" y="761530"/>
                  </a:lnTo>
                  <a:lnTo>
                    <a:pt x="102400" y="766102"/>
                  </a:lnTo>
                  <a:lnTo>
                    <a:pt x="102400" y="770674"/>
                  </a:lnTo>
                  <a:lnTo>
                    <a:pt x="103924" y="773722"/>
                  </a:lnTo>
                  <a:lnTo>
                    <a:pt x="105448" y="778294"/>
                  </a:lnTo>
                  <a:lnTo>
                    <a:pt x="106972" y="781342"/>
                  </a:lnTo>
                  <a:lnTo>
                    <a:pt x="108496" y="786015"/>
                  </a:lnTo>
                  <a:lnTo>
                    <a:pt x="111544" y="792099"/>
                  </a:lnTo>
                  <a:lnTo>
                    <a:pt x="114592" y="796671"/>
                  </a:lnTo>
                  <a:lnTo>
                    <a:pt x="123736" y="805815"/>
                  </a:lnTo>
                  <a:lnTo>
                    <a:pt x="126784" y="807339"/>
                  </a:lnTo>
                  <a:lnTo>
                    <a:pt x="129832" y="810387"/>
                  </a:lnTo>
                  <a:lnTo>
                    <a:pt x="132880" y="811911"/>
                  </a:lnTo>
                  <a:lnTo>
                    <a:pt x="137541" y="814959"/>
                  </a:lnTo>
                  <a:lnTo>
                    <a:pt x="140601" y="816483"/>
                  </a:lnTo>
                  <a:lnTo>
                    <a:pt x="145161" y="818019"/>
                  </a:lnTo>
                  <a:lnTo>
                    <a:pt x="148221" y="819543"/>
                  </a:lnTo>
                  <a:lnTo>
                    <a:pt x="152781" y="819543"/>
                  </a:lnTo>
                  <a:lnTo>
                    <a:pt x="155829" y="821067"/>
                  </a:lnTo>
                  <a:lnTo>
                    <a:pt x="299377" y="821067"/>
                  </a:lnTo>
                  <a:lnTo>
                    <a:pt x="303949" y="819543"/>
                  </a:lnTo>
                  <a:lnTo>
                    <a:pt x="306997" y="819543"/>
                  </a:lnTo>
                  <a:lnTo>
                    <a:pt x="311569" y="818019"/>
                  </a:lnTo>
                  <a:lnTo>
                    <a:pt x="314617" y="816483"/>
                  </a:lnTo>
                  <a:lnTo>
                    <a:pt x="319290" y="814959"/>
                  </a:lnTo>
                  <a:lnTo>
                    <a:pt x="322326" y="811911"/>
                  </a:lnTo>
                  <a:lnTo>
                    <a:pt x="326898" y="810387"/>
                  </a:lnTo>
                  <a:lnTo>
                    <a:pt x="329958" y="807339"/>
                  </a:lnTo>
                  <a:lnTo>
                    <a:pt x="332994" y="805815"/>
                  </a:lnTo>
                  <a:lnTo>
                    <a:pt x="342138" y="796671"/>
                  </a:lnTo>
                  <a:lnTo>
                    <a:pt x="343662" y="792099"/>
                  </a:lnTo>
                  <a:lnTo>
                    <a:pt x="346710" y="789051"/>
                  </a:lnTo>
                  <a:lnTo>
                    <a:pt x="348246" y="786015"/>
                  </a:lnTo>
                  <a:lnTo>
                    <a:pt x="349770" y="781342"/>
                  </a:lnTo>
                  <a:lnTo>
                    <a:pt x="351282" y="778294"/>
                  </a:lnTo>
                  <a:lnTo>
                    <a:pt x="352806" y="773722"/>
                  </a:lnTo>
                  <a:lnTo>
                    <a:pt x="352806" y="770674"/>
                  </a:lnTo>
                  <a:lnTo>
                    <a:pt x="354330" y="766102"/>
                  </a:lnTo>
                  <a:lnTo>
                    <a:pt x="354330" y="471589"/>
                  </a:lnTo>
                  <a:lnTo>
                    <a:pt x="352806" y="467017"/>
                  </a:lnTo>
                  <a:lnTo>
                    <a:pt x="352806" y="463969"/>
                  </a:lnTo>
                  <a:lnTo>
                    <a:pt x="349770" y="454825"/>
                  </a:lnTo>
                  <a:lnTo>
                    <a:pt x="346710" y="448627"/>
                  </a:lnTo>
                  <a:lnTo>
                    <a:pt x="343662" y="444055"/>
                  </a:lnTo>
                  <a:lnTo>
                    <a:pt x="342138" y="441007"/>
                  </a:lnTo>
                  <a:lnTo>
                    <a:pt x="330454" y="429323"/>
                  </a:lnTo>
                  <a:lnTo>
                    <a:pt x="334518" y="427291"/>
                  </a:lnTo>
                  <a:lnTo>
                    <a:pt x="342138" y="424243"/>
                  </a:lnTo>
                  <a:lnTo>
                    <a:pt x="348246" y="419671"/>
                  </a:lnTo>
                  <a:lnTo>
                    <a:pt x="354330" y="416623"/>
                  </a:lnTo>
                  <a:lnTo>
                    <a:pt x="378815" y="398335"/>
                  </a:lnTo>
                  <a:lnTo>
                    <a:pt x="394055" y="383006"/>
                  </a:lnTo>
                  <a:lnTo>
                    <a:pt x="403199" y="370814"/>
                  </a:lnTo>
                  <a:lnTo>
                    <a:pt x="409384" y="364718"/>
                  </a:lnTo>
                  <a:lnTo>
                    <a:pt x="412432" y="360146"/>
                  </a:lnTo>
                  <a:lnTo>
                    <a:pt x="417004" y="354050"/>
                  </a:lnTo>
                  <a:lnTo>
                    <a:pt x="421589" y="346430"/>
                  </a:lnTo>
                  <a:lnTo>
                    <a:pt x="424624" y="340334"/>
                  </a:lnTo>
                  <a:lnTo>
                    <a:pt x="429209" y="334238"/>
                  </a:lnTo>
                  <a:lnTo>
                    <a:pt x="432244" y="328142"/>
                  </a:lnTo>
                  <a:lnTo>
                    <a:pt x="435292" y="320522"/>
                  </a:lnTo>
                  <a:lnTo>
                    <a:pt x="438353" y="314325"/>
                  </a:lnTo>
                  <a:lnTo>
                    <a:pt x="441388" y="306705"/>
                  </a:lnTo>
                  <a:lnTo>
                    <a:pt x="442912" y="300609"/>
                  </a:lnTo>
                  <a:lnTo>
                    <a:pt x="445960" y="292989"/>
                  </a:lnTo>
                  <a:lnTo>
                    <a:pt x="447484" y="285369"/>
                  </a:lnTo>
                  <a:lnTo>
                    <a:pt x="449021" y="279273"/>
                  </a:lnTo>
                  <a:lnTo>
                    <a:pt x="455206" y="248704"/>
                  </a:lnTo>
                  <a:lnTo>
                    <a:pt x="455206" y="227368"/>
                  </a:lnTo>
                  <a:lnTo>
                    <a:pt x="455206" y="204508"/>
                  </a:lnTo>
                  <a:close/>
                </a:path>
              </a:pathLst>
            </a:custGeom>
            <a:solidFill>
              <a:srgbClr val="F4D0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59490" y="3229267"/>
              <a:ext cx="227965" cy="316230"/>
            </a:xfrm>
            <a:custGeom>
              <a:avLst/>
              <a:gdLst/>
              <a:ahLst/>
              <a:cxnLst/>
              <a:rect l="l" t="t" r="r" b="b"/>
              <a:pathLst>
                <a:path w="227964" h="316229">
                  <a:moveTo>
                    <a:pt x="183261" y="0"/>
                  </a:moveTo>
                  <a:lnTo>
                    <a:pt x="50393" y="0"/>
                  </a:lnTo>
                  <a:lnTo>
                    <a:pt x="44297" y="0"/>
                  </a:lnTo>
                  <a:lnTo>
                    <a:pt x="39725" y="1524"/>
                  </a:lnTo>
                  <a:lnTo>
                    <a:pt x="36677" y="1524"/>
                  </a:lnTo>
                  <a:lnTo>
                    <a:pt x="30581" y="4572"/>
                  </a:lnTo>
                  <a:lnTo>
                    <a:pt x="27533" y="4572"/>
                  </a:lnTo>
                  <a:lnTo>
                    <a:pt x="24485" y="6096"/>
                  </a:lnTo>
                  <a:lnTo>
                    <a:pt x="19913" y="10756"/>
                  </a:lnTo>
                  <a:lnTo>
                    <a:pt x="16865" y="12280"/>
                  </a:lnTo>
                  <a:lnTo>
                    <a:pt x="12191" y="16852"/>
                  </a:lnTo>
                  <a:lnTo>
                    <a:pt x="10668" y="19900"/>
                  </a:lnTo>
                  <a:lnTo>
                    <a:pt x="7620" y="22948"/>
                  </a:lnTo>
                  <a:lnTo>
                    <a:pt x="1524" y="35140"/>
                  </a:lnTo>
                  <a:lnTo>
                    <a:pt x="1524" y="38188"/>
                  </a:lnTo>
                  <a:lnTo>
                    <a:pt x="0" y="41236"/>
                  </a:lnTo>
                  <a:lnTo>
                    <a:pt x="0" y="274700"/>
                  </a:lnTo>
                  <a:lnTo>
                    <a:pt x="1524" y="279361"/>
                  </a:lnTo>
                  <a:lnTo>
                    <a:pt x="1524" y="282409"/>
                  </a:lnTo>
                  <a:lnTo>
                    <a:pt x="6096" y="291553"/>
                  </a:lnTo>
                  <a:lnTo>
                    <a:pt x="10668" y="296125"/>
                  </a:lnTo>
                  <a:lnTo>
                    <a:pt x="12191" y="299173"/>
                  </a:lnTo>
                  <a:lnTo>
                    <a:pt x="16865" y="303745"/>
                  </a:lnTo>
                  <a:lnTo>
                    <a:pt x="19913" y="305269"/>
                  </a:lnTo>
                  <a:lnTo>
                    <a:pt x="21437" y="308317"/>
                  </a:lnTo>
                  <a:lnTo>
                    <a:pt x="30581" y="312889"/>
                  </a:lnTo>
                  <a:lnTo>
                    <a:pt x="33629" y="312889"/>
                  </a:lnTo>
                  <a:lnTo>
                    <a:pt x="36677" y="314413"/>
                  </a:lnTo>
                  <a:lnTo>
                    <a:pt x="39725" y="314413"/>
                  </a:lnTo>
                  <a:lnTo>
                    <a:pt x="44297" y="315937"/>
                  </a:lnTo>
                  <a:lnTo>
                    <a:pt x="183261" y="315937"/>
                  </a:lnTo>
                  <a:lnTo>
                    <a:pt x="186321" y="314413"/>
                  </a:lnTo>
                  <a:lnTo>
                    <a:pt x="189357" y="314413"/>
                  </a:lnTo>
                  <a:lnTo>
                    <a:pt x="192404" y="312889"/>
                  </a:lnTo>
                  <a:lnTo>
                    <a:pt x="195554" y="312889"/>
                  </a:lnTo>
                  <a:lnTo>
                    <a:pt x="204698" y="308317"/>
                  </a:lnTo>
                  <a:lnTo>
                    <a:pt x="207746" y="305269"/>
                  </a:lnTo>
                  <a:lnTo>
                    <a:pt x="210794" y="303745"/>
                  </a:lnTo>
                  <a:lnTo>
                    <a:pt x="212318" y="300697"/>
                  </a:lnTo>
                  <a:lnTo>
                    <a:pt x="215366" y="299173"/>
                  </a:lnTo>
                  <a:lnTo>
                    <a:pt x="218414" y="293077"/>
                  </a:lnTo>
                  <a:lnTo>
                    <a:pt x="219938" y="291553"/>
                  </a:lnTo>
                  <a:lnTo>
                    <a:pt x="226034" y="279361"/>
                  </a:lnTo>
                  <a:lnTo>
                    <a:pt x="226034" y="274700"/>
                  </a:lnTo>
                  <a:lnTo>
                    <a:pt x="227558" y="271652"/>
                  </a:lnTo>
                  <a:lnTo>
                    <a:pt x="227558" y="44284"/>
                  </a:lnTo>
                  <a:lnTo>
                    <a:pt x="226034" y="41236"/>
                  </a:lnTo>
                  <a:lnTo>
                    <a:pt x="226034" y="38188"/>
                  </a:lnTo>
                  <a:lnTo>
                    <a:pt x="215366" y="16852"/>
                  </a:lnTo>
                  <a:lnTo>
                    <a:pt x="212318" y="15328"/>
                  </a:lnTo>
                  <a:lnTo>
                    <a:pt x="210794" y="12280"/>
                  </a:lnTo>
                  <a:lnTo>
                    <a:pt x="204698" y="9143"/>
                  </a:lnTo>
                  <a:lnTo>
                    <a:pt x="201650" y="6096"/>
                  </a:lnTo>
                  <a:lnTo>
                    <a:pt x="198602" y="4572"/>
                  </a:lnTo>
                  <a:lnTo>
                    <a:pt x="195554" y="4572"/>
                  </a:lnTo>
                  <a:lnTo>
                    <a:pt x="189357" y="1524"/>
                  </a:lnTo>
                  <a:lnTo>
                    <a:pt x="186321" y="1524"/>
                  </a:lnTo>
                  <a:lnTo>
                    <a:pt x="18326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28261" y="3336137"/>
              <a:ext cx="88595" cy="8848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8911" y="3607308"/>
              <a:ext cx="143255" cy="1569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48073" y="3618458"/>
              <a:ext cx="413867" cy="13430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243791" y="3293364"/>
              <a:ext cx="443230" cy="529590"/>
            </a:xfrm>
            <a:custGeom>
              <a:avLst/>
              <a:gdLst/>
              <a:ahLst/>
              <a:cxnLst/>
              <a:rect l="l" t="t" r="r" b="b"/>
              <a:pathLst>
                <a:path w="443229" h="529589">
                  <a:moveTo>
                    <a:pt x="381762" y="0"/>
                  </a:moveTo>
                  <a:lnTo>
                    <a:pt x="76390" y="0"/>
                  </a:lnTo>
                  <a:lnTo>
                    <a:pt x="61061" y="0"/>
                  </a:lnTo>
                  <a:lnTo>
                    <a:pt x="47345" y="4572"/>
                  </a:lnTo>
                  <a:lnTo>
                    <a:pt x="42773" y="7620"/>
                  </a:lnTo>
                  <a:lnTo>
                    <a:pt x="38201" y="9144"/>
                  </a:lnTo>
                  <a:lnTo>
                    <a:pt x="33629" y="12192"/>
                  </a:lnTo>
                  <a:lnTo>
                    <a:pt x="30581" y="15341"/>
                  </a:lnTo>
                  <a:lnTo>
                    <a:pt x="26009" y="18389"/>
                  </a:lnTo>
                  <a:lnTo>
                    <a:pt x="22860" y="21437"/>
                  </a:lnTo>
                  <a:lnTo>
                    <a:pt x="18287" y="24485"/>
                  </a:lnTo>
                  <a:lnTo>
                    <a:pt x="15252" y="29057"/>
                  </a:lnTo>
                  <a:lnTo>
                    <a:pt x="13715" y="33629"/>
                  </a:lnTo>
                  <a:lnTo>
                    <a:pt x="10668" y="36677"/>
                  </a:lnTo>
                  <a:lnTo>
                    <a:pt x="7620" y="41249"/>
                  </a:lnTo>
                  <a:lnTo>
                    <a:pt x="1524" y="59537"/>
                  </a:lnTo>
                  <a:lnTo>
                    <a:pt x="1524" y="65633"/>
                  </a:lnTo>
                  <a:lnTo>
                    <a:pt x="0" y="70205"/>
                  </a:lnTo>
                  <a:lnTo>
                    <a:pt x="0" y="459397"/>
                  </a:lnTo>
                  <a:lnTo>
                    <a:pt x="1524" y="463969"/>
                  </a:lnTo>
                  <a:lnTo>
                    <a:pt x="1524" y="468541"/>
                  </a:lnTo>
                  <a:lnTo>
                    <a:pt x="3048" y="473113"/>
                  </a:lnTo>
                  <a:lnTo>
                    <a:pt x="4572" y="479209"/>
                  </a:lnTo>
                  <a:lnTo>
                    <a:pt x="7620" y="488442"/>
                  </a:lnTo>
                  <a:lnTo>
                    <a:pt x="10668" y="491490"/>
                  </a:lnTo>
                  <a:lnTo>
                    <a:pt x="13715" y="496062"/>
                  </a:lnTo>
                  <a:lnTo>
                    <a:pt x="15252" y="500634"/>
                  </a:lnTo>
                  <a:lnTo>
                    <a:pt x="26009" y="511302"/>
                  </a:lnTo>
                  <a:lnTo>
                    <a:pt x="30581" y="514350"/>
                  </a:lnTo>
                  <a:lnTo>
                    <a:pt x="33629" y="517398"/>
                  </a:lnTo>
                  <a:lnTo>
                    <a:pt x="38201" y="520446"/>
                  </a:lnTo>
                  <a:lnTo>
                    <a:pt x="47345" y="523494"/>
                  </a:lnTo>
                  <a:lnTo>
                    <a:pt x="51917" y="526542"/>
                  </a:lnTo>
                  <a:lnTo>
                    <a:pt x="56489" y="528066"/>
                  </a:lnTo>
                  <a:lnTo>
                    <a:pt x="61061" y="528066"/>
                  </a:lnTo>
                  <a:lnTo>
                    <a:pt x="65633" y="529590"/>
                  </a:lnTo>
                  <a:lnTo>
                    <a:pt x="377202" y="529590"/>
                  </a:lnTo>
                  <a:lnTo>
                    <a:pt x="381762" y="528066"/>
                  </a:lnTo>
                  <a:lnTo>
                    <a:pt x="386435" y="528066"/>
                  </a:lnTo>
                  <a:lnTo>
                    <a:pt x="391007" y="526542"/>
                  </a:lnTo>
                  <a:lnTo>
                    <a:pt x="395579" y="523494"/>
                  </a:lnTo>
                  <a:lnTo>
                    <a:pt x="404723" y="520446"/>
                  </a:lnTo>
                  <a:lnTo>
                    <a:pt x="413867" y="514350"/>
                  </a:lnTo>
                  <a:lnTo>
                    <a:pt x="427583" y="500634"/>
                  </a:lnTo>
                  <a:lnTo>
                    <a:pt x="430733" y="496062"/>
                  </a:lnTo>
                  <a:lnTo>
                    <a:pt x="432244" y="491490"/>
                  </a:lnTo>
                  <a:lnTo>
                    <a:pt x="435292" y="488442"/>
                  </a:lnTo>
                  <a:lnTo>
                    <a:pt x="438340" y="479209"/>
                  </a:lnTo>
                  <a:lnTo>
                    <a:pt x="439877" y="473113"/>
                  </a:lnTo>
                  <a:lnTo>
                    <a:pt x="442912" y="463969"/>
                  </a:lnTo>
                  <a:lnTo>
                    <a:pt x="442912" y="65633"/>
                  </a:lnTo>
                  <a:lnTo>
                    <a:pt x="441388" y="59537"/>
                  </a:lnTo>
                  <a:lnTo>
                    <a:pt x="435292" y="41249"/>
                  </a:lnTo>
                  <a:lnTo>
                    <a:pt x="432244" y="36677"/>
                  </a:lnTo>
                  <a:lnTo>
                    <a:pt x="430733" y="33629"/>
                  </a:lnTo>
                  <a:lnTo>
                    <a:pt x="424535" y="24485"/>
                  </a:lnTo>
                  <a:lnTo>
                    <a:pt x="419963" y="21437"/>
                  </a:lnTo>
                  <a:lnTo>
                    <a:pt x="413867" y="15341"/>
                  </a:lnTo>
                  <a:lnTo>
                    <a:pt x="404723" y="9144"/>
                  </a:lnTo>
                  <a:lnTo>
                    <a:pt x="400151" y="7620"/>
                  </a:lnTo>
                  <a:lnTo>
                    <a:pt x="395579" y="4572"/>
                  </a:lnTo>
                  <a:lnTo>
                    <a:pt x="381762" y="0"/>
                  </a:lnTo>
                  <a:close/>
                </a:path>
              </a:pathLst>
            </a:custGeom>
            <a:solidFill>
              <a:srgbClr val="E6C79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0576" y="3482632"/>
              <a:ext cx="189357" cy="12668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8364" y="3898392"/>
              <a:ext cx="156972" cy="1569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13336" y="3910012"/>
              <a:ext cx="271843" cy="13582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15808" y="4340351"/>
              <a:ext cx="748665" cy="148590"/>
            </a:xfrm>
            <a:custGeom>
              <a:avLst/>
              <a:gdLst/>
              <a:ahLst/>
              <a:cxnLst/>
              <a:rect l="l" t="t" r="r" b="b"/>
              <a:pathLst>
                <a:path w="748664" h="148589">
                  <a:moveTo>
                    <a:pt x="146570" y="53441"/>
                  </a:moveTo>
                  <a:lnTo>
                    <a:pt x="108394" y="53441"/>
                  </a:lnTo>
                  <a:lnTo>
                    <a:pt x="116141" y="47421"/>
                  </a:lnTo>
                  <a:lnTo>
                    <a:pt x="123482" y="40665"/>
                  </a:lnTo>
                  <a:lnTo>
                    <a:pt x="130543" y="33045"/>
                  </a:lnTo>
                  <a:lnTo>
                    <a:pt x="137426" y="24384"/>
                  </a:lnTo>
                  <a:lnTo>
                    <a:pt x="128308" y="16764"/>
                  </a:lnTo>
                  <a:lnTo>
                    <a:pt x="118859" y="27432"/>
                  </a:lnTo>
                  <a:lnTo>
                    <a:pt x="109169" y="36817"/>
                  </a:lnTo>
                  <a:lnTo>
                    <a:pt x="90106" y="53441"/>
                  </a:lnTo>
                  <a:lnTo>
                    <a:pt x="68668" y="53441"/>
                  </a:lnTo>
                  <a:lnTo>
                    <a:pt x="68668" y="32004"/>
                  </a:lnTo>
                  <a:lnTo>
                    <a:pt x="105346" y="32004"/>
                  </a:lnTo>
                  <a:lnTo>
                    <a:pt x="105346" y="21336"/>
                  </a:lnTo>
                  <a:lnTo>
                    <a:pt x="68668" y="21336"/>
                  </a:lnTo>
                  <a:lnTo>
                    <a:pt x="68668" y="1524"/>
                  </a:lnTo>
                  <a:lnTo>
                    <a:pt x="58013" y="1524"/>
                  </a:lnTo>
                  <a:lnTo>
                    <a:pt x="58013" y="21336"/>
                  </a:lnTo>
                  <a:lnTo>
                    <a:pt x="19812" y="21336"/>
                  </a:lnTo>
                  <a:lnTo>
                    <a:pt x="19812" y="32004"/>
                  </a:lnTo>
                  <a:lnTo>
                    <a:pt x="58013" y="32004"/>
                  </a:lnTo>
                  <a:lnTo>
                    <a:pt x="58013" y="53441"/>
                  </a:lnTo>
                  <a:lnTo>
                    <a:pt x="4572" y="53441"/>
                  </a:lnTo>
                  <a:lnTo>
                    <a:pt x="4572" y="64109"/>
                  </a:lnTo>
                  <a:lnTo>
                    <a:pt x="73240" y="64109"/>
                  </a:lnTo>
                  <a:lnTo>
                    <a:pt x="57505" y="72097"/>
                  </a:lnTo>
                  <a:lnTo>
                    <a:pt x="40043" y="79921"/>
                  </a:lnTo>
                  <a:lnTo>
                    <a:pt x="20866" y="87477"/>
                  </a:lnTo>
                  <a:lnTo>
                    <a:pt x="0" y="94589"/>
                  </a:lnTo>
                  <a:lnTo>
                    <a:pt x="3048" y="99161"/>
                  </a:lnTo>
                  <a:lnTo>
                    <a:pt x="4572" y="102298"/>
                  </a:lnTo>
                  <a:lnTo>
                    <a:pt x="6096" y="106870"/>
                  </a:lnTo>
                  <a:lnTo>
                    <a:pt x="31635" y="97155"/>
                  </a:lnTo>
                  <a:lnTo>
                    <a:pt x="39712" y="94589"/>
                  </a:lnTo>
                  <a:lnTo>
                    <a:pt x="39712" y="135826"/>
                  </a:lnTo>
                  <a:lnTo>
                    <a:pt x="44284" y="141922"/>
                  </a:lnTo>
                  <a:lnTo>
                    <a:pt x="108394" y="141922"/>
                  </a:lnTo>
                  <a:lnTo>
                    <a:pt x="117589" y="140804"/>
                  </a:lnTo>
                  <a:lnTo>
                    <a:pt x="124472" y="137553"/>
                  </a:lnTo>
                  <a:lnTo>
                    <a:pt x="129044" y="132283"/>
                  </a:lnTo>
                  <a:lnTo>
                    <a:pt x="132867" y="120586"/>
                  </a:lnTo>
                  <a:lnTo>
                    <a:pt x="132867" y="112966"/>
                  </a:lnTo>
                  <a:lnTo>
                    <a:pt x="134391" y="102298"/>
                  </a:lnTo>
                  <a:lnTo>
                    <a:pt x="129819" y="100685"/>
                  </a:lnTo>
                  <a:lnTo>
                    <a:pt x="126758" y="99161"/>
                  </a:lnTo>
                  <a:lnTo>
                    <a:pt x="122199" y="97637"/>
                  </a:lnTo>
                  <a:lnTo>
                    <a:pt x="122199" y="108394"/>
                  </a:lnTo>
                  <a:lnTo>
                    <a:pt x="120675" y="114490"/>
                  </a:lnTo>
                  <a:lnTo>
                    <a:pt x="120675" y="120586"/>
                  </a:lnTo>
                  <a:lnTo>
                    <a:pt x="119049" y="126682"/>
                  </a:lnTo>
                  <a:lnTo>
                    <a:pt x="114490" y="131254"/>
                  </a:lnTo>
                  <a:lnTo>
                    <a:pt x="58013" y="131254"/>
                  </a:lnTo>
                  <a:lnTo>
                    <a:pt x="53441" y="129730"/>
                  </a:lnTo>
                  <a:lnTo>
                    <a:pt x="50380" y="128206"/>
                  </a:lnTo>
                  <a:lnTo>
                    <a:pt x="50380" y="112966"/>
                  </a:lnTo>
                  <a:lnTo>
                    <a:pt x="69316" y="109004"/>
                  </a:lnTo>
                  <a:lnTo>
                    <a:pt x="87236" y="104165"/>
                  </a:lnTo>
                  <a:lnTo>
                    <a:pt x="104305" y="98755"/>
                  </a:lnTo>
                  <a:lnTo>
                    <a:pt x="120675" y="93065"/>
                  </a:lnTo>
                  <a:lnTo>
                    <a:pt x="116014" y="82397"/>
                  </a:lnTo>
                  <a:lnTo>
                    <a:pt x="100825" y="88074"/>
                  </a:lnTo>
                  <a:lnTo>
                    <a:pt x="84912" y="93459"/>
                  </a:lnTo>
                  <a:lnTo>
                    <a:pt x="68135" y="98298"/>
                  </a:lnTo>
                  <a:lnTo>
                    <a:pt x="50380" y="102298"/>
                  </a:lnTo>
                  <a:lnTo>
                    <a:pt x="50380" y="88493"/>
                  </a:lnTo>
                  <a:lnTo>
                    <a:pt x="63296" y="82550"/>
                  </a:lnTo>
                  <a:lnTo>
                    <a:pt x="74815" y="76301"/>
                  </a:lnTo>
                  <a:lnTo>
                    <a:pt x="94678" y="64109"/>
                  </a:lnTo>
                  <a:lnTo>
                    <a:pt x="146570" y="64109"/>
                  </a:lnTo>
                  <a:lnTo>
                    <a:pt x="146570" y="53441"/>
                  </a:lnTo>
                  <a:close/>
                </a:path>
                <a:path w="748664" h="148589">
                  <a:moveTo>
                    <a:pt x="300901" y="131254"/>
                  </a:moveTo>
                  <a:lnTo>
                    <a:pt x="276796" y="116649"/>
                  </a:lnTo>
                  <a:lnTo>
                    <a:pt x="257136" y="95580"/>
                  </a:lnTo>
                  <a:lnTo>
                    <a:pt x="241782" y="67919"/>
                  </a:lnTo>
                  <a:lnTo>
                    <a:pt x="230593" y="33528"/>
                  </a:lnTo>
                  <a:lnTo>
                    <a:pt x="232689" y="18859"/>
                  </a:lnTo>
                  <a:lnTo>
                    <a:pt x="233387" y="11036"/>
                  </a:lnTo>
                  <a:lnTo>
                    <a:pt x="233654" y="3048"/>
                  </a:lnTo>
                  <a:lnTo>
                    <a:pt x="221449" y="3048"/>
                  </a:lnTo>
                  <a:lnTo>
                    <a:pt x="215430" y="46532"/>
                  </a:lnTo>
                  <a:lnTo>
                    <a:pt x="201955" y="83007"/>
                  </a:lnTo>
                  <a:lnTo>
                    <a:pt x="181038" y="112318"/>
                  </a:lnTo>
                  <a:lnTo>
                    <a:pt x="152692" y="134302"/>
                  </a:lnTo>
                  <a:lnTo>
                    <a:pt x="155727" y="138874"/>
                  </a:lnTo>
                  <a:lnTo>
                    <a:pt x="158775" y="141922"/>
                  </a:lnTo>
                  <a:lnTo>
                    <a:pt x="161836" y="146494"/>
                  </a:lnTo>
                  <a:lnTo>
                    <a:pt x="183896" y="129654"/>
                  </a:lnTo>
                  <a:lnTo>
                    <a:pt x="201955" y="108927"/>
                  </a:lnTo>
                  <a:lnTo>
                    <a:pt x="216001" y="84493"/>
                  </a:lnTo>
                  <a:lnTo>
                    <a:pt x="226021" y="56489"/>
                  </a:lnTo>
                  <a:lnTo>
                    <a:pt x="236867" y="85318"/>
                  </a:lnTo>
                  <a:lnTo>
                    <a:pt x="251028" y="109880"/>
                  </a:lnTo>
                  <a:lnTo>
                    <a:pt x="268325" y="129870"/>
                  </a:lnTo>
                  <a:lnTo>
                    <a:pt x="288607" y="144970"/>
                  </a:lnTo>
                  <a:lnTo>
                    <a:pt x="291655" y="140398"/>
                  </a:lnTo>
                  <a:lnTo>
                    <a:pt x="300901" y="131254"/>
                  </a:lnTo>
                  <a:close/>
                </a:path>
                <a:path w="748664" h="148589">
                  <a:moveTo>
                    <a:pt x="356641" y="100685"/>
                  </a:moveTo>
                  <a:lnTo>
                    <a:pt x="356095" y="92354"/>
                  </a:lnTo>
                  <a:lnTo>
                    <a:pt x="355968" y="90449"/>
                  </a:lnTo>
                  <a:lnTo>
                    <a:pt x="355854" y="88493"/>
                  </a:lnTo>
                  <a:lnTo>
                    <a:pt x="354380" y="82524"/>
                  </a:lnTo>
                  <a:lnTo>
                    <a:pt x="352171" y="76327"/>
                  </a:lnTo>
                  <a:lnTo>
                    <a:pt x="352094" y="76111"/>
                  </a:lnTo>
                  <a:lnTo>
                    <a:pt x="352031" y="75920"/>
                  </a:lnTo>
                  <a:lnTo>
                    <a:pt x="348526" y="68783"/>
                  </a:lnTo>
                  <a:lnTo>
                    <a:pt x="343573" y="61061"/>
                  </a:lnTo>
                  <a:lnTo>
                    <a:pt x="355854" y="19812"/>
                  </a:lnTo>
                  <a:lnTo>
                    <a:pt x="355854" y="10668"/>
                  </a:lnTo>
                  <a:lnTo>
                    <a:pt x="311556" y="10668"/>
                  </a:lnTo>
                  <a:lnTo>
                    <a:pt x="311556" y="146494"/>
                  </a:lnTo>
                  <a:lnTo>
                    <a:pt x="322224" y="146494"/>
                  </a:lnTo>
                  <a:lnTo>
                    <a:pt x="322224" y="19812"/>
                  </a:lnTo>
                  <a:lnTo>
                    <a:pt x="343573" y="19812"/>
                  </a:lnTo>
                  <a:lnTo>
                    <a:pt x="341007" y="30149"/>
                  </a:lnTo>
                  <a:lnTo>
                    <a:pt x="338035" y="40627"/>
                  </a:lnTo>
                  <a:lnTo>
                    <a:pt x="331368" y="62585"/>
                  </a:lnTo>
                  <a:lnTo>
                    <a:pt x="336511" y="69430"/>
                  </a:lnTo>
                  <a:lnTo>
                    <a:pt x="346519" y="100685"/>
                  </a:lnTo>
                  <a:lnTo>
                    <a:pt x="346633" y="101701"/>
                  </a:lnTo>
                  <a:lnTo>
                    <a:pt x="346710" y="102298"/>
                  </a:lnTo>
                  <a:lnTo>
                    <a:pt x="345186" y="108394"/>
                  </a:lnTo>
                  <a:lnTo>
                    <a:pt x="337464" y="109918"/>
                  </a:lnTo>
                  <a:lnTo>
                    <a:pt x="329844" y="109918"/>
                  </a:lnTo>
                  <a:lnTo>
                    <a:pt x="323761" y="108394"/>
                  </a:lnTo>
                  <a:lnTo>
                    <a:pt x="326796" y="117538"/>
                  </a:lnTo>
                  <a:lnTo>
                    <a:pt x="326796" y="120586"/>
                  </a:lnTo>
                  <a:lnTo>
                    <a:pt x="332892" y="122110"/>
                  </a:lnTo>
                  <a:lnTo>
                    <a:pt x="337464" y="122110"/>
                  </a:lnTo>
                  <a:lnTo>
                    <a:pt x="342036" y="120586"/>
                  </a:lnTo>
                  <a:lnTo>
                    <a:pt x="349808" y="117729"/>
                  </a:lnTo>
                  <a:lnTo>
                    <a:pt x="354698" y="111442"/>
                  </a:lnTo>
                  <a:lnTo>
                    <a:pt x="355003" y="109918"/>
                  </a:lnTo>
                  <a:lnTo>
                    <a:pt x="356577" y="102298"/>
                  </a:lnTo>
                  <a:lnTo>
                    <a:pt x="356641" y="100685"/>
                  </a:lnTo>
                  <a:close/>
                </a:path>
                <a:path w="748664" h="148589">
                  <a:moveTo>
                    <a:pt x="452056" y="24384"/>
                  </a:moveTo>
                  <a:lnTo>
                    <a:pt x="406234" y="24384"/>
                  </a:lnTo>
                  <a:lnTo>
                    <a:pt x="412330" y="19812"/>
                  </a:lnTo>
                  <a:lnTo>
                    <a:pt x="407758" y="13716"/>
                  </a:lnTo>
                  <a:lnTo>
                    <a:pt x="403186" y="6096"/>
                  </a:lnTo>
                  <a:lnTo>
                    <a:pt x="398614" y="0"/>
                  </a:lnTo>
                  <a:lnTo>
                    <a:pt x="389382" y="6096"/>
                  </a:lnTo>
                  <a:lnTo>
                    <a:pt x="394042" y="12192"/>
                  </a:lnTo>
                  <a:lnTo>
                    <a:pt x="397090" y="18288"/>
                  </a:lnTo>
                  <a:lnTo>
                    <a:pt x="401662" y="24384"/>
                  </a:lnTo>
                  <a:lnTo>
                    <a:pt x="357378" y="24384"/>
                  </a:lnTo>
                  <a:lnTo>
                    <a:pt x="357378" y="35153"/>
                  </a:lnTo>
                  <a:lnTo>
                    <a:pt x="378714" y="35153"/>
                  </a:lnTo>
                  <a:lnTo>
                    <a:pt x="378396" y="57404"/>
                  </a:lnTo>
                  <a:lnTo>
                    <a:pt x="372618" y="100685"/>
                  </a:lnTo>
                  <a:lnTo>
                    <a:pt x="342036" y="137350"/>
                  </a:lnTo>
                  <a:lnTo>
                    <a:pt x="345059" y="141757"/>
                  </a:lnTo>
                  <a:lnTo>
                    <a:pt x="345186" y="141922"/>
                  </a:lnTo>
                  <a:lnTo>
                    <a:pt x="348234" y="144970"/>
                  </a:lnTo>
                  <a:lnTo>
                    <a:pt x="349758" y="148018"/>
                  </a:lnTo>
                  <a:lnTo>
                    <a:pt x="366661" y="134378"/>
                  </a:lnTo>
                  <a:lnTo>
                    <a:pt x="378701" y="116586"/>
                  </a:lnTo>
                  <a:lnTo>
                    <a:pt x="386181" y="95046"/>
                  </a:lnTo>
                  <a:lnTo>
                    <a:pt x="389382" y="70205"/>
                  </a:lnTo>
                  <a:lnTo>
                    <a:pt x="427570" y="70205"/>
                  </a:lnTo>
                  <a:lnTo>
                    <a:pt x="427469" y="75920"/>
                  </a:lnTo>
                  <a:lnTo>
                    <a:pt x="427355" y="82524"/>
                  </a:lnTo>
                  <a:lnTo>
                    <a:pt x="427329" y="84442"/>
                  </a:lnTo>
                  <a:lnTo>
                    <a:pt x="426631" y="100685"/>
                  </a:lnTo>
                  <a:lnTo>
                    <a:pt x="426364" y="106095"/>
                  </a:lnTo>
                  <a:lnTo>
                    <a:pt x="426275" y="107797"/>
                  </a:lnTo>
                  <a:lnTo>
                    <a:pt x="426046" y="116014"/>
                  </a:lnTo>
                  <a:lnTo>
                    <a:pt x="426046" y="126682"/>
                  </a:lnTo>
                  <a:lnTo>
                    <a:pt x="419963" y="131254"/>
                  </a:lnTo>
                  <a:lnTo>
                    <a:pt x="404723" y="131254"/>
                  </a:lnTo>
                  <a:lnTo>
                    <a:pt x="398614" y="129730"/>
                  </a:lnTo>
                  <a:lnTo>
                    <a:pt x="389382" y="129730"/>
                  </a:lnTo>
                  <a:lnTo>
                    <a:pt x="389394" y="134378"/>
                  </a:lnTo>
                  <a:lnTo>
                    <a:pt x="391007" y="138874"/>
                  </a:lnTo>
                  <a:lnTo>
                    <a:pt x="391007" y="141922"/>
                  </a:lnTo>
                  <a:lnTo>
                    <a:pt x="398614" y="143446"/>
                  </a:lnTo>
                  <a:lnTo>
                    <a:pt x="413854" y="143446"/>
                  </a:lnTo>
                  <a:lnTo>
                    <a:pt x="423875" y="141757"/>
                  </a:lnTo>
                  <a:lnTo>
                    <a:pt x="431050" y="136791"/>
                  </a:lnTo>
                  <a:lnTo>
                    <a:pt x="433984" y="131254"/>
                  </a:lnTo>
                  <a:lnTo>
                    <a:pt x="435368" y="128663"/>
                  </a:lnTo>
                  <a:lnTo>
                    <a:pt x="436791" y="117729"/>
                  </a:lnTo>
                  <a:lnTo>
                    <a:pt x="437718" y="106095"/>
                  </a:lnTo>
                  <a:lnTo>
                    <a:pt x="438124" y="97116"/>
                  </a:lnTo>
                  <a:lnTo>
                    <a:pt x="438213" y="95046"/>
                  </a:lnTo>
                  <a:lnTo>
                    <a:pt x="438340" y="92354"/>
                  </a:lnTo>
                  <a:lnTo>
                    <a:pt x="438950" y="76327"/>
                  </a:lnTo>
                  <a:lnTo>
                    <a:pt x="439254" y="70205"/>
                  </a:lnTo>
                  <a:lnTo>
                    <a:pt x="439864" y="58013"/>
                  </a:lnTo>
                  <a:lnTo>
                    <a:pt x="391007" y="58013"/>
                  </a:lnTo>
                  <a:lnTo>
                    <a:pt x="391007" y="35153"/>
                  </a:lnTo>
                  <a:lnTo>
                    <a:pt x="452056" y="35153"/>
                  </a:lnTo>
                  <a:lnTo>
                    <a:pt x="452056" y="24384"/>
                  </a:lnTo>
                  <a:close/>
                </a:path>
                <a:path w="748664" h="148589">
                  <a:moveTo>
                    <a:pt x="516153" y="117538"/>
                  </a:moveTo>
                  <a:lnTo>
                    <a:pt x="508533" y="119062"/>
                  </a:lnTo>
                  <a:lnTo>
                    <a:pt x="502437" y="119062"/>
                  </a:lnTo>
                  <a:lnTo>
                    <a:pt x="496354" y="120586"/>
                  </a:lnTo>
                  <a:lnTo>
                    <a:pt x="496354" y="91541"/>
                  </a:lnTo>
                  <a:lnTo>
                    <a:pt x="514642" y="91541"/>
                  </a:lnTo>
                  <a:lnTo>
                    <a:pt x="514642" y="82397"/>
                  </a:lnTo>
                  <a:lnTo>
                    <a:pt x="496354" y="82397"/>
                  </a:lnTo>
                  <a:lnTo>
                    <a:pt x="496354" y="56489"/>
                  </a:lnTo>
                  <a:lnTo>
                    <a:pt x="513105" y="56489"/>
                  </a:lnTo>
                  <a:lnTo>
                    <a:pt x="513105" y="45821"/>
                  </a:lnTo>
                  <a:lnTo>
                    <a:pt x="513105" y="21336"/>
                  </a:lnTo>
                  <a:lnTo>
                    <a:pt x="513105" y="10668"/>
                  </a:lnTo>
                  <a:lnTo>
                    <a:pt x="502437" y="10668"/>
                  </a:lnTo>
                  <a:lnTo>
                    <a:pt x="502437" y="21336"/>
                  </a:lnTo>
                  <a:lnTo>
                    <a:pt x="502437" y="45821"/>
                  </a:lnTo>
                  <a:lnTo>
                    <a:pt x="474916" y="45821"/>
                  </a:lnTo>
                  <a:lnTo>
                    <a:pt x="474916" y="21336"/>
                  </a:lnTo>
                  <a:lnTo>
                    <a:pt x="502437" y="21336"/>
                  </a:lnTo>
                  <a:lnTo>
                    <a:pt x="502437" y="10668"/>
                  </a:lnTo>
                  <a:lnTo>
                    <a:pt x="464248" y="10668"/>
                  </a:lnTo>
                  <a:lnTo>
                    <a:pt x="464248" y="61061"/>
                  </a:lnTo>
                  <a:lnTo>
                    <a:pt x="474916" y="61061"/>
                  </a:lnTo>
                  <a:lnTo>
                    <a:pt x="474916" y="56489"/>
                  </a:lnTo>
                  <a:lnTo>
                    <a:pt x="485686" y="56489"/>
                  </a:lnTo>
                  <a:lnTo>
                    <a:pt x="485686" y="122110"/>
                  </a:lnTo>
                  <a:lnTo>
                    <a:pt x="481114" y="123634"/>
                  </a:lnTo>
                  <a:lnTo>
                    <a:pt x="477964" y="123634"/>
                  </a:lnTo>
                  <a:lnTo>
                    <a:pt x="473392" y="125158"/>
                  </a:lnTo>
                  <a:lnTo>
                    <a:pt x="473392" y="71729"/>
                  </a:lnTo>
                  <a:lnTo>
                    <a:pt x="462724" y="71729"/>
                  </a:lnTo>
                  <a:lnTo>
                    <a:pt x="462724" y="126682"/>
                  </a:lnTo>
                  <a:lnTo>
                    <a:pt x="459676" y="126682"/>
                  </a:lnTo>
                  <a:lnTo>
                    <a:pt x="458152" y="128206"/>
                  </a:lnTo>
                  <a:lnTo>
                    <a:pt x="455104" y="128206"/>
                  </a:lnTo>
                  <a:lnTo>
                    <a:pt x="458152" y="138874"/>
                  </a:lnTo>
                  <a:lnTo>
                    <a:pt x="474802" y="135597"/>
                  </a:lnTo>
                  <a:lnTo>
                    <a:pt x="516153" y="126682"/>
                  </a:lnTo>
                  <a:lnTo>
                    <a:pt x="516153" y="125158"/>
                  </a:lnTo>
                  <a:lnTo>
                    <a:pt x="516153" y="120586"/>
                  </a:lnTo>
                  <a:lnTo>
                    <a:pt x="516153" y="117538"/>
                  </a:lnTo>
                  <a:close/>
                </a:path>
                <a:path w="748664" h="148589">
                  <a:moveTo>
                    <a:pt x="604748" y="137350"/>
                  </a:moveTo>
                  <a:lnTo>
                    <a:pt x="573189" y="99606"/>
                  </a:lnTo>
                  <a:lnTo>
                    <a:pt x="566547" y="82397"/>
                  </a:lnTo>
                  <a:lnTo>
                    <a:pt x="603211" y="82397"/>
                  </a:lnTo>
                  <a:lnTo>
                    <a:pt x="603211" y="71729"/>
                  </a:lnTo>
                  <a:lnTo>
                    <a:pt x="565023" y="71729"/>
                  </a:lnTo>
                  <a:lnTo>
                    <a:pt x="565251" y="65709"/>
                  </a:lnTo>
                  <a:lnTo>
                    <a:pt x="565785" y="58966"/>
                  </a:lnTo>
                  <a:lnTo>
                    <a:pt x="566305" y="51371"/>
                  </a:lnTo>
                  <a:lnTo>
                    <a:pt x="566356" y="49364"/>
                  </a:lnTo>
                  <a:lnTo>
                    <a:pt x="566458" y="45821"/>
                  </a:lnTo>
                  <a:lnTo>
                    <a:pt x="566547" y="42773"/>
                  </a:lnTo>
                  <a:lnTo>
                    <a:pt x="598639" y="42773"/>
                  </a:lnTo>
                  <a:lnTo>
                    <a:pt x="598639" y="32004"/>
                  </a:lnTo>
                  <a:lnTo>
                    <a:pt x="566547" y="32004"/>
                  </a:lnTo>
                  <a:lnTo>
                    <a:pt x="566547" y="3048"/>
                  </a:lnTo>
                  <a:lnTo>
                    <a:pt x="555879" y="3048"/>
                  </a:lnTo>
                  <a:lnTo>
                    <a:pt x="555879" y="32004"/>
                  </a:lnTo>
                  <a:lnTo>
                    <a:pt x="537591" y="32004"/>
                  </a:lnTo>
                  <a:lnTo>
                    <a:pt x="542163" y="13716"/>
                  </a:lnTo>
                  <a:lnTo>
                    <a:pt x="531495" y="12192"/>
                  </a:lnTo>
                  <a:lnTo>
                    <a:pt x="528904" y="24765"/>
                  </a:lnTo>
                  <a:lnTo>
                    <a:pt x="525729" y="37198"/>
                  </a:lnTo>
                  <a:lnTo>
                    <a:pt x="521982" y="49364"/>
                  </a:lnTo>
                  <a:lnTo>
                    <a:pt x="517677" y="61061"/>
                  </a:lnTo>
                  <a:lnTo>
                    <a:pt x="520725" y="61061"/>
                  </a:lnTo>
                  <a:lnTo>
                    <a:pt x="523786" y="62585"/>
                  </a:lnTo>
                  <a:lnTo>
                    <a:pt x="528447" y="64109"/>
                  </a:lnTo>
                  <a:lnTo>
                    <a:pt x="529869" y="58394"/>
                  </a:lnTo>
                  <a:lnTo>
                    <a:pt x="529971" y="58013"/>
                  </a:lnTo>
                  <a:lnTo>
                    <a:pt x="533019" y="50393"/>
                  </a:lnTo>
                  <a:lnTo>
                    <a:pt x="534543" y="42773"/>
                  </a:lnTo>
                  <a:lnTo>
                    <a:pt x="555879" y="42773"/>
                  </a:lnTo>
                  <a:lnTo>
                    <a:pt x="555777" y="45821"/>
                  </a:lnTo>
                  <a:lnTo>
                    <a:pt x="555675" y="49364"/>
                  </a:lnTo>
                  <a:lnTo>
                    <a:pt x="555586" y="51371"/>
                  </a:lnTo>
                  <a:lnTo>
                    <a:pt x="554913" y="61061"/>
                  </a:lnTo>
                  <a:lnTo>
                    <a:pt x="554799" y="62585"/>
                  </a:lnTo>
                  <a:lnTo>
                    <a:pt x="554685" y="64109"/>
                  </a:lnTo>
                  <a:lnTo>
                    <a:pt x="554583" y="65709"/>
                  </a:lnTo>
                  <a:lnTo>
                    <a:pt x="554355" y="71729"/>
                  </a:lnTo>
                  <a:lnTo>
                    <a:pt x="516153" y="71729"/>
                  </a:lnTo>
                  <a:lnTo>
                    <a:pt x="516153" y="82397"/>
                  </a:lnTo>
                  <a:lnTo>
                    <a:pt x="552831" y="82397"/>
                  </a:lnTo>
                  <a:lnTo>
                    <a:pt x="547446" y="99606"/>
                  </a:lnTo>
                  <a:lnTo>
                    <a:pt x="538340" y="114490"/>
                  </a:lnTo>
                  <a:lnTo>
                    <a:pt x="525780" y="127063"/>
                  </a:lnTo>
                  <a:lnTo>
                    <a:pt x="510070" y="137350"/>
                  </a:lnTo>
                  <a:lnTo>
                    <a:pt x="511581" y="141922"/>
                  </a:lnTo>
                  <a:lnTo>
                    <a:pt x="545388" y="124015"/>
                  </a:lnTo>
                  <a:lnTo>
                    <a:pt x="560451" y="93065"/>
                  </a:lnTo>
                  <a:lnTo>
                    <a:pt x="566178" y="109169"/>
                  </a:lnTo>
                  <a:lnTo>
                    <a:pt x="574205" y="123253"/>
                  </a:lnTo>
                  <a:lnTo>
                    <a:pt x="584517" y="135597"/>
                  </a:lnTo>
                  <a:lnTo>
                    <a:pt x="597115" y="146494"/>
                  </a:lnTo>
                  <a:lnTo>
                    <a:pt x="598639" y="143446"/>
                  </a:lnTo>
                  <a:lnTo>
                    <a:pt x="604748" y="137350"/>
                  </a:lnTo>
                  <a:close/>
                </a:path>
                <a:path w="748664" h="148589">
                  <a:moveTo>
                    <a:pt x="644461" y="3048"/>
                  </a:moveTo>
                  <a:lnTo>
                    <a:pt x="633793" y="1524"/>
                  </a:lnTo>
                  <a:lnTo>
                    <a:pt x="628853" y="19786"/>
                  </a:lnTo>
                  <a:lnTo>
                    <a:pt x="622922" y="37782"/>
                  </a:lnTo>
                  <a:lnTo>
                    <a:pt x="615734" y="54711"/>
                  </a:lnTo>
                  <a:lnTo>
                    <a:pt x="615619" y="54965"/>
                  </a:lnTo>
                  <a:lnTo>
                    <a:pt x="615530" y="55194"/>
                  </a:lnTo>
                  <a:lnTo>
                    <a:pt x="606259" y="71729"/>
                  </a:lnTo>
                  <a:lnTo>
                    <a:pt x="609307" y="76301"/>
                  </a:lnTo>
                  <a:lnTo>
                    <a:pt x="610831" y="80873"/>
                  </a:lnTo>
                  <a:lnTo>
                    <a:pt x="624649" y="61061"/>
                  </a:lnTo>
                  <a:lnTo>
                    <a:pt x="624649" y="146494"/>
                  </a:lnTo>
                  <a:lnTo>
                    <a:pt x="635317" y="146494"/>
                  </a:lnTo>
                  <a:lnTo>
                    <a:pt x="635317" y="61061"/>
                  </a:lnTo>
                  <a:lnTo>
                    <a:pt x="635317" y="35153"/>
                  </a:lnTo>
                  <a:lnTo>
                    <a:pt x="644461" y="3048"/>
                  </a:lnTo>
                  <a:close/>
                </a:path>
                <a:path w="748664" h="148589">
                  <a:moveTo>
                    <a:pt x="705612" y="117538"/>
                  </a:moveTo>
                  <a:lnTo>
                    <a:pt x="697890" y="119062"/>
                  </a:lnTo>
                  <a:lnTo>
                    <a:pt x="688746" y="120586"/>
                  </a:lnTo>
                  <a:lnTo>
                    <a:pt x="681139" y="120586"/>
                  </a:lnTo>
                  <a:lnTo>
                    <a:pt x="681139" y="96113"/>
                  </a:lnTo>
                  <a:lnTo>
                    <a:pt x="704088" y="96113"/>
                  </a:lnTo>
                  <a:lnTo>
                    <a:pt x="704088" y="85445"/>
                  </a:lnTo>
                  <a:lnTo>
                    <a:pt x="681139" y="85445"/>
                  </a:lnTo>
                  <a:lnTo>
                    <a:pt x="681139" y="68681"/>
                  </a:lnTo>
                  <a:lnTo>
                    <a:pt x="668934" y="68681"/>
                  </a:lnTo>
                  <a:lnTo>
                    <a:pt x="668934" y="85445"/>
                  </a:lnTo>
                  <a:lnTo>
                    <a:pt x="645985" y="85445"/>
                  </a:lnTo>
                  <a:lnTo>
                    <a:pt x="645985" y="96113"/>
                  </a:lnTo>
                  <a:lnTo>
                    <a:pt x="668934" y="96113"/>
                  </a:lnTo>
                  <a:lnTo>
                    <a:pt x="668934" y="122110"/>
                  </a:lnTo>
                  <a:lnTo>
                    <a:pt x="662698" y="123253"/>
                  </a:lnTo>
                  <a:lnTo>
                    <a:pt x="641413" y="126682"/>
                  </a:lnTo>
                  <a:lnTo>
                    <a:pt x="644461" y="137350"/>
                  </a:lnTo>
                  <a:lnTo>
                    <a:pt x="691311" y="130492"/>
                  </a:lnTo>
                  <a:lnTo>
                    <a:pt x="705612" y="128206"/>
                  </a:lnTo>
                  <a:lnTo>
                    <a:pt x="705612" y="120586"/>
                  </a:lnTo>
                  <a:lnTo>
                    <a:pt x="705612" y="117538"/>
                  </a:lnTo>
                  <a:close/>
                </a:path>
                <a:path w="748664" h="148589">
                  <a:moveTo>
                    <a:pt x="710184" y="65633"/>
                  </a:moveTo>
                  <a:lnTo>
                    <a:pt x="708761" y="62585"/>
                  </a:lnTo>
                  <a:lnTo>
                    <a:pt x="706450" y="57607"/>
                  </a:lnTo>
                  <a:lnTo>
                    <a:pt x="705167" y="55194"/>
                  </a:lnTo>
                  <a:lnTo>
                    <a:pt x="705053" y="54965"/>
                  </a:lnTo>
                  <a:lnTo>
                    <a:pt x="702132" y="49428"/>
                  </a:lnTo>
                  <a:lnTo>
                    <a:pt x="697230" y="40944"/>
                  </a:lnTo>
                  <a:lnTo>
                    <a:pt x="691794" y="32004"/>
                  </a:lnTo>
                  <a:lnTo>
                    <a:pt x="682650" y="36677"/>
                  </a:lnTo>
                  <a:lnTo>
                    <a:pt x="685711" y="42773"/>
                  </a:lnTo>
                  <a:lnTo>
                    <a:pt x="691794" y="51917"/>
                  </a:lnTo>
                  <a:lnTo>
                    <a:pt x="683793" y="53047"/>
                  </a:lnTo>
                  <a:lnTo>
                    <a:pt x="675792" y="54013"/>
                  </a:lnTo>
                  <a:lnTo>
                    <a:pt x="667791" y="54711"/>
                  </a:lnTo>
                  <a:lnTo>
                    <a:pt x="659790" y="54965"/>
                  </a:lnTo>
                  <a:lnTo>
                    <a:pt x="664387" y="47828"/>
                  </a:lnTo>
                  <a:lnTo>
                    <a:pt x="669124" y="40093"/>
                  </a:lnTo>
                  <a:lnTo>
                    <a:pt x="674154" y="31788"/>
                  </a:lnTo>
                  <a:lnTo>
                    <a:pt x="679602" y="22860"/>
                  </a:lnTo>
                  <a:lnTo>
                    <a:pt x="707136" y="22860"/>
                  </a:lnTo>
                  <a:lnTo>
                    <a:pt x="707136" y="12192"/>
                  </a:lnTo>
                  <a:lnTo>
                    <a:pt x="645985" y="12192"/>
                  </a:lnTo>
                  <a:lnTo>
                    <a:pt x="645985" y="22860"/>
                  </a:lnTo>
                  <a:lnTo>
                    <a:pt x="665886" y="22860"/>
                  </a:lnTo>
                  <a:lnTo>
                    <a:pt x="659790" y="35153"/>
                  </a:lnTo>
                  <a:lnTo>
                    <a:pt x="656653" y="41249"/>
                  </a:lnTo>
                  <a:lnTo>
                    <a:pt x="653605" y="47345"/>
                  </a:lnTo>
                  <a:lnTo>
                    <a:pt x="649033" y="51917"/>
                  </a:lnTo>
                  <a:lnTo>
                    <a:pt x="642937" y="54965"/>
                  </a:lnTo>
                  <a:lnTo>
                    <a:pt x="647509" y="67157"/>
                  </a:lnTo>
                  <a:lnTo>
                    <a:pt x="696379" y="62585"/>
                  </a:lnTo>
                  <a:lnTo>
                    <a:pt x="700951" y="71729"/>
                  </a:lnTo>
                  <a:lnTo>
                    <a:pt x="704088" y="70205"/>
                  </a:lnTo>
                  <a:lnTo>
                    <a:pt x="707136" y="67157"/>
                  </a:lnTo>
                  <a:lnTo>
                    <a:pt x="710184" y="65633"/>
                  </a:lnTo>
                  <a:close/>
                </a:path>
                <a:path w="748664" h="148589">
                  <a:moveTo>
                    <a:pt x="725424" y="24384"/>
                  </a:moveTo>
                  <a:lnTo>
                    <a:pt x="713232" y="24384"/>
                  </a:lnTo>
                  <a:lnTo>
                    <a:pt x="713232" y="111442"/>
                  </a:lnTo>
                  <a:lnTo>
                    <a:pt x="725424" y="111442"/>
                  </a:lnTo>
                  <a:lnTo>
                    <a:pt x="725424" y="24384"/>
                  </a:lnTo>
                  <a:close/>
                </a:path>
                <a:path w="748664" h="148589">
                  <a:moveTo>
                    <a:pt x="748284" y="1524"/>
                  </a:moveTo>
                  <a:lnTo>
                    <a:pt x="737616" y="1524"/>
                  </a:lnTo>
                  <a:lnTo>
                    <a:pt x="737616" y="129730"/>
                  </a:lnTo>
                  <a:lnTo>
                    <a:pt x="733044" y="134302"/>
                  </a:lnTo>
                  <a:lnTo>
                    <a:pt x="726948" y="132778"/>
                  </a:lnTo>
                  <a:lnTo>
                    <a:pt x="710184" y="132778"/>
                  </a:lnTo>
                  <a:lnTo>
                    <a:pt x="710184" y="137350"/>
                  </a:lnTo>
                  <a:lnTo>
                    <a:pt x="711606" y="140208"/>
                  </a:lnTo>
                  <a:lnTo>
                    <a:pt x="711708" y="144970"/>
                  </a:lnTo>
                  <a:lnTo>
                    <a:pt x="731520" y="144970"/>
                  </a:lnTo>
                  <a:lnTo>
                    <a:pt x="738632" y="143814"/>
                  </a:lnTo>
                  <a:lnTo>
                    <a:pt x="743902" y="140208"/>
                  </a:lnTo>
                  <a:lnTo>
                    <a:pt x="747014" y="134302"/>
                  </a:lnTo>
                  <a:lnTo>
                    <a:pt x="747153" y="134048"/>
                  </a:lnTo>
                  <a:lnTo>
                    <a:pt x="748284" y="125158"/>
                  </a:lnTo>
                  <a:lnTo>
                    <a:pt x="748284" y="1524"/>
                  </a:lnTo>
                  <a:close/>
                </a:path>
              </a:pathLst>
            </a:custGeom>
            <a:solidFill>
              <a:srgbClr val="2D7C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719" y="4340352"/>
              <a:ext cx="1276731" cy="148018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660552" y="505463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7"/>
                </a:lnTo>
                <a:lnTo>
                  <a:pt x="3048" y="13715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3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7"/>
                </a:lnTo>
                <a:lnTo>
                  <a:pt x="10667" y="51815"/>
                </a:lnTo>
                <a:lnTo>
                  <a:pt x="13715" y="53339"/>
                </a:lnTo>
                <a:lnTo>
                  <a:pt x="18287" y="54863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03"/>
                </a:lnTo>
                <a:lnTo>
                  <a:pt x="58013" y="28955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5"/>
                </a:lnTo>
                <a:lnTo>
                  <a:pt x="51917" y="10667"/>
                </a:lnTo>
                <a:lnTo>
                  <a:pt x="48869" y="9144"/>
                </a:lnTo>
                <a:lnTo>
                  <a:pt x="42773" y="3048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8" name="object 28"/>
          <p:cNvGrpSpPr/>
          <p:nvPr/>
        </p:nvGrpSpPr>
        <p:grpSpPr>
          <a:xfrm>
            <a:off x="843813" y="4999672"/>
            <a:ext cx="554355" cy="163830"/>
            <a:chOff x="843813" y="4999672"/>
            <a:chExt cx="554355" cy="163830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3813" y="4999672"/>
              <a:ext cx="499402" cy="16325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376832" y="5048542"/>
              <a:ext cx="21590" cy="94615"/>
            </a:xfrm>
            <a:custGeom>
              <a:avLst/>
              <a:gdLst/>
              <a:ahLst/>
              <a:cxnLst/>
              <a:rect l="l" t="t" r="r" b="b"/>
              <a:pathLst>
                <a:path w="21590" h="94614">
                  <a:moveTo>
                    <a:pt x="16763" y="0"/>
                  </a:moveTo>
                  <a:lnTo>
                    <a:pt x="6095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1536" y="15240"/>
                  </a:lnTo>
                  <a:lnTo>
                    <a:pt x="6095" y="19812"/>
                  </a:lnTo>
                  <a:lnTo>
                    <a:pt x="16763" y="19812"/>
                  </a:lnTo>
                  <a:lnTo>
                    <a:pt x="18300" y="16763"/>
                  </a:lnTo>
                  <a:lnTo>
                    <a:pt x="21335" y="15240"/>
                  </a:lnTo>
                  <a:lnTo>
                    <a:pt x="21335" y="4572"/>
                  </a:lnTo>
                  <a:lnTo>
                    <a:pt x="18300" y="3048"/>
                  </a:lnTo>
                  <a:lnTo>
                    <a:pt x="16763" y="0"/>
                  </a:lnTo>
                  <a:close/>
                </a:path>
                <a:path w="21590" h="94614">
                  <a:moveTo>
                    <a:pt x="13728" y="73240"/>
                  </a:moveTo>
                  <a:lnTo>
                    <a:pt x="7619" y="73240"/>
                  </a:lnTo>
                  <a:lnTo>
                    <a:pt x="6095" y="74764"/>
                  </a:lnTo>
                  <a:lnTo>
                    <a:pt x="3047" y="76288"/>
                  </a:lnTo>
                  <a:lnTo>
                    <a:pt x="1536" y="77812"/>
                  </a:lnTo>
                  <a:lnTo>
                    <a:pt x="0" y="80860"/>
                  </a:lnTo>
                  <a:lnTo>
                    <a:pt x="0" y="86956"/>
                  </a:lnTo>
                  <a:lnTo>
                    <a:pt x="1536" y="88480"/>
                  </a:lnTo>
                  <a:lnTo>
                    <a:pt x="3047" y="91528"/>
                  </a:lnTo>
                  <a:lnTo>
                    <a:pt x="6095" y="93052"/>
                  </a:lnTo>
                  <a:lnTo>
                    <a:pt x="7619" y="94576"/>
                  </a:lnTo>
                  <a:lnTo>
                    <a:pt x="13728" y="94576"/>
                  </a:lnTo>
                  <a:lnTo>
                    <a:pt x="16763" y="93052"/>
                  </a:lnTo>
                  <a:lnTo>
                    <a:pt x="21335" y="88480"/>
                  </a:lnTo>
                  <a:lnTo>
                    <a:pt x="21335" y="77812"/>
                  </a:lnTo>
                  <a:lnTo>
                    <a:pt x="18300" y="76288"/>
                  </a:lnTo>
                  <a:lnTo>
                    <a:pt x="16763" y="74764"/>
                  </a:lnTo>
                  <a:lnTo>
                    <a:pt x="13728" y="73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524952" y="4999672"/>
            <a:ext cx="544195" cy="163830"/>
          </a:xfrm>
          <a:custGeom>
            <a:avLst/>
            <a:gdLst/>
            <a:ahLst/>
            <a:cxnLst/>
            <a:rect l="l" t="t" r="r" b="b"/>
            <a:pathLst>
              <a:path w="544194" h="163829">
                <a:moveTo>
                  <a:pt x="49453" y="111963"/>
                </a:moveTo>
                <a:lnTo>
                  <a:pt x="49276" y="107721"/>
                </a:lnTo>
                <a:lnTo>
                  <a:pt x="49161" y="104940"/>
                </a:lnTo>
                <a:lnTo>
                  <a:pt x="49047" y="102260"/>
                </a:lnTo>
                <a:lnTo>
                  <a:pt x="48958" y="99987"/>
                </a:lnTo>
                <a:lnTo>
                  <a:pt x="48869" y="97637"/>
                </a:lnTo>
                <a:lnTo>
                  <a:pt x="47180" y="90766"/>
                </a:lnTo>
                <a:lnTo>
                  <a:pt x="47117" y="90525"/>
                </a:lnTo>
                <a:lnTo>
                  <a:pt x="44094" y="82969"/>
                </a:lnTo>
                <a:lnTo>
                  <a:pt x="39636" y="75145"/>
                </a:lnTo>
                <a:lnTo>
                  <a:pt x="33616" y="67157"/>
                </a:lnTo>
                <a:lnTo>
                  <a:pt x="47332" y="22860"/>
                </a:lnTo>
                <a:lnTo>
                  <a:pt x="47332" y="10668"/>
                </a:lnTo>
                <a:lnTo>
                  <a:pt x="0" y="10668"/>
                </a:lnTo>
                <a:lnTo>
                  <a:pt x="0" y="161734"/>
                </a:lnTo>
                <a:lnTo>
                  <a:pt x="12192" y="161734"/>
                </a:lnTo>
                <a:lnTo>
                  <a:pt x="12192" y="120586"/>
                </a:lnTo>
                <a:lnTo>
                  <a:pt x="12192" y="22860"/>
                </a:lnTo>
                <a:lnTo>
                  <a:pt x="35140" y="22860"/>
                </a:lnTo>
                <a:lnTo>
                  <a:pt x="31699" y="33451"/>
                </a:lnTo>
                <a:lnTo>
                  <a:pt x="28270" y="44627"/>
                </a:lnTo>
                <a:lnTo>
                  <a:pt x="24815" y="56388"/>
                </a:lnTo>
                <a:lnTo>
                  <a:pt x="21336" y="68681"/>
                </a:lnTo>
                <a:lnTo>
                  <a:pt x="26530" y="76428"/>
                </a:lnTo>
                <a:lnTo>
                  <a:pt x="30556" y="83731"/>
                </a:lnTo>
                <a:lnTo>
                  <a:pt x="36296" y="107721"/>
                </a:lnTo>
                <a:lnTo>
                  <a:pt x="35331" y="115062"/>
                </a:lnTo>
                <a:lnTo>
                  <a:pt x="32359" y="119811"/>
                </a:lnTo>
                <a:lnTo>
                  <a:pt x="27533" y="122110"/>
                </a:lnTo>
                <a:lnTo>
                  <a:pt x="18288" y="122110"/>
                </a:lnTo>
                <a:lnTo>
                  <a:pt x="12192" y="120586"/>
                </a:lnTo>
                <a:lnTo>
                  <a:pt x="16764" y="134302"/>
                </a:lnTo>
                <a:lnTo>
                  <a:pt x="29044" y="134302"/>
                </a:lnTo>
                <a:lnTo>
                  <a:pt x="32105" y="132778"/>
                </a:lnTo>
                <a:lnTo>
                  <a:pt x="40932" y="129667"/>
                </a:lnTo>
                <a:lnTo>
                  <a:pt x="46761" y="122682"/>
                </a:lnTo>
                <a:lnTo>
                  <a:pt x="46901" y="122110"/>
                </a:lnTo>
                <a:lnTo>
                  <a:pt x="49453" y="111963"/>
                </a:lnTo>
                <a:close/>
              </a:path>
              <a:path w="544194" h="163829">
                <a:moveTo>
                  <a:pt x="154203" y="27432"/>
                </a:moveTo>
                <a:lnTo>
                  <a:pt x="103822" y="27432"/>
                </a:lnTo>
                <a:lnTo>
                  <a:pt x="111531" y="21336"/>
                </a:lnTo>
                <a:lnTo>
                  <a:pt x="107137" y="15646"/>
                </a:lnTo>
                <a:lnTo>
                  <a:pt x="103060" y="10096"/>
                </a:lnTo>
                <a:lnTo>
                  <a:pt x="99009" y="4838"/>
                </a:lnTo>
                <a:lnTo>
                  <a:pt x="94678" y="0"/>
                </a:lnTo>
                <a:lnTo>
                  <a:pt x="84010" y="7620"/>
                </a:lnTo>
                <a:lnTo>
                  <a:pt x="90106" y="13716"/>
                </a:lnTo>
                <a:lnTo>
                  <a:pt x="94678" y="19812"/>
                </a:lnTo>
                <a:lnTo>
                  <a:pt x="99250" y="27432"/>
                </a:lnTo>
                <a:lnTo>
                  <a:pt x="48869" y="27432"/>
                </a:lnTo>
                <a:lnTo>
                  <a:pt x="48869" y="39624"/>
                </a:lnTo>
                <a:lnTo>
                  <a:pt x="73342" y="39624"/>
                </a:lnTo>
                <a:lnTo>
                  <a:pt x="73101" y="56388"/>
                </a:lnTo>
                <a:lnTo>
                  <a:pt x="69443" y="99987"/>
                </a:lnTo>
                <a:lnTo>
                  <a:pt x="45046" y="144018"/>
                </a:lnTo>
                <a:lnTo>
                  <a:pt x="33616" y="152590"/>
                </a:lnTo>
                <a:lnTo>
                  <a:pt x="36664" y="157162"/>
                </a:lnTo>
                <a:lnTo>
                  <a:pt x="39712" y="160210"/>
                </a:lnTo>
                <a:lnTo>
                  <a:pt x="41236" y="163258"/>
                </a:lnTo>
                <a:lnTo>
                  <a:pt x="60198" y="148399"/>
                </a:lnTo>
                <a:lnTo>
                  <a:pt x="73710" y="128968"/>
                </a:lnTo>
                <a:lnTo>
                  <a:pt x="82054" y="104940"/>
                </a:lnTo>
                <a:lnTo>
                  <a:pt x="85509" y="76428"/>
                </a:lnTo>
                <a:lnTo>
                  <a:pt x="128282" y="76428"/>
                </a:lnTo>
                <a:lnTo>
                  <a:pt x="127381" y="93205"/>
                </a:lnTo>
                <a:lnTo>
                  <a:pt x="127190" y="97637"/>
                </a:lnTo>
                <a:lnTo>
                  <a:pt x="127088" y="99987"/>
                </a:lnTo>
                <a:lnTo>
                  <a:pt x="126987" y="102260"/>
                </a:lnTo>
                <a:lnTo>
                  <a:pt x="126873" y="104940"/>
                </a:lnTo>
                <a:lnTo>
                  <a:pt x="126746" y="107721"/>
                </a:lnTo>
                <a:lnTo>
                  <a:pt x="126212" y="117767"/>
                </a:lnTo>
                <a:lnTo>
                  <a:pt x="126149" y="119037"/>
                </a:lnTo>
                <a:lnTo>
                  <a:pt x="125247" y="128206"/>
                </a:lnTo>
                <a:lnTo>
                  <a:pt x="125247" y="138874"/>
                </a:lnTo>
                <a:lnTo>
                  <a:pt x="120675" y="144970"/>
                </a:lnTo>
                <a:lnTo>
                  <a:pt x="102298" y="144970"/>
                </a:lnTo>
                <a:lnTo>
                  <a:pt x="94678" y="143446"/>
                </a:lnTo>
                <a:lnTo>
                  <a:pt x="85534" y="143446"/>
                </a:lnTo>
                <a:lnTo>
                  <a:pt x="85623" y="148399"/>
                </a:lnTo>
                <a:lnTo>
                  <a:pt x="87058" y="154114"/>
                </a:lnTo>
                <a:lnTo>
                  <a:pt x="87058" y="157162"/>
                </a:lnTo>
                <a:lnTo>
                  <a:pt x="113055" y="157162"/>
                </a:lnTo>
                <a:lnTo>
                  <a:pt x="123964" y="155689"/>
                </a:lnTo>
                <a:lnTo>
                  <a:pt x="139026" y="128206"/>
                </a:lnTo>
                <a:lnTo>
                  <a:pt x="139128" y="122110"/>
                </a:lnTo>
                <a:lnTo>
                  <a:pt x="139204" y="117767"/>
                </a:lnTo>
                <a:lnTo>
                  <a:pt x="139992" y="93205"/>
                </a:lnTo>
                <a:lnTo>
                  <a:pt x="140246" y="84467"/>
                </a:lnTo>
                <a:lnTo>
                  <a:pt x="140335" y="76428"/>
                </a:lnTo>
                <a:lnTo>
                  <a:pt x="140449" y="67157"/>
                </a:lnTo>
                <a:lnTo>
                  <a:pt x="140487" y="64109"/>
                </a:lnTo>
                <a:lnTo>
                  <a:pt x="87058" y="64109"/>
                </a:lnTo>
                <a:lnTo>
                  <a:pt x="87058" y="39624"/>
                </a:lnTo>
                <a:lnTo>
                  <a:pt x="154203" y="39624"/>
                </a:lnTo>
                <a:lnTo>
                  <a:pt x="154203" y="27432"/>
                </a:lnTo>
                <a:close/>
              </a:path>
              <a:path w="544194" h="163829">
                <a:moveTo>
                  <a:pt x="192405" y="97637"/>
                </a:moveTo>
                <a:lnTo>
                  <a:pt x="178689" y="93065"/>
                </a:lnTo>
                <a:lnTo>
                  <a:pt x="175234" y="109982"/>
                </a:lnTo>
                <a:lnTo>
                  <a:pt x="171640" y="126301"/>
                </a:lnTo>
                <a:lnTo>
                  <a:pt x="167754" y="142024"/>
                </a:lnTo>
                <a:lnTo>
                  <a:pt x="163449" y="157162"/>
                </a:lnTo>
                <a:lnTo>
                  <a:pt x="177165" y="161734"/>
                </a:lnTo>
                <a:lnTo>
                  <a:pt x="181470" y="144881"/>
                </a:lnTo>
                <a:lnTo>
                  <a:pt x="185356" y="128587"/>
                </a:lnTo>
                <a:lnTo>
                  <a:pt x="192405" y="97637"/>
                </a:lnTo>
                <a:close/>
              </a:path>
              <a:path w="544194" h="163829">
                <a:moveTo>
                  <a:pt x="193929" y="65633"/>
                </a:moveTo>
                <a:lnTo>
                  <a:pt x="181356" y="55537"/>
                </a:lnTo>
                <a:lnTo>
                  <a:pt x="174205" y="49999"/>
                </a:lnTo>
                <a:lnTo>
                  <a:pt x="166497" y="44297"/>
                </a:lnTo>
                <a:lnTo>
                  <a:pt x="158877" y="53441"/>
                </a:lnTo>
                <a:lnTo>
                  <a:pt x="184785" y="74777"/>
                </a:lnTo>
                <a:lnTo>
                  <a:pt x="193929" y="65633"/>
                </a:lnTo>
                <a:close/>
              </a:path>
              <a:path w="544194" h="163829">
                <a:moveTo>
                  <a:pt x="201637" y="25908"/>
                </a:moveTo>
                <a:lnTo>
                  <a:pt x="195605" y="20193"/>
                </a:lnTo>
                <a:lnTo>
                  <a:pt x="189166" y="14478"/>
                </a:lnTo>
                <a:lnTo>
                  <a:pt x="182473" y="8763"/>
                </a:lnTo>
                <a:lnTo>
                  <a:pt x="175641" y="3048"/>
                </a:lnTo>
                <a:lnTo>
                  <a:pt x="166497" y="12192"/>
                </a:lnTo>
                <a:lnTo>
                  <a:pt x="173964" y="17919"/>
                </a:lnTo>
                <a:lnTo>
                  <a:pt x="180594" y="23634"/>
                </a:lnTo>
                <a:lnTo>
                  <a:pt x="186639" y="29337"/>
                </a:lnTo>
                <a:lnTo>
                  <a:pt x="192405" y="35052"/>
                </a:lnTo>
                <a:lnTo>
                  <a:pt x="201637" y="25908"/>
                </a:lnTo>
                <a:close/>
              </a:path>
              <a:path w="544194" h="163829">
                <a:moveTo>
                  <a:pt x="300901" y="77825"/>
                </a:moveTo>
                <a:lnTo>
                  <a:pt x="288607" y="77825"/>
                </a:lnTo>
                <a:lnTo>
                  <a:pt x="288607" y="88493"/>
                </a:lnTo>
                <a:lnTo>
                  <a:pt x="288607" y="100685"/>
                </a:lnTo>
                <a:lnTo>
                  <a:pt x="288607" y="111442"/>
                </a:lnTo>
                <a:lnTo>
                  <a:pt x="288607" y="122110"/>
                </a:lnTo>
                <a:lnTo>
                  <a:pt x="229082" y="122110"/>
                </a:lnTo>
                <a:lnTo>
                  <a:pt x="229082" y="111442"/>
                </a:lnTo>
                <a:lnTo>
                  <a:pt x="288607" y="111442"/>
                </a:lnTo>
                <a:lnTo>
                  <a:pt x="288607" y="100685"/>
                </a:lnTo>
                <a:lnTo>
                  <a:pt x="229082" y="100685"/>
                </a:lnTo>
                <a:lnTo>
                  <a:pt x="229082" y="88493"/>
                </a:lnTo>
                <a:lnTo>
                  <a:pt x="288607" y="88493"/>
                </a:lnTo>
                <a:lnTo>
                  <a:pt x="288607" y="77825"/>
                </a:lnTo>
                <a:lnTo>
                  <a:pt x="216877" y="77825"/>
                </a:lnTo>
                <a:lnTo>
                  <a:pt x="216877" y="161734"/>
                </a:lnTo>
                <a:lnTo>
                  <a:pt x="229082" y="161734"/>
                </a:lnTo>
                <a:lnTo>
                  <a:pt x="229082" y="132778"/>
                </a:lnTo>
                <a:lnTo>
                  <a:pt x="288607" y="132778"/>
                </a:lnTo>
                <a:lnTo>
                  <a:pt x="288607" y="146494"/>
                </a:lnTo>
                <a:lnTo>
                  <a:pt x="285559" y="149542"/>
                </a:lnTo>
                <a:lnTo>
                  <a:pt x="271843" y="149542"/>
                </a:lnTo>
                <a:lnTo>
                  <a:pt x="265747" y="148018"/>
                </a:lnTo>
                <a:lnTo>
                  <a:pt x="259651" y="148018"/>
                </a:lnTo>
                <a:lnTo>
                  <a:pt x="261175" y="152590"/>
                </a:lnTo>
                <a:lnTo>
                  <a:pt x="261175" y="157162"/>
                </a:lnTo>
                <a:lnTo>
                  <a:pt x="262699" y="160210"/>
                </a:lnTo>
                <a:lnTo>
                  <a:pt x="282511" y="160210"/>
                </a:lnTo>
                <a:lnTo>
                  <a:pt x="290563" y="159067"/>
                </a:lnTo>
                <a:lnTo>
                  <a:pt x="300901" y="132778"/>
                </a:lnTo>
                <a:lnTo>
                  <a:pt x="300901" y="122110"/>
                </a:lnTo>
                <a:lnTo>
                  <a:pt x="300901" y="111442"/>
                </a:lnTo>
                <a:lnTo>
                  <a:pt x="300901" y="100685"/>
                </a:lnTo>
                <a:lnTo>
                  <a:pt x="300901" y="88493"/>
                </a:lnTo>
                <a:lnTo>
                  <a:pt x="300901" y="77825"/>
                </a:lnTo>
                <a:close/>
              </a:path>
              <a:path w="544194" h="163829">
                <a:moveTo>
                  <a:pt x="316128" y="54965"/>
                </a:moveTo>
                <a:lnTo>
                  <a:pt x="300901" y="54965"/>
                </a:lnTo>
                <a:lnTo>
                  <a:pt x="300901" y="18288"/>
                </a:lnTo>
                <a:lnTo>
                  <a:pt x="300901" y="7620"/>
                </a:lnTo>
                <a:lnTo>
                  <a:pt x="288607" y="7620"/>
                </a:lnTo>
                <a:lnTo>
                  <a:pt x="288607" y="18288"/>
                </a:lnTo>
                <a:lnTo>
                  <a:pt x="288607" y="54965"/>
                </a:lnTo>
                <a:lnTo>
                  <a:pt x="267271" y="54965"/>
                </a:lnTo>
                <a:lnTo>
                  <a:pt x="267271" y="41148"/>
                </a:lnTo>
                <a:lnTo>
                  <a:pt x="267271" y="30480"/>
                </a:lnTo>
                <a:lnTo>
                  <a:pt x="256603" y="30480"/>
                </a:lnTo>
                <a:lnTo>
                  <a:pt x="256603" y="41148"/>
                </a:lnTo>
                <a:lnTo>
                  <a:pt x="256603" y="54965"/>
                </a:lnTo>
                <a:lnTo>
                  <a:pt x="229082" y="54965"/>
                </a:lnTo>
                <a:lnTo>
                  <a:pt x="229082" y="41148"/>
                </a:lnTo>
                <a:lnTo>
                  <a:pt x="256603" y="41148"/>
                </a:lnTo>
                <a:lnTo>
                  <a:pt x="256603" y="30480"/>
                </a:lnTo>
                <a:lnTo>
                  <a:pt x="229082" y="30480"/>
                </a:lnTo>
                <a:lnTo>
                  <a:pt x="229082" y="18288"/>
                </a:lnTo>
                <a:lnTo>
                  <a:pt x="288607" y="18288"/>
                </a:lnTo>
                <a:lnTo>
                  <a:pt x="288607" y="7620"/>
                </a:lnTo>
                <a:lnTo>
                  <a:pt x="216877" y="7620"/>
                </a:lnTo>
                <a:lnTo>
                  <a:pt x="216877" y="54965"/>
                </a:lnTo>
                <a:lnTo>
                  <a:pt x="201637" y="54965"/>
                </a:lnTo>
                <a:lnTo>
                  <a:pt x="201637" y="80873"/>
                </a:lnTo>
                <a:lnTo>
                  <a:pt x="213829" y="80873"/>
                </a:lnTo>
                <a:lnTo>
                  <a:pt x="213829" y="65633"/>
                </a:lnTo>
                <a:lnTo>
                  <a:pt x="303936" y="65633"/>
                </a:lnTo>
                <a:lnTo>
                  <a:pt x="303936" y="80873"/>
                </a:lnTo>
                <a:lnTo>
                  <a:pt x="316128" y="80873"/>
                </a:lnTo>
                <a:lnTo>
                  <a:pt x="316128" y="65633"/>
                </a:lnTo>
                <a:lnTo>
                  <a:pt x="316128" y="54965"/>
                </a:lnTo>
                <a:close/>
              </a:path>
              <a:path w="544194" h="163829">
                <a:moveTo>
                  <a:pt x="389470" y="24384"/>
                </a:moveTo>
                <a:lnTo>
                  <a:pt x="368046" y="24384"/>
                </a:lnTo>
                <a:lnTo>
                  <a:pt x="368046" y="1524"/>
                </a:lnTo>
                <a:lnTo>
                  <a:pt x="355854" y="1524"/>
                </a:lnTo>
                <a:lnTo>
                  <a:pt x="355854" y="24384"/>
                </a:lnTo>
                <a:lnTo>
                  <a:pt x="331368" y="24384"/>
                </a:lnTo>
                <a:lnTo>
                  <a:pt x="331368" y="36576"/>
                </a:lnTo>
                <a:lnTo>
                  <a:pt x="355854" y="36576"/>
                </a:lnTo>
                <a:lnTo>
                  <a:pt x="355854" y="54965"/>
                </a:lnTo>
                <a:lnTo>
                  <a:pt x="349872" y="56108"/>
                </a:lnTo>
                <a:lnTo>
                  <a:pt x="343458" y="57251"/>
                </a:lnTo>
                <a:lnTo>
                  <a:pt x="329857" y="59537"/>
                </a:lnTo>
                <a:lnTo>
                  <a:pt x="332892" y="71729"/>
                </a:lnTo>
                <a:lnTo>
                  <a:pt x="355854" y="67157"/>
                </a:lnTo>
                <a:lnTo>
                  <a:pt x="355854" y="85445"/>
                </a:lnTo>
                <a:lnTo>
                  <a:pt x="354330" y="88493"/>
                </a:lnTo>
                <a:lnTo>
                  <a:pt x="346710" y="88493"/>
                </a:lnTo>
                <a:lnTo>
                  <a:pt x="340614" y="86969"/>
                </a:lnTo>
                <a:lnTo>
                  <a:pt x="332892" y="86969"/>
                </a:lnTo>
                <a:lnTo>
                  <a:pt x="334429" y="91541"/>
                </a:lnTo>
                <a:lnTo>
                  <a:pt x="334429" y="99161"/>
                </a:lnTo>
                <a:lnTo>
                  <a:pt x="342734" y="100812"/>
                </a:lnTo>
                <a:lnTo>
                  <a:pt x="363372" y="100812"/>
                </a:lnTo>
                <a:lnTo>
                  <a:pt x="367982" y="94665"/>
                </a:lnTo>
                <a:lnTo>
                  <a:pt x="368046" y="88493"/>
                </a:lnTo>
                <a:lnTo>
                  <a:pt x="368046" y="67157"/>
                </a:lnTo>
                <a:lnTo>
                  <a:pt x="368046" y="64109"/>
                </a:lnTo>
                <a:lnTo>
                  <a:pt x="375666" y="62585"/>
                </a:lnTo>
                <a:lnTo>
                  <a:pt x="381863" y="61061"/>
                </a:lnTo>
                <a:lnTo>
                  <a:pt x="389470" y="61061"/>
                </a:lnTo>
                <a:lnTo>
                  <a:pt x="389470" y="53441"/>
                </a:lnTo>
                <a:lnTo>
                  <a:pt x="388962" y="51917"/>
                </a:lnTo>
                <a:lnTo>
                  <a:pt x="387946" y="48869"/>
                </a:lnTo>
                <a:lnTo>
                  <a:pt x="375666" y="51917"/>
                </a:lnTo>
                <a:lnTo>
                  <a:pt x="368046" y="51917"/>
                </a:lnTo>
                <a:lnTo>
                  <a:pt x="368046" y="36576"/>
                </a:lnTo>
                <a:lnTo>
                  <a:pt x="389470" y="36576"/>
                </a:lnTo>
                <a:lnTo>
                  <a:pt x="389470" y="24384"/>
                </a:lnTo>
                <a:close/>
              </a:path>
              <a:path w="544194" h="163829">
                <a:moveTo>
                  <a:pt x="488721" y="143446"/>
                </a:moveTo>
                <a:lnTo>
                  <a:pt x="415391" y="143446"/>
                </a:lnTo>
                <a:lnTo>
                  <a:pt x="415391" y="120586"/>
                </a:lnTo>
                <a:lnTo>
                  <a:pt x="475005" y="120586"/>
                </a:lnTo>
                <a:lnTo>
                  <a:pt x="475005" y="109829"/>
                </a:lnTo>
                <a:lnTo>
                  <a:pt x="415391" y="109829"/>
                </a:lnTo>
                <a:lnTo>
                  <a:pt x="415391" y="94665"/>
                </a:lnTo>
                <a:lnTo>
                  <a:pt x="403186" y="94665"/>
                </a:lnTo>
                <a:lnTo>
                  <a:pt x="403186" y="109829"/>
                </a:lnTo>
                <a:lnTo>
                  <a:pt x="343662" y="109829"/>
                </a:lnTo>
                <a:lnTo>
                  <a:pt x="343662" y="120586"/>
                </a:lnTo>
                <a:lnTo>
                  <a:pt x="403186" y="120586"/>
                </a:lnTo>
                <a:lnTo>
                  <a:pt x="403186" y="143446"/>
                </a:lnTo>
                <a:lnTo>
                  <a:pt x="328320" y="143446"/>
                </a:lnTo>
                <a:lnTo>
                  <a:pt x="328320" y="154114"/>
                </a:lnTo>
                <a:lnTo>
                  <a:pt x="488721" y="154114"/>
                </a:lnTo>
                <a:lnTo>
                  <a:pt x="488721" y="143446"/>
                </a:lnTo>
                <a:close/>
              </a:path>
              <a:path w="544194" h="163829">
                <a:moveTo>
                  <a:pt x="490245" y="65633"/>
                </a:moveTo>
                <a:lnTo>
                  <a:pt x="484149" y="62585"/>
                </a:lnTo>
                <a:lnTo>
                  <a:pt x="479577" y="61061"/>
                </a:lnTo>
                <a:lnTo>
                  <a:pt x="478053" y="68681"/>
                </a:lnTo>
                <a:lnTo>
                  <a:pt x="478053" y="74777"/>
                </a:lnTo>
                <a:lnTo>
                  <a:pt x="476542" y="80873"/>
                </a:lnTo>
                <a:lnTo>
                  <a:pt x="476542" y="85445"/>
                </a:lnTo>
                <a:lnTo>
                  <a:pt x="475005" y="86969"/>
                </a:lnTo>
                <a:lnTo>
                  <a:pt x="470433" y="86969"/>
                </a:lnTo>
                <a:lnTo>
                  <a:pt x="467296" y="83921"/>
                </a:lnTo>
                <a:lnTo>
                  <a:pt x="467296" y="79349"/>
                </a:lnTo>
                <a:lnTo>
                  <a:pt x="465531" y="70802"/>
                </a:lnTo>
                <a:lnTo>
                  <a:pt x="465480" y="70205"/>
                </a:lnTo>
                <a:lnTo>
                  <a:pt x="465366" y="68681"/>
                </a:lnTo>
                <a:lnTo>
                  <a:pt x="465251" y="67157"/>
                </a:lnTo>
                <a:lnTo>
                  <a:pt x="465137" y="65633"/>
                </a:lnTo>
                <a:lnTo>
                  <a:pt x="465023" y="64109"/>
                </a:lnTo>
                <a:lnTo>
                  <a:pt x="464896" y="62585"/>
                </a:lnTo>
                <a:lnTo>
                  <a:pt x="464781" y="61061"/>
                </a:lnTo>
                <a:lnTo>
                  <a:pt x="464667" y="59537"/>
                </a:lnTo>
                <a:lnTo>
                  <a:pt x="464566" y="56108"/>
                </a:lnTo>
                <a:lnTo>
                  <a:pt x="464439" y="50393"/>
                </a:lnTo>
                <a:lnTo>
                  <a:pt x="464337" y="45821"/>
                </a:lnTo>
                <a:lnTo>
                  <a:pt x="464248" y="25908"/>
                </a:lnTo>
                <a:lnTo>
                  <a:pt x="430720" y="25908"/>
                </a:lnTo>
                <a:lnTo>
                  <a:pt x="430720" y="1524"/>
                </a:lnTo>
                <a:lnTo>
                  <a:pt x="419963" y="1524"/>
                </a:lnTo>
                <a:lnTo>
                  <a:pt x="419963" y="16764"/>
                </a:lnTo>
                <a:lnTo>
                  <a:pt x="418426" y="25908"/>
                </a:lnTo>
                <a:lnTo>
                  <a:pt x="395579" y="25908"/>
                </a:lnTo>
                <a:lnTo>
                  <a:pt x="395579" y="36576"/>
                </a:lnTo>
                <a:lnTo>
                  <a:pt x="418426" y="36576"/>
                </a:lnTo>
                <a:lnTo>
                  <a:pt x="416902" y="42672"/>
                </a:lnTo>
                <a:lnTo>
                  <a:pt x="416902" y="48869"/>
                </a:lnTo>
                <a:lnTo>
                  <a:pt x="413854" y="54965"/>
                </a:lnTo>
                <a:lnTo>
                  <a:pt x="400138" y="45821"/>
                </a:lnTo>
                <a:lnTo>
                  <a:pt x="394042" y="54965"/>
                </a:lnTo>
                <a:lnTo>
                  <a:pt x="398614" y="58013"/>
                </a:lnTo>
                <a:lnTo>
                  <a:pt x="404710" y="61061"/>
                </a:lnTo>
                <a:lnTo>
                  <a:pt x="409282" y="65633"/>
                </a:lnTo>
                <a:lnTo>
                  <a:pt x="404114" y="73113"/>
                </a:lnTo>
                <a:lnTo>
                  <a:pt x="397649" y="79730"/>
                </a:lnTo>
                <a:lnTo>
                  <a:pt x="389737" y="85788"/>
                </a:lnTo>
                <a:lnTo>
                  <a:pt x="380238" y="91541"/>
                </a:lnTo>
                <a:lnTo>
                  <a:pt x="383438" y="94665"/>
                </a:lnTo>
                <a:lnTo>
                  <a:pt x="386435" y="97637"/>
                </a:lnTo>
                <a:lnTo>
                  <a:pt x="387934" y="100698"/>
                </a:lnTo>
                <a:lnTo>
                  <a:pt x="397662" y="94665"/>
                </a:lnTo>
                <a:lnTo>
                  <a:pt x="406234" y="87922"/>
                </a:lnTo>
                <a:lnTo>
                  <a:pt x="413664" y="80327"/>
                </a:lnTo>
                <a:lnTo>
                  <a:pt x="419963" y="71729"/>
                </a:lnTo>
                <a:lnTo>
                  <a:pt x="426148" y="76301"/>
                </a:lnTo>
                <a:lnTo>
                  <a:pt x="432244" y="80873"/>
                </a:lnTo>
                <a:lnTo>
                  <a:pt x="436816" y="83921"/>
                </a:lnTo>
                <a:lnTo>
                  <a:pt x="444436" y="73253"/>
                </a:lnTo>
                <a:lnTo>
                  <a:pt x="441375" y="71729"/>
                </a:lnTo>
                <a:lnTo>
                  <a:pt x="438340" y="70205"/>
                </a:lnTo>
                <a:lnTo>
                  <a:pt x="432244" y="65633"/>
                </a:lnTo>
                <a:lnTo>
                  <a:pt x="424535" y="61061"/>
                </a:lnTo>
                <a:lnTo>
                  <a:pt x="427037" y="54965"/>
                </a:lnTo>
                <a:lnTo>
                  <a:pt x="427672" y="53441"/>
                </a:lnTo>
                <a:lnTo>
                  <a:pt x="429196" y="45821"/>
                </a:lnTo>
                <a:lnTo>
                  <a:pt x="430720" y="36576"/>
                </a:lnTo>
                <a:lnTo>
                  <a:pt x="452056" y="36576"/>
                </a:lnTo>
                <a:lnTo>
                  <a:pt x="452145" y="53441"/>
                </a:lnTo>
                <a:lnTo>
                  <a:pt x="452247" y="57251"/>
                </a:lnTo>
                <a:lnTo>
                  <a:pt x="452348" y="61061"/>
                </a:lnTo>
                <a:lnTo>
                  <a:pt x="452450" y="64109"/>
                </a:lnTo>
                <a:lnTo>
                  <a:pt x="453009" y="70205"/>
                </a:lnTo>
                <a:lnTo>
                  <a:pt x="453059" y="70802"/>
                </a:lnTo>
                <a:lnTo>
                  <a:pt x="453148" y="71729"/>
                </a:lnTo>
                <a:lnTo>
                  <a:pt x="453275" y="73113"/>
                </a:lnTo>
                <a:lnTo>
                  <a:pt x="453339" y="73761"/>
                </a:lnTo>
                <a:lnTo>
                  <a:pt x="473481" y="102209"/>
                </a:lnTo>
                <a:lnTo>
                  <a:pt x="481101" y="102209"/>
                </a:lnTo>
                <a:lnTo>
                  <a:pt x="485673" y="96113"/>
                </a:lnTo>
                <a:lnTo>
                  <a:pt x="487210" y="86969"/>
                </a:lnTo>
                <a:lnTo>
                  <a:pt x="488721" y="80873"/>
                </a:lnTo>
                <a:lnTo>
                  <a:pt x="490143" y="73761"/>
                </a:lnTo>
                <a:lnTo>
                  <a:pt x="490245" y="65633"/>
                </a:lnTo>
                <a:close/>
              </a:path>
              <a:path w="544194" h="163829">
                <a:moveTo>
                  <a:pt x="543687" y="151066"/>
                </a:moveTo>
                <a:lnTo>
                  <a:pt x="537387" y="145072"/>
                </a:lnTo>
                <a:lnTo>
                  <a:pt x="529958" y="138493"/>
                </a:lnTo>
                <a:lnTo>
                  <a:pt x="521347" y="131356"/>
                </a:lnTo>
                <a:lnTo>
                  <a:pt x="511581" y="123634"/>
                </a:lnTo>
                <a:lnTo>
                  <a:pt x="502437" y="132778"/>
                </a:lnTo>
                <a:lnTo>
                  <a:pt x="511073" y="139661"/>
                </a:lnTo>
                <a:lnTo>
                  <a:pt x="518871" y="146685"/>
                </a:lnTo>
                <a:lnTo>
                  <a:pt x="526097" y="154000"/>
                </a:lnTo>
                <a:lnTo>
                  <a:pt x="533019" y="161734"/>
                </a:lnTo>
                <a:lnTo>
                  <a:pt x="543687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2" name="object 3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87803" y="5001196"/>
            <a:ext cx="384797" cy="161734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690241" y="4999672"/>
            <a:ext cx="1224813" cy="163258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4034028" y="4999672"/>
            <a:ext cx="1059180" cy="163830"/>
            <a:chOff x="4034028" y="4999672"/>
            <a:chExt cx="1059180" cy="163830"/>
          </a:xfrm>
        </p:grpSpPr>
        <p:sp>
          <p:nvSpPr>
            <p:cNvPr id="35" name="object 35"/>
            <p:cNvSpPr/>
            <p:nvPr/>
          </p:nvSpPr>
          <p:spPr>
            <a:xfrm>
              <a:off x="4034028" y="5068824"/>
              <a:ext cx="165100" cy="17145"/>
            </a:xfrm>
            <a:custGeom>
              <a:avLst/>
              <a:gdLst/>
              <a:ahLst/>
              <a:cxnLst/>
              <a:rect l="l" t="t" r="r" b="b"/>
              <a:pathLst>
                <a:path w="165100" h="17145">
                  <a:moveTo>
                    <a:pt x="164592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4592" y="16763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202239" y="4999672"/>
              <a:ext cx="485775" cy="163830"/>
            </a:xfrm>
            <a:custGeom>
              <a:avLst/>
              <a:gdLst/>
              <a:ahLst/>
              <a:cxnLst/>
              <a:rect l="l" t="t" r="r" b="b"/>
              <a:pathLst>
                <a:path w="485775" h="163829">
                  <a:moveTo>
                    <a:pt x="50380" y="83921"/>
                  </a:moveTo>
                  <a:lnTo>
                    <a:pt x="30480" y="83921"/>
                  </a:lnTo>
                  <a:lnTo>
                    <a:pt x="30480" y="65633"/>
                  </a:lnTo>
                  <a:lnTo>
                    <a:pt x="45808" y="65633"/>
                  </a:lnTo>
                  <a:lnTo>
                    <a:pt x="45808" y="56489"/>
                  </a:lnTo>
                  <a:lnTo>
                    <a:pt x="45808" y="54965"/>
                  </a:lnTo>
                  <a:lnTo>
                    <a:pt x="12192" y="54965"/>
                  </a:lnTo>
                  <a:lnTo>
                    <a:pt x="15240" y="48869"/>
                  </a:lnTo>
                  <a:lnTo>
                    <a:pt x="18288" y="42672"/>
                  </a:lnTo>
                  <a:lnTo>
                    <a:pt x="19812" y="36576"/>
                  </a:lnTo>
                  <a:lnTo>
                    <a:pt x="47332" y="36576"/>
                  </a:lnTo>
                  <a:lnTo>
                    <a:pt x="47332" y="25908"/>
                  </a:lnTo>
                  <a:lnTo>
                    <a:pt x="24384" y="25908"/>
                  </a:lnTo>
                  <a:lnTo>
                    <a:pt x="27432" y="18288"/>
                  </a:lnTo>
                  <a:lnTo>
                    <a:pt x="28956" y="10668"/>
                  </a:lnTo>
                  <a:lnTo>
                    <a:pt x="32004" y="3048"/>
                  </a:lnTo>
                  <a:lnTo>
                    <a:pt x="19812" y="0"/>
                  </a:lnTo>
                  <a:lnTo>
                    <a:pt x="6413" y="41148"/>
                  </a:lnTo>
                  <a:lnTo>
                    <a:pt x="0" y="53441"/>
                  </a:lnTo>
                  <a:lnTo>
                    <a:pt x="1524" y="56489"/>
                  </a:lnTo>
                  <a:lnTo>
                    <a:pt x="7620" y="62585"/>
                  </a:lnTo>
                  <a:lnTo>
                    <a:pt x="7620" y="61061"/>
                  </a:lnTo>
                  <a:lnTo>
                    <a:pt x="9144" y="59537"/>
                  </a:lnTo>
                  <a:lnTo>
                    <a:pt x="10668" y="56489"/>
                  </a:lnTo>
                  <a:lnTo>
                    <a:pt x="10668" y="65633"/>
                  </a:lnTo>
                  <a:lnTo>
                    <a:pt x="19812" y="65633"/>
                  </a:lnTo>
                  <a:lnTo>
                    <a:pt x="19812" y="83921"/>
                  </a:lnTo>
                  <a:lnTo>
                    <a:pt x="1524" y="83921"/>
                  </a:lnTo>
                  <a:lnTo>
                    <a:pt x="1524" y="94589"/>
                  </a:lnTo>
                  <a:lnTo>
                    <a:pt x="19812" y="94589"/>
                  </a:lnTo>
                  <a:lnTo>
                    <a:pt x="19812" y="132778"/>
                  </a:lnTo>
                  <a:lnTo>
                    <a:pt x="13716" y="141922"/>
                  </a:lnTo>
                  <a:lnTo>
                    <a:pt x="21336" y="152590"/>
                  </a:lnTo>
                  <a:lnTo>
                    <a:pt x="30480" y="143446"/>
                  </a:lnTo>
                  <a:lnTo>
                    <a:pt x="42672" y="134378"/>
                  </a:lnTo>
                  <a:lnTo>
                    <a:pt x="43675" y="133400"/>
                  </a:lnTo>
                  <a:lnTo>
                    <a:pt x="47332" y="129730"/>
                  </a:lnTo>
                  <a:lnTo>
                    <a:pt x="47332" y="125158"/>
                  </a:lnTo>
                  <a:lnTo>
                    <a:pt x="45808" y="120586"/>
                  </a:lnTo>
                  <a:lnTo>
                    <a:pt x="45808" y="117538"/>
                  </a:lnTo>
                  <a:lnTo>
                    <a:pt x="39712" y="122110"/>
                  </a:lnTo>
                  <a:lnTo>
                    <a:pt x="35052" y="126682"/>
                  </a:lnTo>
                  <a:lnTo>
                    <a:pt x="30480" y="129730"/>
                  </a:lnTo>
                  <a:lnTo>
                    <a:pt x="30480" y="94589"/>
                  </a:lnTo>
                  <a:lnTo>
                    <a:pt x="50380" y="94589"/>
                  </a:lnTo>
                  <a:lnTo>
                    <a:pt x="50380" y="83921"/>
                  </a:lnTo>
                  <a:close/>
                </a:path>
                <a:path w="485775" h="163829">
                  <a:moveTo>
                    <a:pt x="161836" y="41148"/>
                  </a:moveTo>
                  <a:lnTo>
                    <a:pt x="151168" y="41148"/>
                  </a:lnTo>
                  <a:lnTo>
                    <a:pt x="151168" y="16764"/>
                  </a:lnTo>
                  <a:lnTo>
                    <a:pt x="140487" y="16764"/>
                  </a:lnTo>
                  <a:lnTo>
                    <a:pt x="140487" y="27432"/>
                  </a:lnTo>
                  <a:lnTo>
                    <a:pt x="140487" y="41148"/>
                  </a:lnTo>
                  <a:lnTo>
                    <a:pt x="140487" y="50393"/>
                  </a:lnTo>
                  <a:lnTo>
                    <a:pt x="140487" y="64109"/>
                  </a:lnTo>
                  <a:lnTo>
                    <a:pt x="122110" y="64109"/>
                  </a:lnTo>
                  <a:lnTo>
                    <a:pt x="122110" y="50393"/>
                  </a:lnTo>
                  <a:lnTo>
                    <a:pt x="140487" y="50393"/>
                  </a:lnTo>
                  <a:lnTo>
                    <a:pt x="140487" y="41148"/>
                  </a:lnTo>
                  <a:lnTo>
                    <a:pt x="122110" y="41148"/>
                  </a:lnTo>
                  <a:lnTo>
                    <a:pt x="122110" y="27432"/>
                  </a:lnTo>
                  <a:lnTo>
                    <a:pt x="140487" y="27432"/>
                  </a:lnTo>
                  <a:lnTo>
                    <a:pt x="140487" y="16764"/>
                  </a:lnTo>
                  <a:lnTo>
                    <a:pt x="122110" y="16764"/>
                  </a:lnTo>
                  <a:lnTo>
                    <a:pt x="122110" y="1524"/>
                  </a:lnTo>
                  <a:lnTo>
                    <a:pt x="111442" y="1524"/>
                  </a:lnTo>
                  <a:lnTo>
                    <a:pt x="111442" y="16764"/>
                  </a:lnTo>
                  <a:lnTo>
                    <a:pt x="88582" y="16764"/>
                  </a:lnTo>
                  <a:lnTo>
                    <a:pt x="88582" y="27432"/>
                  </a:lnTo>
                  <a:lnTo>
                    <a:pt x="111442" y="27432"/>
                  </a:lnTo>
                  <a:lnTo>
                    <a:pt x="111442" y="41148"/>
                  </a:lnTo>
                  <a:lnTo>
                    <a:pt x="80962" y="41148"/>
                  </a:lnTo>
                  <a:lnTo>
                    <a:pt x="80962" y="50393"/>
                  </a:lnTo>
                  <a:lnTo>
                    <a:pt x="111442" y="50393"/>
                  </a:lnTo>
                  <a:lnTo>
                    <a:pt x="111442" y="64109"/>
                  </a:lnTo>
                  <a:lnTo>
                    <a:pt x="88582" y="64109"/>
                  </a:lnTo>
                  <a:lnTo>
                    <a:pt x="88582" y="73253"/>
                  </a:lnTo>
                  <a:lnTo>
                    <a:pt x="111442" y="73253"/>
                  </a:lnTo>
                  <a:lnTo>
                    <a:pt x="111442" y="88493"/>
                  </a:lnTo>
                  <a:lnTo>
                    <a:pt x="87058" y="88493"/>
                  </a:lnTo>
                  <a:lnTo>
                    <a:pt x="87058" y="97637"/>
                  </a:lnTo>
                  <a:lnTo>
                    <a:pt x="111442" y="97637"/>
                  </a:lnTo>
                  <a:lnTo>
                    <a:pt x="111442" y="112966"/>
                  </a:lnTo>
                  <a:lnTo>
                    <a:pt x="82486" y="112966"/>
                  </a:lnTo>
                  <a:lnTo>
                    <a:pt x="82486" y="122110"/>
                  </a:lnTo>
                  <a:lnTo>
                    <a:pt x="111442" y="122110"/>
                  </a:lnTo>
                  <a:lnTo>
                    <a:pt x="111442" y="140398"/>
                  </a:lnTo>
                  <a:lnTo>
                    <a:pt x="122110" y="140398"/>
                  </a:lnTo>
                  <a:lnTo>
                    <a:pt x="122110" y="122110"/>
                  </a:lnTo>
                  <a:lnTo>
                    <a:pt x="154203" y="122110"/>
                  </a:lnTo>
                  <a:lnTo>
                    <a:pt x="154203" y="112966"/>
                  </a:lnTo>
                  <a:lnTo>
                    <a:pt x="122110" y="112966"/>
                  </a:lnTo>
                  <a:lnTo>
                    <a:pt x="122110" y="97637"/>
                  </a:lnTo>
                  <a:lnTo>
                    <a:pt x="151168" y="97637"/>
                  </a:lnTo>
                  <a:lnTo>
                    <a:pt x="151168" y="88493"/>
                  </a:lnTo>
                  <a:lnTo>
                    <a:pt x="122110" y="88493"/>
                  </a:lnTo>
                  <a:lnTo>
                    <a:pt x="122110" y="73253"/>
                  </a:lnTo>
                  <a:lnTo>
                    <a:pt x="140487" y="73253"/>
                  </a:lnTo>
                  <a:lnTo>
                    <a:pt x="140487" y="77825"/>
                  </a:lnTo>
                  <a:lnTo>
                    <a:pt x="151168" y="77825"/>
                  </a:lnTo>
                  <a:lnTo>
                    <a:pt x="151168" y="50393"/>
                  </a:lnTo>
                  <a:lnTo>
                    <a:pt x="161836" y="50393"/>
                  </a:lnTo>
                  <a:lnTo>
                    <a:pt x="161836" y="41148"/>
                  </a:lnTo>
                  <a:close/>
                </a:path>
                <a:path w="485775" h="163829">
                  <a:moveTo>
                    <a:pt x="164871" y="144970"/>
                  </a:moveTo>
                  <a:lnTo>
                    <a:pt x="148564" y="145834"/>
                  </a:lnTo>
                  <a:lnTo>
                    <a:pt x="133959" y="146113"/>
                  </a:lnTo>
                  <a:lnTo>
                    <a:pt x="121069" y="145834"/>
                  </a:lnTo>
                  <a:lnTo>
                    <a:pt x="80721" y="133400"/>
                  </a:lnTo>
                  <a:lnTo>
                    <a:pt x="73240" y="125158"/>
                  </a:lnTo>
                  <a:lnTo>
                    <a:pt x="76314" y="114490"/>
                  </a:lnTo>
                  <a:lnTo>
                    <a:pt x="78816" y="102450"/>
                  </a:lnTo>
                  <a:lnTo>
                    <a:pt x="80391" y="89725"/>
                  </a:lnTo>
                  <a:lnTo>
                    <a:pt x="80886" y="77825"/>
                  </a:lnTo>
                  <a:lnTo>
                    <a:pt x="80962" y="67157"/>
                  </a:lnTo>
                  <a:lnTo>
                    <a:pt x="62585" y="67157"/>
                  </a:lnTo>
                  <a:lnTo>
                    <a:pt x="82486" y="27432"/>
                  </a:lnTo>
                  <a:lnTo>
                    <a:pt x="82486" y="18288"/>
                  </a:lnTo>
                  <a:lnTo>
                    <a:pt x="51917" y="18288"/>
                  </a:lnTo>
                  <a:lnTo>
                    <a:pt x="51917" y="27432"/>
                  </a:lnTo>
                  <a:lnTo>
                    <a:pt x="70205" y="27432"/>
                  </a:lnTo>
                  <a:lnTo>
                    <a:pt x="50380" y="67157"/>
                  </a:lnTo>
                  <a:lnTo>
                    <a:pt x="50380" y="77825"/>
                  </a:lnTo>
                  <a:lnTo>
                    <a:pt x="70205" y="77825"/>
                  </a:lnTo>
                  <a:lnTo>
                    <a:pt x="70027" y="83921"/>
                  </a:lnTo>
                  <a:lnTo>
                    <a:pt x="65659" y="114312"/>
                  </a:lnTo>
                  <a:lnTo>
                    <a:pt x="65620" y="114490"/>
                  </a:lnTo>
                  <a:lnTo>
                    <a:pt x="61061" y="108305"/>
                  </a:lnTo>
                  <a:lnTo>
                    <a:pt x="58000" y="100685"/>
                  </a:lnTo>
                  <a:lnTo>
                    <a:pt x="56476" y="93065"/>
                  </a:lnTo>
                  <a:lnTo>
                    <a:pt x="47332" y="97637"/>
                  </a:lnTo>
                  <a:lnTo>
                    <a:pt x="49872" y="105613"/>
                  </a:lnTo>
                  <a:lnTo>
                    <a:pt x="52857" y="113309"/>
                  </a:lnTo>
                  <a:lnTo>
                    <a:pt x="56108" y="120434"/>
                  </a:lnTo>
                  <a:lnTo>
                    <a:pt x="59524" y="126682"/>
                  </a:lnTo>
                  <a:lnTo>
                    <a:pt x="55778" y="134378"/>
                  </a:lnTo>
                  <a:lnTo>
                    <a:pt x="51320" y="141351"/>
                  </a:lnTo>
                  <a:lnTo>
                    <a:pt x="46012" y="147472"/>
                  </a:lnTo>
                  <a:lnTo>
                    <a:pt x="39712" y="152590"/>
                  </a:lnTo>
                  <a:lnTo>
                    <a:pt x="47332" y="160210"/>
                  </a:lnTo>
                  <a:lnTo>
                    <a:pt x="67144" y="137350"/>
                  </a:lnTo>
                  <a:lnTo>
                    <a:pt x="76631" y="145376"/>
                  </a:lnTo>
                  <a:lnTo>
                    <a:pt x="87007" y="151257"/>
                  </a:lnTo>
                  <a:lnTo>
                    <a:pt x="98513" y="155143"/>
                  </a:lnTo>
                  <a:lnTo>
                    <a:pt x="112191" y="157289"/>
                  </a:lnTo>
                  <a:lnTo>
                    <a:pt x="158724" y="157289"/>
                  </a:lnTo>
                  <a:lnTo>
                    <a:pt x="160312" y="152590"/>
                  </a:lnTo>
                  <a:lnTo>
                    <a:pt x="163347" y="148018"/>
                  </a:lnTo>
                  <a:lnTo>
                    <a:pt x="164299" y="146113"/>
                  </a:lnTo>
                  <a:lnTo>
                    <a:pt x="164871" y="144970"/>
                  </a:lnTo>
                  <a:close/>
                </a:path>
                <a:path w="485775" h="163829">
                  <a:moveTo>
                    <a:pt x="221449" y="19812"/>
                  </a:moveTo>
                  <a:lnTo>
                    <a:pt x="209169" y="19812"/>
                  </a:lnTo>
                  <a:lnTo>
                    <a:pt x="209169" y="32004"/>
                  </a:lnTo>
                  <a:lnTo>
                    <a:pt x="209169" y="112966"/>
                  </a:lnTo>
                  <a:lnTo>
                    <a:pt x="190881" y="112966"/>
                  </a:lnTo>
                  <a:lnTo>
                    <a:pt x="190881" y="32004"/>
                  </a:lnTo>
                  <a:lnTo>
                    <a:pt x="209169" y="32004"/>
                  </a:lnTo>
                  <a:lnTo>
                    <a:pt x="209169" y="19812"/>
                  </a:lnTo>
                  <a:lnTo>
                    <a:pt x="178689" y="19812"/>
                  </a:lnTo>
                  <a:lnTo>
                    <a:pt x="178689" y="140398"/>
                  </a:lnTo>
                  <a:lnTo>
                    <a:pt x="190881" y="140398"/>
                  </a:lnTo>
                  <a:lnTo>
                    <a:pt x="190881" y="123634"/>
                  </a:lnTo>
                  <a:lnTo>
                    <a:pt x="209169" y="123634"/>
                  </a:lnTo>
                  <a:lnTo>
                    <a:pt x="209169" y="137350"/>
                  </a:lnTo>
                  <a:lnTo>
                    <a:pt x="221449" y="137350"/>
                  </a:lnTo>
                  <a:lnTo>
                    <a:pt x="221449" y="123634"/>
                  </a:lnTo>
                  <a:lnTo>
                    <a:pt x="221449" y="112966"/>
                  </a:lnTo>
                  <a:lnTo>
                    <a:pt x="221449" y="32004"/>
                  </a:lnTo>
                  <a:lnTo>
                    <a:pt x="221449" y="19812"/>
                  </a:lnTo>
                  <a:close/>
                </a:path>
                <a:path w="485775" h="163829">
                  <a:moveTo>
                    <a:pt x="262699" y="70205"/>
                  </a:moveTo>
                  <a:lnTo>
                    <a:pt x="259003" y="61493"/>
                  </a:lnTo>
                  <a:lnTo>
                    <a:pt x="258927" y="61302"/>
                  </a:lnTo>
                  <a:lnTo>
                    <a:pt x="254609" y="52666"/>
                  </a:lnTo>
                  <a:lnTo>
                    <a:pt x="249745" y="44018"/>
                  </a:lnTo>
                  <a:lnTo>
                    <a:pt x="244309" y="35052"/>
                  </a:lnTo>
                  <a:lnTo>
                    <a:pt x="233654" y="39624"/>
                  </a:lnTo>
                  <a:lnTo>
                    <a:pt x="238188" y="48831"/>
                  </a:lnTo>
                  <a:lnTo>
                    <a:pt x="242595" y="58000"/>
                  </a:lnTo>
                  <a:lnTo>
                    <a:pt x="246710" y="67157"/>
                  </a:lnTo>
                  <a:lnTo>
                    <a:pt x="250405" y="76301"/>
                  </a:lnTo>
                  <a:lnTo>
                    <a:pt x="262699" y="70205"/>
                  </a:lnTo>
                  <a:close/>
                </a:path>
                <a:path w="485775" h="163829">
                  <a:moveTo>
                    <a:pt x="325272" y="38100"/>
                  </a:moveTo>
                  <a:lnTo>
                    <a:pt x="313093" y="33528"/>
                  </a:lnTo>
                  <a:lnTo>
                    <a:pt x="309346" y="42113"/>
                  </a:lnTo>
                  <a:lnTo>
                    <a:pt x="305028" y="51523"/>
                  </a:lnTo>
                  <a:lnTo>
                    <a:pt x="300228" y="61302"/>
                  </a:lnTo>
                  <a:lnTo>
                    <a:pt x="294703" y="71729"/>
                  </a:lnTo>
                  <a:lnTo>
                    <a:pt x="305473" y="76301"/>
                  </a:lnTo>
                  <a:lnTo>
                    <a:pt x="310273" y="67995"/>
                  </a:lnTo>
                  <a:lnTo>
                    <a:pt x="315366" y="58953"/>
                  </a:lnTo>
                  <a:lnTo>
                    <a:pt x="320459" y="49047"/>
                  </a:lnTo>
                  <a:lnTo>
                    <a:pt x="325272" y="38100"/>
                  </a:lnTo>
                  <a:close/>
                </a:path>
                <a:path w="485775" h="163829">
                  <a:moveTo>
                    <a:pt x="331368" y="82397"/>
                  </a:moveTo>
                  <a:lnTo>
                    <a:pt x="285559" y="82397"/>
                  </a:lnTo>
                  <a:lnTo>
                    <a:pt x="285559" y="24384"/>
                  </a:lnTo>
                  <a:lnTo>
                    <a:pt x="285559" y="22860"/>
                  </a:lnTo>
                  <a:lnTo>
                    <a:pt x="296468" y="21958"/>
                  </a:lnTo>
                  <a:lnTo>
                    <a:pt x="316064" y="20726"/>
                  </a:lnTo>
                  <a:lnTo>
                    <a:pt x="325272" y="19812"/>
                  </a:lnTo>
                  <a:lnTo>
                    <a:pt x="322224" y="7620"/>
                  </a:lnTo>
                  <a:lnTo>
                    <a:pt x="300786" y="9893"/>
                  </a:lnTo>
                  <a:lnTo>
                    <a:pt x="277926" y="12001"/>
                  </a:lnTo>
                  <a:lnTo>
                    <a:pt x="253936" y="13843"/>
                  </a:lnTo>
                  <a:lnTo>
                    <a:pt x="229069" y="15240"/>
                  </a:lnTo>
                  <a:lnTo>
                    <a:pt x="230593" y="18288"/>
                  </a:lnTo>
                  <a:lnTo>
                    <a:pt x="230593" y="22860"/>
                  </a:lnTo>
                  <a:lnTo>
                    <a:pt x="232003" y="25679"/>
                  </a:lnTo>
                  <a:lnTo>
                    <a:pt x="232130" y="25908"/>
                  </a:lnTo>
                  <a:lnTo>
                    <a:pt x="242404" y="25679"/>
                  </a:lnTo>
                  <a:lnTo>
                    <a:pt x="263017" y="24625"/>
                  </a:lnTo>
                  <a:lnTo>
                    <a:pt x="273367" y="24384"/>
                  </a:lnTo>
                  <a:lnTo>
                    <a:pt x="273367" y="82397"/>
                  </a:lnTo>
                  <a:lnTo>
                    <a:pt x="227545" y="82397"/>
                  </a:lnTo>
                  <a:lnTo>
                    <a:pt x="227545" y="94589"/>
                  </a:lnTo>
                  <a:lnTo>
                    <a:pt x="273367" y="94589"/>
                  </a:lnTo>
                  <a:lnTo>
                    <a:pt x="273367" y="143446"/>
                  </a:lnTo>
                  <a:lnTo>
                    <a:pt x="270319" y="146494"/>
                  </a:lnTo>
                  <a:lnTo>
                    <a:pt x="250405" y="146494"/>
                  </a:lnTo>
                  <a:lnTo>
                    <a:pt x="239737" y="144970"/>
                  </a:lnTo>
                  <a:lnTo>
                    <a:pt x="241274" y="151066"/>
                  </a:lnTo>
                  <a:lnTo>
                    <a:pt x="241274" y="158686"/>
                  </a:lnTo>
                  <a:lnTo>
                    <a:pt x="248970" y="159575"/>
                  </a:lnTo>
                  <a:lnTo>
                    <a:pt x="255981" y="160020"/>
                  </a:lnTo>
                  <a:lnTo>
                    <a:pt x="263004" y="160210"/>
                  </a:lnTo>
                  <a:lnTo>
                    <a:pt x="267271" y="160210"/>
                  </a:lnTo>
                  <a:lnTo>
                    <a:pt x="275272" y="158191"/>
                  </a:lnTo>
                  <a:lnTo>
                    <a:pt x="280987" y="154305"/>
                  </a:lnTo>
                  <a:lnTo>
                    <a:pt x="284416" y="148424"/>
                  </a:lnTo>
                  <a:lnTo>
                    <a:pt x="284683" y="146494"/>
                  </a:lnTo>
                  <a:lnTo>
                    <a:pt x="285559" y="140398"/>
                  </a:lnTo>
                  <a:lnTo>
                    <a:pt x="285559" y="94589"/>
                  </a:lnTo>
                  <a:lnTo>
                    <a:pt x="331368" y="94589"/>
                  </a:lnTo>
                  <a:lnTo>
                    <a:pt x="331368" y="82397"/>
                  </a:lnTo>
                  <a:close/>
                </a:path>
                <a:path w="485775" h="163829">
                  <a:moveTo>
                    <a:pt x="401662" y="16764"/>
                  </a:moveTo>
                  <a:lnTo>
                    <a:pt x="387858" y="16764"/>
                  </a:lnTo>
                  <a:lnTo>
                    <a:pt x="387858" y="28956"/>
                  </a:lnTo>
                  <a:lnTo>
                    <a:pt x="387858" y="109829"/>
                  </a:lnTo>
                  <a:lnTo>
                    <a:pt x="360426" y="109829"/>
                  </a:lnTo>
                  <a:lnTo>
                    <a:pt x="360426" y="28956"/>
                  </a:lnTo>
                  <a:lnTo>
                    <a:pt x="387858" y="28956"/>
                  </a:lnTo>
                  <a:lnTo>
                    <a:pt x="387858" y="16764"/>
                  </a:lnTo>
                  <a:lnTo>
                    <a:pt x="348132" y="16764"/>
                  </a:lnTo>
                  <a:lnTo>
                    <a:pt x="348132" y="135826"/>
                  </a:lnTo>
                  <a:lnTo>
                    <a:pt x="360426" y="135826"/>
                  </a:lnTo>
                  <a:lnTo>
                    <a:pt x="360426" y="120586"/>
                  </a:lnTo>
                  <a:lnTo>
                    <a:pt x="387858" y="120586"/>
                  </a:lnTo>
                  <a:lnTo>
                    <a:pt x="387858" y="134302"/>
                  </a:lnTo>
                  <a:lnTo>
                    <a:pt x="401662" y="134302"/>
                  </a:lnTo>
                  <a:lnTo>
                    <a:pt x="401662" y="120586"/>
                  </a:lnTo>
                  <a:lnTo>
                    <a:pt x="401662" y="109829"/>
                  </a:lnTo>
                  <a:lnTo>
                    <a:pt x="401662" y="28956"/>
                  </a:lnTo>
                  <a:lnTo>
                    <a:pt x="401662" y="16764"/>
                  </a:lnTo>
                  <a:close/>
                </a:path>
                <a:path w="485775" h="163829">
                  <a:moveTo>
                    <a:pt x="485686" y="3048"/>
                  </a:moveTo>
                  <a:lnTo>
                    <a:pt x="473392" y="3048"/>
                  </a:lnTo>
                  <a:lnTo>
                    <a:pt x="473392" y="96113"/>
                  </a:lnTo>
                  <a:lnTo>
                    <a:pt x="462521" y="98399"/>
                  </a:lnTo>
                  <a:lnTo>
                    <a:pt x="452805" y="100685"/>
                  </a:lnTo>
                  <a:lnTo>
                    <a:pt x="444195" y="102971"/>
                  </a:lnTo>
                  <a:lnTo>
                    <a:pt x="436714" y="105257"/>
                  </a:lnTo>
                  <a:lnTo>
                    <a:pt x="436714" y="16764"/>
                  </a:lnTo>
                  <a:lnTo>
                    <a:pt x="423011" y="16764"/>
                  </a:lnTo>
                  <a:lnTo>
                    <a:pt x="423011" y="105257"/>
                  </a:lnTo>
                  <a:lnTo>
                    <a:pt x="421474" y="111442"/>
                  </a:lnTo>
                  <a:lnTo>
                    <a:pt x="418426" y="114490"/>
                  </a:lnTo>
                  <a:lnTo>
                    <a:pt x="427570" y="125158"/>
                  </a:lnTo>
                  <a:lnTo>
                    <a:pt x="432155" y="122110"/>
                  </a:lnTo>
                  <a:lnTo>
                    <a:pt x="438238" y="119062"/>
                  </a:lnTo>
                  <a:lnTo>
                    <a:pt x="442912" y="117538"/>
                  </a:lnTo>
                  <a:lnTo>
                    <a:pt x="449173" y="115252"/>
                  </a:lnTo>
                  <a:lnTo>
                    <a:pt x="456438" y="112966"/>
                  </a:lnTo>
                  <a:lnTo>
                    <a:pt x="464553" y="110655"/>
                  </a:lnTo>
                  <a:lnTo>
                    <a:pt x="473392" y="108305"/>
                  </a:lnTo>
                  <a:lnTo>
                    <a:pt x="473392" y="161734"/>
                  </a:lnTo>
                  <a:lnTo>
                    <a:pt x="485686" y="161734"/>
                  </a:lnTo>
                  <a:lnTo>
                    <a:pt x="485686" y="108305"/>
                  </a:lnTo>
                  <a:lnTo>
                    <a:pt x="485686" y="105257"/>
                  </a:lnTo>
                  <a:lnTo>
                    <a:pt x="485686" y="30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07737" y="5007292"/>
              <a:ext cx="384898" cy="154114"/>
            </a:xfrm>
            <a:prstGeom prst="rect">
              <a:avLst/>
            </a:prstGeom>
          </p:spPr>
        </p:pic>
      </p:grpSp>
      <p:sp>
        <p:nvSpPr>
          <p:cNvPr id="38" name="object 38"/>
          <p:cNvSpPr/>
          <p:nvPr/>
        </p:nvSpPr>
        <p:spPr>
          <a:xfrm>
            <a:off x="660552" y="5378196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144"/>
                </a:lnTo>
                <a:lnTo>
                  <a:pt x="3048" y="15240"/>
                </a:lnTo>
                <a:lnTo>
                  <a:pt x="3048" y="18287"/>
                </a:lnTo>
                <a:lnTo>
                  <a:pt x="1523" y="21336"/>
                </a:lnTo>
                <a:lnTo>
                  <a:pt x="0" y="25908"/>
                </a:lnTo>
                <a:lnTo>
                  <a:pt x="0" y="33528"/>
                </a:lnTo>
                <a:lnTo>
                  <a:pt x="3048" y="39624"/>
                </a:lnTo>
                <a:lnTo>
                  <a:pt x="3048" y="44196"/>
                </a:lnTo>
                <a:lnTo>
                  <a:pt x="13715" y="54864"/>
                </a:lnTo>
                <a:lnTo>
                  <a:pt x="18287" y="56387"/>
                </a:lnTo>
                <a:lnTo>
                  <a:pt x="21335" y="57912"/>
                </a:lnTo>
                <a:lnTo>
                  <a:pt x="36677" y="57912"/>
                </a:lnTo>
                <a:lnTo>
                  <a:pt x="42773" y="54864"/>
                </a:lnTo>
                <a:lnTo>
                  <a:pt x="45821" y="51816"/>
                </a:lnTo>
                <a:lnTo>
                  <a:pt x="48869" y="50292"/>
                </a:lnTo>
                <a:lnTo>
                  <a:pt x="51917" y="47244"/>
                </a:lnTo>
                <a:lnTo>
                  <a:pt x="53441" y="44196"/>
                </a:lnTo>
                <a:lnTo>
                  <a:pt x="54965" y="39624"/>
                </a:lnTo>
                <a:lnTo>
                  <a:pt x="58013" y="33528"/>
                </a:lnTo>
                <a:lnTo>
                  <a:pt x="58013" y="28956"/>
                </a:lnTo>
                <a:lnTo>
                  <a:pt x="58013" y="25908"/>
                </a:lnTo>
                <a:lnTo>
                  <a:pt x="56489" y="21336"/>
                </a:lnTo>
                <a:lnTo>
                  <a:pt x="51917" y="12192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43813" y="5324766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30" h="163829">
                <a:moveTo>
                  <a:pt x="62585" y="1524"/>
                </a:moveTo>
                <a:lnTo>
                  <a:pt x="38201" y="1524"/>
                </a:lnTo>
                <a:lnTo>
                  <a:pt x="38201" y="67144"/>
                </a:lnTo>
                <a:lnTo>
                  <a:pt x="35864" y="89979"/>
                </a:lnTo>
                <a:lnTo>
                  <a:pt x="28816" y="110248"/>
                </a:lnTo>
                <a:lnTo>
                  <a:pt x="16891" y="127673"/>
                </a:lnTo>
                <a:lnTo>
                  <a:pt x="0" y="141922"/>
                </a:lnTo>
                <a:lnTo>
                  <a:pt x="4813" y="145669"/>
                </a:lnTo>
                <a:lnTo>
                  <a:pt x="9906" y="150126"/>
                </a:lnTo>
                <a:lnTo>
                  <a:pt x="14998" y="155435"/>
                </a:lnTo>
                <a:lnTo>
                  <a:pt x="19812" y="161734"/>
                </a:lnTo>
                <a:lnTo>
                  <a:pt x="38747" y="144272"/>
                </a:lnTo>
                <a:lnTo>
                  <a:pt x="52095" y="123774"/>
                </a:lnTo>
                <a:lnTo>
                  <a:pt x="59982" y="100152"/>
                </a:lnTo>
                <a:lnTo>
                  <a:pt x="62585" y="73240"/>
                </a:lnTo>
                <a:lnTo>
                  <a:pt x="62585" y="1524"/>
                </a:lnTo>
                <a:close/>
              </a:path>
              <a:path w="722630" h="163829">
                <a:moveTo>
                  <a:pt x="163360" y="105244"/>
                </a:moveTo>
                <a:lnTo>
                  <a:pt x="155740" y="103720"/>
                </a:lnTo>
                <a:lnTo>
                  <a:pt x="148120" y="100672"/>
                </a:lnTo>
                <a:lnTo>
                  <a:pt x="142024" y="97624"/>
                </a:lnTo>
                <a:lnTo>
                  <a:pt x="141109" y="109931"/>
                </a:lnTo>
                <a:lnTo>
                  <a:pt x="140500" y="119392"/>
                </a:lnTo>
                <a:lnTo>
                  <a:pt x="139877" y="126009"/>
                </a:lnTo>
                <a:lnTo>
                  <a:pt x="138976" y="129730"/>
                </a:lnTo>
                <a:lnTo>
                  <a:pt x="137452" y="132778"/>
                </a:lnTo>
                <a:lnTo>
                  <a:pt x="123736" y="132778"/>
                </a:lnTo>
                <a:lnTo>
                  <a:pt x="117538" y="134302"/>
                </a:lnTo>
                <a:lnTo>
                  <a:pt x="116014" y="131254"/>
                </a:lnTo>
                <a:lnTo>
                  <a:pt x="116014" y="1524"/>
                </a:lnTo>
                <a:lnTo>
                  <a:pt x="90106" y="1524"/>
                </a:lnTo>
                <a:lnTo>
                  <a:pt x="90106" y="129730"/>
                </a:lnTo>
                <a:lnTo>
                  <a:pt x="91732" y="141351"/>
                </a:lnTo>
                <a:lnTo>
                  <a:pt x="91795" y="141732"/>
                </a:lnTo>
                <a:lnTo>
                  <a:pt x="96774" y="150304"/>
                </a:lnTo>
                <a:lnTo>
                  <a:pt x="104889" y="155448"/>
                </a:lnTo>
                <a:lnTo>
                  <a:pt x="116014" y="157162"/>
                </a:lnTo>
                <a:lnTo>
                  <a:pt x="143548" y="157162"/>
                </a:lnTo>
                <a:lnTo>
                  <a:pt x="158534" y="141732"/>
                </a:lnTo>
                <a:lnTo>
                  <a:pt x="158635" y="141351"/>
                </a:lnTo>
                <a:lnTo>
                  <a:pt x="160007" y="134302"/>
                </a:lnTo>
                <a:lnTo>
                  <a:pt x="160299" y="132778"/>
                </a:lnTo>
                <a:lnTo>
                  <a:pt x="161975" y="120738"/>
                </a:lnTo>
                <a:lnTo>
                  <a:pt x="163360" y="105244"/>
                </a:lnTo>
                <a:close/>
              </a:path>
              <a:path w="722630" h="163829">
                <a:moveTo>
                  <a:pt x="320713" y="10668"/>
                </a:moveTo>
                <a:lnTo>
                  <a:pt x="265760" y="10668"/>
                </a:lnTo>
                <a:lnTo>
                  <a:pt x="261175" y="0"/>
                </a:lnTo>
                <a:lnTo>
                  <a:pt x="233654" y="1524"/>
                </a:lnTo>
                <a:lnTo>
                  <a:pt x="238226" y="10668"/>
                </a:lnTo>
                <a:lnTo>
                  <a:pt x="178689" y="10668"/>
                </a:lnTo>
                <a:lnTo>
                  <a:pt x="178689" y="25908"/>
                </a:lnTo>
                <a:lnTo>
                  <a:pt x="320713" y="25908"/>
                </a:lnTo>
                <a:lnTo>
                  <a:pt x="320713" y="10668"/>
                </a:lnTo>
                <a:close/>
              </a:path>
              <a:path w="722630" h="163829">
                <a:moveTo>
                  <a:pt x="329857" y="36576"/>
                </a:moveTo>
                <a:lnTo>
                  <a:pt x="290131" y="36576"/>
                </a:lnTo>
                <a:lnTo>
                  <a:pt x="299377" y="28956"/>
                </a:lnTo>
                <a:lnTo>
                  <a:pt x="271843" y="28956"/>
                </a:lnTo>
                <a:lnTo>
                  <a:pt x="265760" y="36576"/>
                </a:lnTo>
                <a:lnTo>
                  <a:pt x="233654" y="36576"/>
                </a:lnTo>
                <a:lnTo>
                  <a:pt x="232130" y="33528"/>
                </a:lnTo>
                <a:lnTo>
                  <a:pt x="229082" y="32004"/>
                </a:lnTo>
                <a:lnTo>
                  <a:pt x="227558" y="28956"/>
                </a:lnTo>
                <a:lnTo>
                  <a:pt x="200025" y="28956"/>
                </a:lnTo>
                <a:lnTo>
                  <a:pt x="207645" y="36576"/>
                </a:lnTo>
                <a:lnTo>
                  <a:pt x="171069" y="36576"/>
                </a:lnTo>
                <a:lnTo>
                  <a:pt x="171069" y="51816"/>
                </a:lnTo>
                <a:lnTo>
                  <a:pt x="329857" y="51816"/>
                </a:lnTo>
                <a:lnTo>
                  <a:pt x="329857" y="36576"/>
                </a:lnTo>
                <a:close/>
              </a:path>
              <a:path w="722630" h="163829">
                <a:moveTo>
                  <a:pt x="331381" y="141922"/>
                </a:moveTo>
                <a:lnTo>
                  <a:pt x="261175" y="141922"/>
                </a:lnTo>
                <a:lnTo>
                  <a:pt x="261175" y="135826"/>
                </a:lnTo>
                <a:lnTo>
                  <a:pt x="322237" y="135826"/>
                </a:lnTo>
                <a:lnTo>
                  <a:pt x="322237" y="122110"/>
                </a:lnTo>
                <a:lnTo>
                  <a:pt x="261175" y="122110"/>
                </a:lnTo>
                <a:lnTo>
                  <a:pt x="261175" y="114388"/>
                </a:lnTo>
                <a:lnTo>
                  <a:pt x="314617" y="114388"/>
                </a:lnTo>
                <a:lnTo>
                  <a:pt x="314617" y="102196"/>
                </a:lnTo>
                <a:lnTo>
                  <a:pt x="314617" y="93052"/>
                </a:lnTo>
                <a:lnTo>
                  <a:pt x="314617" y="80860"/>
                </a:lnTo>
                <a:lnTo>
                  <a:pt x="314617" y="73240"/>
                </a:lnTo>
                <a:lnTo>
                  <a:pt x="314617" y="59524"/>
                </a:lnTo>
                <a:lnTo>
                  <a:pt x="293179" y="59524"/>
                </a:lnTo>
                <a:lnTo>
                  <a:pt x="293179" y="73240"/>
                </a:lnTo>
                <a:lnTo>
                  <a:pt x="293179" y="80860"/>
                </a:lnTo>
                <a:lnTo>
                  <a:pt x="293179" y="93052"/>
                </a:lnTo>
                <a:lnTo>
                  <a:pt x="293179" y="102196"/>
                </a:lnTo>
                <a:lnTo>
                  <a:pt x="261175" y="102196"/>
                </a:lnTo>
                <a:lnTo>
                  <a:pt x="261175" y="93052"/>
                </a:lnTo>
                <a:lnTo>
                  <a:pt x="293179" y="93052"/>
                </a:lnTo>
                <a:lnTo>
                  <a:pt x="293179" y="80860"/>
                </a:lnTo>
                <a:lnTo>
                  <a:pt x="261175" y="80860"/>
                </a:lnTo>
                <a:lnTo>
                  <a:pt x="261175" y="73240"/>
                </a:lnTo>
                <a:lnTo>
                  <a:pt x="293179" y="73240"/>
                </a:lnTo>
                <a:lnTo>
                  <a:pt x="293179" y="59524"/>
                </a:lnTo>
                <a:lnTo>
                  <a:pt x="239750" y="59524"/>
                </a:lnTo>
                <a:lnTo>
                  <a:pt x="239750" y="73240"/>
                </a:lnTo>
                <a:lnTo>
                  <a:pt x="239750" y="80860"/>
                </a:lnTo>
                <a:lnTo>
                  <a:pt x="239750" y="93052"/>
                </a:lnTo>
                <a:lnTo>
                  <a:pt x="239750" y="102196"/>
                </a:lnTo>
                <a:lnTo>
                  <a:pt x="206133" y="102196"/>
                </a:lnTo>
                <a:lnTo>
                  <a:pt x="206133" y="93052"/>
                </a:lnTo>
                <a:lnTo>
                  <a:pt x="239750" y="93052"/>
                </a:lnTo>
                <a:lnTo>
                  <a:pt x="239750" y="80860"/>
                </a:lnTo>
                <a:lnTo>
                  <a:pt x="206133" y="80860"/>
                </a:lnTo>
                <a:lnTo>
                  <a:pt x="206133" y="73240"/>
                </a:lnTo>
                <a:lnTo>
                  <a:pt x="239750" y="73240"/>
                </a:lnTo>
                <a:lnTo>
                  <a:pt x="239750" y="59524"/>
                </a:lnTo>
                <a:lnTo>
                  <a:pt x="184797" y="59524"/>
                </a:lnTo>
                <a:lnTo>
                  <a:pt x="184797" y="114388"/>
                </a:lnTo>
                <a:lnTo>
                  <a:pt x="239750" y="114388"/>
                </a:lnTo>
                <a:lnTo>
                  <a:pt x="239750" y="122110"/>
                </a:lnTo>
                <a:lnTo>
                  <a:pt x="180213" y="122110"/>
                </a:lnTo>
                <a:lnTo>
                  <a:pt x="180213" y="135826"/>
                </a:lnTo>
                <a:lnTo>
                  <a:pt x="239750" y="135826"/>
                </a:lnTo>
                <a:lnTo>
                  <a:pt x="239750" y="141922"/>
                </a:lnTo>
                <a:lnTo>
                  <a:pt x="169545" y="141922"/>
                </a:lnTo>
                <a:lnTo>
                  <a:pt x="169545" y="157162"/>
                </a:lnTo>
                <a:lnTo>
                  <a:pt x="331381" y="157162"/>
                </a:lnTo>
                <a:lnTo>
                  <a:pt x="331381" y="141922"/>
                </a:lnTo>
                <a:close/>
              </a:path>
              <a:path w="722630" h="163829">
                <a:moveTo>
                  <a:pt x="400151" y="106768"/>
                </a:moveTo>
                <a:lnTo>
                  <a:pt x="399288" y="96723"/>
                </a:lnTo>
                <a:lnTo>
                  <a:pt x="396709" y="86956"/>
                </a:lnTo>
                <a:lnTo>
                  <a:pt x="392391" y="77203"/>
                </a:lnTo>
                <a:lnTo>
                  <a:pt x="386334" y="67144"/>
                </a:lnTo>
                <a:lnTo>
                  <a:pt x="388874" y="58140"/>
                </a:lnTo>
                <a:lnTo>
                  <a:pt x="395211" y="37719"/>
                </a:lnTo>
                <a:lnTo>
                  <a:pt x="398627" y="25908"/>
                </a:lnTo>
                <a:lnTo>
                  <a:pt x="398627" y="7620"/>
                </a:lnTo>
                <a:lnTo>
                  <a:pt x="380238" y="7620"/>
                </a:lnTo>
                <a:lnTo>
                  <a:pt x="380238" y="108292"/>
                </a:lnTo>
                <a:lnTo>
                  <a:pt x="375666" y="111340"/>
                </a:lnTo>
                <a:lnTo>
                  <a:pt x="363486" y="111340"/>
                </a:lnTo>
                <a:lnTo>
                  <a:pt x="363486" y="25908"/>
                </a:lnTo>
                <a:lnTo>
                  <a:pt x="377190" y="25908"/>
                </a:lnTo>
                <a:lnTo>
                  <a:pt x="374637" y="36449"/>
                </a:lnTo>
                <a:lnTo>
                  <a:pt x="371665" y="47294"/>
                </a:lnTo>
                <a:lnTo>
                  <a:pt x="368465" y="57924"/>
                </a:lnTo>
                <a:lnTo>
                  <a:pt x="364998" y="68668"/>
                </a:lnTo>
                <a:lnTo>
                  <a:pt x="371868" y="77533"/>
                </a:lnTo>
                <a:lnTo>
                  <a:pt x="376618" y="85813"/>
                </a:lnTo>
                <a:lnTo>
                  <a:pt x="379349" y="93535"/>
                </a:lnTo>
                <a:lnTo>
                  <a:pt x="380187" y="100355"/>
                </a:lnTo>
                <a:lnTo>
                  <a:pt x="380238" y="108292"/>
                </a:lnTo>
                <a:lnTo>
                  <a:pt x="380238" y="7620"/>
                </a:lnTo>
                <a:lnTo>
                  <a:pt x="342049" y="7620"/>
                </a:lnTo>
                <a:lnTo>
                  <a:pt x="342049" y="161734"/>
                </a:lnTo>
                <a:lnTo>
                  <a:pt x="363486" y="161734"/>
                </a:lnTo>
                <a:lnTo>
                  <a:pt x="363486" y="115912"/>
                </a:lnTo>
                <a:lnTo>
                  <a:pt x="364998" y="122110"/>
                </a:lnTo>
                <a:lnTo>
                  <a:pt x="364998" y="128206"/>
                </a:lnTo>
                <a:lnTo>
                  <a:pt x="366522" y="134302"/>
                </a:lnTo>
                <a:lnTo>
                  <a:pt x="399846" y="115912"/>
                </a:lnTo>
                <a:lnTo>
                  <a:pt x="400151" y="114388"/>
                </a:lnTo>
                <a:lnTo>
                  <a:pt x="400151" y="111340"/>
                </a:lnTo>
                <a:lnTo>
                  <a:pt x="400151" y="106768"/>
                </a:lnTo>
                <a:close/>
              </a:path>
              <a:path w="722630" h="163829">
                <a:moveTo>
                  <a:pt x="497878" y="24384"/>
                </a:moveTo>
                <a:lnTo>
                  <a:pt x="459676" y="24384"/>
                </a:lnTo>
                <a:lnTo>
                  <a:pt x="456628" y="9144"/>
                </a:lnTo>
                <a:lnTo>
                  <a:pt x="453593" y="0"/>
                </a:lnTo>
                <a:lnTo>
                  <a:pt x="430631" y="4572"/>
                </a:lnTo>
                <a:lnTo>
                  <a:pt x="433679" y="16764"/>
                </a:lnTo>
                <a:lnTo>
                  <a:pt x="436829" y="24384"/>
                </a:lnTo>
                <a:lnTo>
                  <a:pt x="400151" y="24384"/>
                </a:lnTo>
                <a:lnTo>
                  <a:pt x="400151" y="45720"/>
                </a:lnTo>
                <a:lnTo>
                  <a:pt x="415391" y="45720"/>
                </a:lnTo>
                <a:lnTo>
                  <a:pt x="415188" y="57924"/>
                </a:lnTo>
                <a:lnTo>
                  <a:pt x="415124" y="61785"/>
                </a:lnTo>
                <a:lnTo>
                  <a:pt x="414439" y="75526"/>
                </a:lnTo>
                <a:lnTo>
                  <a:pt x="413588" y="85432"/>
                </a:lnTo>
                <a:lnTo>
                  <a:pt x="413550" y="85813"/>
                </a:lnTo>
                <a:lnTo>
                  <a:pt x="413461" y="86956"/>
                </a:lnTo>
                <a:lnTo>
                  <a:pt x="399719" y="130454"/>
                </a:lnTo>
                <a:lnTo>
                  <a:pt x="386334" y="148018"/>
                </a:lnTo>
                <a:lnTo>
                  <a:pt x="391858" y="151472"/>
                </a:lnTo>
                <a:lnTo>
                  <a:pt x="397078" y="155067"/>
                </a:lnTo>
                <a:lnTo>
                  <a:pt x="402285" y="158953"/>
                </a:lnTo>
                <a:lnTo>
                  <a:pt x="407771" y="163258"/>
                </a:lnTo>
                <a:lnTo>
                  <a:pt x="412229" y="157162"/>
                </a:lnTo>
                <a:lnTo>
                  <a:pt x="433146" y="113309"/>
                </a:lnTo>
                <a:lnTo>
                  <a:pt x="436676" y="86956"/>
                </a:lnTo>
                <a:lnTo>
                  <a:pt x="436791" y="85813"/>
                </a:lnTo>
                <a:lnTo>
                  <a:pt x="436829" y="85432"/>
                </a:lnTo>
                <a:lnTo>
                  <a:pt x="467296" y="85432"/>
                </a:lnTo>
                <a:lnTo>
                  <a:pt x="466839" y="114388"/>
                </a:lnTo>
                <a:lnTo>
                  <a:pt x="466763" y="115912"/>
                </a:lnTo>
                <a:lnTo>
                  <a:pt x="466648" y="117843"/>
                </a:lnTo>
                <a:lnTo>
                  <a:pt x="465785" y="123634"/>
                </a:lnTo>
                <a:lnTo>
                  <a:pt x="465785" y="128206"/>
                </a:lnTo>
                <a:lnTo>
                  <a:pt x="464223" y="132803"/>
                </a:lnTo>
                <a:lnTo>
                  <a:pt x="462724" y="134302"/>
                </a:lnTo>
                <a:lnTo>
                  <a:pt x="459676" y="135826"/>
                </a:lnTo>
                <a:lnTo>
                  <a:pt x="435292" y="135826"/>
                </a:lnTo>
                <a:lnTo>
                  <a:pt x="436829" y="141922"/>
                </a:lnTo>
                <a:lnTo>
                  <a:pt x="438340" y="151066"/>
                </a:lnTo>
                <a:lnTo>
                  <a:pt x="439724" y="158051"/>
                </a:lnTo>
                <a:lnTo>
                  <a:pt x="439813" y="158496"/>
                </a:lnTo>
                <a:lnTo>
                  <a:pt x="439864" y="158686"/>
                </a:lnTo>
                <a:lnTo>
                  <a:pt x="449986" y="158686"/>
                </a:lnTo>
                <a:lnTo>
                  <a:pt x="482638" y="151066"/>
                </a:lnTo>
                <a:lnTo>
                  <a:pt x="485686" y="148018"/>
                </a:lnTo>
                <a:lnTo>
                  <a:pt x="487210" y="143446"/>
                </a:lnTo>
                <a:lnTo>
                  <a:pt x="487299" y="136969"/>
                </a:lnTo>
                <a:lnTo>
                  <a:pt x="488327" y="132803"/>
                </a:lnTo>
                <a:lnTo>
                  <a:pt x="489216" y="126682"/>
                </a:lnTo>
                <a:lnTo>
                  <a:pt x="489305" y="126098"/>
                </a:lnTo>
                <a:lnTo>
                  <a:pt x="489953" y="117843"/>
                </a:lnTo>
                <a:lnTo>
                  <a:pt x="490067" y="114388"/>
                </a:lnTo>
                <a:lnTo>
                  <a:pt x="490181" y="109639"/>
                </a:lnTo>
                <a:lnTo>
                  <a:pt x="490258" y="106768"/>
                </a:lnTo>
                <a:lnTo>
                  <a:pt x="490956" y="86956"/>
                </a:lnTo>
                <a:lnTo>
                  <a:pt x="491020" y="85432"/>
                </a:lnTo>
                <a:lnTo>
                  <a:pt x="491617" y="68668"/>
                </a:lnTo>
                <a:lnTo>
                  <a:pt x="491667" y="67144"/>
                </a:lnTo>
                <a:lnTo>
                  <a:pt x="491782" y="64096"/>
                </a:lnTo>
                <a:lnTo>
                  <a:pt x="438340" y="64096"/>
                </a:lnTo>
                <a:lnTo>
                  <a:pt x="438340" y="45720"/>
                </a:lnTo>
                <a:lnTo>
                  <a:pt x="497878" y="45720"/>
                </a:lnTo>
                <a:lnTo>
                  <a:pt x="497878" y="24384"/>
                </a:lnTo>
                <a:close/>
              </a:path>
              <a:path w="722630" h="163829">
                <a:moveTo>
                  <a:pt x="563511" y="28956"/>
                </a:moveTo>
                <a:lnTo>
                  <a:pt x="545211" y="28956"/>
                </a:lnTo>
                <a:lnTo>
                  <a:pt x="545211" y="0"/>
                </a:lnTo>
                <a:lnTo>
                  <a:pt x="523875" y="0"/>
                </a:lnTo>
                <a:lnTo>
                  <a:pt x="523875" y="28956"/>
                </a:lnTo>
                <a:lnTo>
                  <a:pt x="507022" y="28956"/>
                </a:lnTo>
                <a:lnTo>
                  <a:pt x="507022" y="50292"/>
                </a:lnTo>
                <a:lnTo>
                  <a:pt x="523875" y="50292"/>
                </a:lnTo>
                <a:lnTo>
                  <a:pt x="523875" y="79336"/>
                </a:lnTo>
                <a:lnTo>
                  <a:pt x="503974" y="83908"/>
                </a:lnTo>
                <a:lnTo>
                  <a:pt x="507022" y="106768"/>
                </a:lnTo>
                <a:lnTo>
                  <a:pt x="523875" y="102196"/>
                </a:lnTo>
                <a:lnTo>
                  <a:pt x="523875" y="137350"/>
                </a:lnTo>
                <a:lnTo>
                  <a:pt x="522262" y="137350"/>
                </a:lnTo>
                <a:lnTo>
                  <a:pt x="522262" y="138874"/>
                </a:lnTo>
                <a:lnTo>
                  <a:pt x="505498" y="138874"/>
                </a:lnTo>
                <a:lnTo>
                  <a:pt x="508546" y="148018"/>
                </a:lnTo>
                <a:lnTo>
                  <a:pt x="510070" y="155638"/>
                </a:lnTo>
                <a:lnTo>
                  <a:pt x="511594" y="161734"/>
                </a:lnTo>
                <a:lnTo>
                  <a:pt x="522808" y="161213"/>
                </a:lnTo>
                <a:lnTo>
                  <a:pt x="531291" y="159829"/>
                </a:lnTo>
                <a:lnTo>
                  <a:pt x="537184" y="157886"/>
                </a:lnTo>
                <a:lnTo>
                  <a:pt x="540639" y="155638"/>
                </a:lnTo>
                <a:lnTo>
                  <a:pt x="543687" y="151066"/>
                </a:lnTo>
                <a:lnTo>
                  <a:pt x="545211" y="146494"/>
                </a:lnTo>
                <a:lnTo>
                  <a:pt x="545211" y="102196"/>
                </a:lnTo>
                <a:lnTo>
                  <a:pt x="545211" y="97624"/>
                </a:lnTo>
                <a:lnTo>
                  <a:pt x="561975" y="93052"/>
                </a:lnTo>
                <a:lnTo>
                  <a:pt x="560451" y="88480"/>
                </a:lnTo>
                <a:lnTo>
                  <a:pt x="561975" y="80860"/>
                </a:lnTo>
                <a:lnTo>
                  <a:pt x="561975" y="74764"/>
                </a:lnTo>
                <a:lnTo>
                  <a:pt x="561975" y="71716"/>
                </a:lnTo>
                <a:lnTo>
                  <a:pt x="545211" y="74764"/>
                </a:lnTo>
                <a:lnTo>
                  <a:pt x="545211" y="50292"/>
                </a:lnTo>
                <a:lnTo>
                  <a:pt x="563511" y="50292"/>
                </a:lnTo>
                <a:lnTo>
                  <a:pt x="563511" y="28956"/>
                </a:lnTo>
                <a:close/>
              </a:path>
              <a:path w="722630" h="163829">
                <a:moveTo>
                  <a:pt x="659803" y="21336"/>
                </a:moveTo>
                <a:lnTo>
                  <a:pt x="636841" y="21336"/>
                </a:lnTo>
                <a:lnTo>
                  <a:pt x="636841" y="42672"/>
                </a:lnTo>
                <a:lnTo>
                  <a:pt x="636841" y="73240"/>
                </a:lnTo>
                <a:lnTo>
                  <a:pt x="589508" y="73240"/>
                </a:lnTo>
                <a:lnTo>
                  <a:pt x="589508" y="42672"/>
                </a:lnTo>
                <a:lnTo>
                  <a:pt x="636841" y="42672"/>
                </a:lnTo>
                <a:lnTo>
                  <a:pt x="636841" y="21336"/>
                </a:lnTo>
                <a:lnTo>
                  <a:pt x="627710" y="21336"/>
                </a:lnTo>
                <a:lnTo>
                  <a:pt x="621601" y="0"/>
                </a:lnTo>
                <a:lnTo>
                  <a:pt x="597128" y="4572"/>
                </a:lnTo>
                <a:lnTo>
                  <a:pt x="603224" y="21336"/>
                </a:lnTo>
                <a:lnTo>
                  <a:pt x="568083" y="21336"/>
                </a:lnTo>
                <a:lnTo>
                  <a:pt x="568083" y="82384"/>
                </a:lnTo>
                <a:lnTo>
                  <a:pt x="566280" y="101574"/>
                </a:lnTo>
                <a:lnTo>
                  <a:pt x="562927" y="118071"/>
                </a:lnTo>
                <a:lnTo>
                  <a:pt x="557568" y="131978"/>
                </a:lnTo>
                <a:lnTo>
                  <a:pt x="549783" y="143446"/>
                </a:lnTo>
                <a:lnTo>
                  <a:pt x="554990" y="148018"/>
                </a:lnTo>
                <a:lnTo>
                  <a:pt x="559498" y="152590"/>
                </a:lnTo>
                <a:lnTo>
                  <a:pt x="563714" y="157162"/>
                </a:lnTo>
                <a:lnTo>
                  <a:pt x="568083" y="161734"/>
                </a:lnTo>
                <a:lnTo>
                  <a:pt x="576389" y="147167"/>
                </a:lnTo>
                <a:lnTo>
                  <a:pt x="582828" y="130860"/>
                </a:lnTo>
                <a:lnTo>
                  <a:pt x="587235" y="112839"/>
                </a:lnTo>
                <a:lnTo>
                  <a:pt x="589508" y="93052"/>
                </a:lnTo>
                <a:lnTo>
                  <a:pt x="636841" y="93052"/>
                </a:lnTo>
                <a:lnTo>
                  <a:pt x="636841" y="105244"/>
                </a:lnTo>
                <a:lnTo>
                  <a:pt x="659803" y="105244"/>
                </a:lnTo>
                <a:lnTo>
                  <a:pt x="659803" y="93052"/>
                </a:lnTo>
                <a:lnTo>
                  <a:pt x="659803" y="73240"/>
                </a:lnTo>
                <a:lnTo>
                  <a:pt x="659803" y="42672"/>
                </a:lnTo>
                <a:lnTo>
                  <a:pt x="659803" y="21336"/>
                </a:lnTo>
                <a:close/>
              </a:path>
              <a:path w="722630" h="163829">
                <a:moveTo>
                  <a:pt x="722376" y="128206"/>
                </a:moveTo>
                <a:lnTo>
                  <a:pt x="720852" y="126682"/>
                </a:lnTo>
                <a:lnTo>
                  <a:pt x="719328" y="123634"/>
                </a:lnTo>
                <a:lnTo>
                  <a:pt x="717804" y="122110"/>
                </a:lnTo>
                <a:lnTo>
                  <a:pt x="714756" y="120586"/>
                </a:lnTo>
                <a:lnTo>
                  <a:pt x="708672" y="120586"/>
                </a:lnTo>
                <a:lnTo>
                  <a:pt x="707136" y="122110"/>
                </a:lnTo>
                <a:lnTo>
                  <a:pt x="704088" y="123634"/>
                </a:lnTo>
                <a:lnTo>
                  <a:pt x="702475" y="126682"/>
                </a:lnTo>
                <a:lnTo>
                  <a:pt x="700951" y="128206"/>
                </a:lnTo>
                <a:lnTo>
                  <a:pt x="700951" y="134302"/>
                </a:lnTo>
                <a:lnTo>
                  <a:pt x="702475" y="137350"/>
                </a:lnTo>
                <a:lnTo>
                  <a:pt x="704088" y="138874"/>
                </a:lnTo>
                <a:lnTo>
                  <a:pt x="707136" y="140398"/>
                </a:lnTo>
                <a:lnTo>
                  <a:pt x="708672" y="141922"/>
                </a:lnTo>
                <a:lnTo>
                  <a:pt x="714756" y="141922"/>
                </a:lnTo>
                <a:lnTo>
                  <a:pt x="717804" y="140398"/>
                </a:lnTo>
                <a:lnTo>
                  <a:pt x="720852" y="137350"/>
                </a:lnTo>
                <a:lnTo>
                  <a:pt x="722376" y="134302"/>
                </a:lnTo>
                <a:lnTo>
                  <a:pt x="722376" y="128206"/>
                </a:lnTo>
                <a:close/>
              </a:path>
              <a:path w="722630" h="163829">
                <a:moveTo>
                  <a:pt x="722376" y="54952"/>
                </a:moveTo>
                <a:lnTo>
                  <a:pt x="720852" y="51816"/>
                </a:lnTo>
                <a:lnTo>
                  <a:pt x="717804" y="48768"/>
                </a:lnTo>
                <a:lnTo>
                  <a:pt x="714756" y="47244"/>
                </a:lnTo>
                <a:lnTo>
                  <a:pt x="708672" y="47244"/>
                </a:lnTo>
                <a:lnTo>
                  <a:pt x="707136" y="48768"/>
                </a:lnTo>
                <a:lnTo>
                  <a:pt x="704088" y="50292"/>
                </a:lnTo>
                <a:lnTo>
                  <a:pt x="702475" y="51816"/>
                </a:lnTo>
                <a:lnTo>
                  <a:pt x="700951" y="54952"/>
                </a:lnTo>
                <a:lnTo>
                  <a:pt x="700951" y="61048"/>
                </a:lnTo>
                <a:lnTo>
                  <a:pt x="702475" y="62572"/>
                </a:lnTo>
                <a:lnTo>
                  <a:pt x="704088" y="65620"/>
                </a:lnTo>
                <a:lnTo>
                  <a:pt x="707136" y="67144"/>
                </a:lnTo>
                <a:lnTo>
                  <a:pt x="708672" y="68668"/>
                </a:lnTo>
                <a:lnTo>
                  <a:pt x="714756" y="68668"/>
                </a:lnTo>
                <a:lnTo>
                  <a:pt x="717804" y="67144"/>
                </a:lnTo>
                <a:lnTo>
                  <a:pt x="722376" y="62572"/>
                </a:lnTo>
                <a:lnTo>
                  <a:pt x="722376" y="54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683829" y="5324766"/>
            <a:ext cx="889000" cy="163830"/>
          </a:xfrm>
          <a:custGeom>
            <a:avLst/>
            <a:gdLst/>
            <a:ahLst/>
            <a:cxnLst/>
            <a:rect l="l" t="t" r="r" b="b"/>
            <a:pathLst>
              <a:path w="889000" h="163829">
                <a:moveTo>
                  <a:pt x="51917" y="30480"/>
                </a:moveTo>
                <a:lnTo>
                  <a:pt x="32004" y="30480"/>
                </a:lnTo>
                <a:lnTo>
                  <a:pt x="32004" y="0"/>
                </a:lnTo>
                <a:lnTo>
                  <a:pt x="21336" y="0"/>
                </a:lnTo>
                <a:lnTo>
                  <a:pt x="21336" y="30480"/>
                </a:lnTo>
                <a:lnTo>
                  <a:pt x="1524" y="30480"/>
                </a:lnTo>
                <a:lnTo>
                  <a:pt x="1524" y="42672"/>
                </a:lnTo>
                <a:lnTo>
                  <a:pt x="21336" y="42672"/>
                </a:lnTo>
                <a:lnTo>
                  <a:pt x="21336" y="79336"/>
                </a:lnTo>
                <a:lnTo>
                  <a:pt x="13474" y="82511"/>
                </a:lnTo>
                <a:lnTo>
                  <a:pt x="7620" y="85432"/>
                </a:lnTo>
                <a:lnTo>
                  <a:pt x="0" y="88480"/>
                </a:lnTo>
                <a:lnTo>
                  <a:pt x="1524" y="102196"/>
                </a:lnTo>
                <a:lnTo>
                  <a:pt x="13716" y="96100"/>
                </a:lnTo>
                <a:lnTo>
                  <a:pt x="21336" y="93052"/>
                </a:lnTo>
                <a:lnTo>
                  <a:pt x="21336" y="144970"/>
                </a:lnTo>
                <a:lnTo>
                  <a:pt x="18288" y="148018"/>
                </a:lnTo>
                <a:lnTo>
                  <a:pt x="12192" y="148018"/>
                </a:lnTo>
                <a:lnTo>
                  <a:pt x="7620" y="146494"/>
                </a:lnTo>
                <a:lnTo>
                  <a:pt x="1524" y="146494"/>
                </a:lnTo>
                <a:lnTo>
                  <a:pt x="3048" y="151066"/>
                </a:lnTo>
                <a:lnTo>
                  <a:pt x="3048" y="155638"/>
                </a:lnTo>
                <a:lnTo>
                  <a:pt x="4572" y="160210"/>
                </a:lnTo>
                <a:lnTo>
                  <a:pt x="27432" y="160210"/>
                </a:lnTo>
                <a:lnTo>
                  <a:pt x="32004" y="154114"/>
                </a:lnTo>
                <a:lnTo>
                  <a:pt x="32004" y="148018"/>
                </a:lnTo>
                <a:lnTo>
                  <a:pt x="32004" y="93052"/>
                </a:lnTo>
                <a:lnTo>
                  <a:pt x="32004" y="86956"/>
                </a:lnTo>
                <a:lnTo>
                  <a:pt x="39624" y="83908"/>
                </a:lnTo>
                <a:lnTo>
                  <a:pt x="51917" y="77812"/>
                </a:lnTo>
                <a:lnTo>
                  <a:pt x="50380" y="74764"/>
                </a:lnTo>
                <a:lnTo>
                  <a:pt x="50380" y="73240"/>
                </a:lnTo>
                <a:lnTo>
                  <a:pt x="50380" y="64096"/>
                </a:lnTo>
                <a:lnTo>
                  <a:pt x="32004" y="73240"/>
                </a:lnTo>
                <a:lnTo>
                  <a:pt x="32004" y="42672"/>
                </a:lnTo>
                <a:lnTo>
                  <a:pt x="51917" y="42672"/>
                </a:lnTo>
                <a:lnTo>
                  <a:pt x="51917" y="30480"/>
                </a:lnTo>
                <a:close/>
              </a:path>
              <a:path w="889000" h="163829">
                <a:moveTo>
                  <a:pt x="163347" y="42672"/>
                </a:moveTo>
                <a:lnTo>
                  <a:pt x="111442" y="42672"/>
                </a:lnTo>
                <a:lnTo>
                  <a:pt x="111442" y="22860"/>
                </a:lnTo>
                <a:lnTo>
                  <a:pt x="136817" y="20764"/>
                </a:lnTo>
                <a:lnTo>
                  <a:pt x="148158" y="20078"/>
                </a:lnTo>
                <a:lnTo>
                  <a:pt x="158775" y="19812"/>
                </a:lnTo>
                <a:lnTo>
                  <a:pt x="155740" y="7620"/>
                </a:lnTo>
                <a:lnTo>
                  <a:pt x="131622" y="9652"/>
                </a:lnTo>
                <a:lnTo>
                  <a:pt x="107251" y="11239"/>
                </a:lnTo>
                <a:lnTo>
                  <a:pt x="56489" y="13716"/>
                </a:lnTo>
                <a:lnTo>
                  <a:pt x="56489" y="18288"/>
                </a:lnTo>
                <a:lnTo>
                  <a:pt x="58000" y="21336"/>
                </a:lnTo>
                <a:lnTo>
                  <a:pt x="58000" y="25908"/>
                </a:lnTo>
                <a:lnTo>
                  <a:pt x="69138" y="25006"/>
                </a:lnTo>
                <a:lnTo>
                  <a:pt x="89750" y="23774"/>
                </a:lnTo>
                <a:lnTo>
                  <a:pt x="99250" y="22860"/>
                </a:lnTo>
                <a:lnTo>
                  <a:pt x="99250" y="42672"/>
                </a:lnTo>
                <a:lnTo>
                  <a:pt x="51917" y="42672"/>
                </a:lnTo>
                <a:lnTo>
                  <a:pt x="51917" y="54952"/>
                </a:lnTo>
                <a:lnTo>
                  <a:pt x="99250" y="54952"/>
                </a:lnTo>
                <a:lnTo>
                  <a:pt x="99250" y="141922"/>
                </a:lnTo>
                <a:lnTo>
                  <a:pt x="67144" y="141922"/>
                </a:lnTo>
                <a:lnTo>
                  <a:pt x="67144" y="117436"/>
                </a:lnTo>
                <a:lnTo>
                  <a:pt x="94678" y="117436"/>
                </a:lnTo>
                <a:lnTo>
                  <a:pt x="94678" y="106768"/>
                </a:lnTo>
                <a:lnTo>
                  <a:pt x="67144" y="106768"/>
                </a:lnTo>
                <a:lnTo>
                  <a:pt x="67144" y="83908"/>
                </a:lnTo>
                <a:lnTo>
                  <a:pt x="74002" y="82511"/>
                </a:lnTo>
                <a:lnTo>
                  <a:pt x="80873" y="80670"/>
                </a:lnTo>
                <a:lnTo>
                  <a:pt x="87757" y="78562"/>
                </a:lnTo>
                <a:lnTo>
                  <a:pt x="94678" y="76288"/>
                </a:lnTo>
                <a:lnTo>
                  <a:pt x="88582" y="65620"/>
                </a:lnTo>
                <a:lnTo>
                  <a:pt x="81381" y="68795"/>
                </a:lnTo>
                <a:lnTo>
                  <a:pt x="73634" y="71526"/>
                </a:lnTo>
                <a:lnTo>
                  <a:pt x="65341" y="73990"/>
                </a:lnTo>
                <a:lnTo>
                  <a:pt x="56489" y="76288"/>
                </a:lnTo>
                <a:lnTo>
                  <a:pt x="56489" y="163258"/>
                </a:lnTo>
                <a:lnTo>
                  <a:pt x="67144" y="163258"/>
                </a:lnTo>
                <a:lnTo>
                  <a:pt x="67144" y="152590"/>
                </a:lnTo>
                <a:lnTo>
                  <a:pt x="145059" y="152590"/>
                </a:lnTo>
                <a:lnTo>
                  <a:pt x="145059" y="161734"/>
                </a:lnTo>
                <a:lnTo>
                  <a:pt x="155740" y="161734"/>
                </a:lnTo>
                <a:lnTo>
                  <a:pt x="155740" y="152590"/>
                </a:lnTo>
                <a:lnTo>
                  <a:pt x="155740" y="141922"/>
                </a:lnTo>
                <a:lnTo>
                  <a:pt x="155740" y="71716"/>
                </a:lnTo>
                <a:lnTo>
                  <a:pt x="117538" y="71716"/>
                </a:lnTo>
                <a:lnTo>
                  <a:pt x="117538" y="83908"/>
                </a:lnTo>
                <a:lnTo>
                  <a:pt x="145059" y="83908"/>
                </a:lnTo>
                <a:lnTo>
                  <a:pt x="145059" y="105244"/>
                </a:lnTo>
                <a:lnTo>
                  <a:pt x="119062" y="105244"/>
                </a:lnTo>
                <a:lnTo>
                  <a:pt x="119062" y="117436"/>
                </a:lnTo>
                <a:lnTo>
                  <a:pt x="145059" y="117436"/>
                </a:lnTo>
                <a:lnTo>
                  <a:pt x="145059" y="141922"/>
                </a:lnTo>
                <a:lnTo>
                  <a:pt x="111442" y="141922"/>
                </a:lnTo>
                <a:lnTo>
                  <a:pt x="111442" y="54952"/>
                </a:lnTo>
                <a:lnTo>
                  <a:pt x="163347" y="54952"/>
                </a:lnTo>
                <a:lnTo>
                  <a:pt x="163347" y="42672"/>
                </a:lnTo>
                <a:close/>
              </a:path>
              <a:path w="889000" h="163829">
                <a:moveTo>
                  <a:pt x="251942" y="85432"/>
                </a:moveTo>
                <a:lnTo>
                  <a:pt x="245973" y="78841"/>
                </a:lnTo>
                <a:lnTo>
                  <a:pt x="239737" y="72669"/>
                </a:lnTo>
                <a:lnTo>
                  <a:pt x="238721" y="71716"/>
                </a:lnTo>
                <a:lnTo>
                  <a:pt x="233502" y="66789"/>
                </a:lnTo>
                <a:lnTo>
                  <a:pt x="227558" y="61048"/>
                </a:lnTo>
                <a:lnTo>
                  <a:pt x="230593" y="51816"/>
                </a:lnTo>
                <a:lnTo>
                  <a:pt x="232130" y="45720"/>
                </a:lnTo>
                <a:lnTo>
                  <a:pt x="219837" y="42672"/>
                </a:lnTo>
                <a:lnTo>
                  <a:pt x="216420" y="55880"/>
                </a:lnTo>
                <a:lnTo>
                  <a:pt x="210883" y="67906"/>
                </a:lnTo>
                <a:lnTo>
                  <a:pt x="203479" y="78562"/>
                </a:lnTo>
                <a:lnTo>
                  <a:pt x="203263" y="78841"/>
                </a:lnTo>
                <a:lnTo>
                  <a:pt x="193929" y="88480"/>
                </a:lnTo>
                <a:lnTo>
                  <a:pt x="198615" y="91655"/>
                </a:lnTo>
                <a:lnTo>
                  <a:pt x="204597" y="97624"/>
                </a:lnTo>
                <a:lnTo>
                  <a:pt x="210019" y="91655"/>
                </a:lnTo>
                <a:lnTo>
                  <a:pt x="214896" y="85242"/>
                </a:lnTo>
                <a:lnTo>
                  <a:pt x="219202" y="78562"/>
                </a:lnTo>
                <a:lnTo>
                  <a:pt x="222986" y="71716"/>
                </a:lnTo>
                <a:lnTo>
                  <a:pt x="227545" y="76581"/>
                </a:lnTo>
                <a:lnTo>
                  <a:pt x="232117" y="82003"/>
                </a:lnTo>
                <a:lnTo>
                  <a:pt x="236689" y="88011"/>
                </a:lnTo>
                <a:lnTo>
                  <a:pt x="241261" y="94576"/>
                </a:lnTo>
                <a:lnTo>
                  <a:pt x="251942" y="85432"/>
                </a:lnTo>
                <a:close/>
              </a:path>
              <a:path w="889000" h="163829">
                <a:moveTo>
                  <a:pt x="325272" y="19812"/>
                </a:moveTo>
                <a:lnTo>
                  <a:pt x="256514" y="19812"/>
                </a:lnTo>
                <a:lnTo>
                  <a:pt x="265658" y="13716"/>
                </a:lnTo>
                <a:lnTo>
                  <a:pt x="262597" y="9144"/>
                </a:lnTo>
                <a:lnTo>
                  <a:pt x="258025" y="4572"/>
                </a:lnTo>
                <a:lnTo>
                  <a:pt x="254977" y="0"/>
                </a:lnTo>
                <a:lnTo>
                  <a:pt x="244309" y="6096"/>
                </a:lnTo>
                <a:lnTo>
                  <a:pt x="245833" y="9144"/>
                </a:lnTo>
                <a:lnTo>
                  <a:pt x="250405" y="13716"/>
                </a:lnTo>
                <a:lnTo>
                  <a:pt x="254977" y="19812"/>
                </a:lnTo>
                <a:lnTo>
                  <a:pt x="181737" y="19812"/>
                </a:lnTo>
                <a:lnTo>
                  <a:pt x="181686" y="82003"/>
                </a:lnTo>
                <a:lnTo>
                  <a:pt x="180873" y="104241"/>
                </a:lnTo>
                <a:lnTo>
                  <a:pt x="178295" y="123774"/>
                </a:lnTo>
                <a:lnTo>
                  <a:pt x="173977" y="139026"/>
                </a:lnTo>
                <a:lnTo>
                  <a:pt x="167919" y="149542"/>
                </a:lnTo>
                <a:lnTo>
                  <a:pt x="175552" y="157162"/>
                </a:lnTo>
                <a:lnTo>
                  <a:pt x="193065" y="108762"/>
                </a:lnTo>
                <a:lnTo>
                  <a:pt x="193421" y="97624"/>
                </a:lnTo>
                <a:lnTo>
                  <a:pt x="193522" y="94576"/>
                </a:lnTo>
                <a:lnTo>
                  <a:pt x="193624" y="91655"/>
                </a:lnTo>
                <a:lnTo>
                  <a:pt x="193738" y="88011"/>
                </a:lnTo>
                <a:lnTo>
                  <a:pt x="193827" y="85242"/>
                </a:lnTo>
                <a:lnTo>
                  <a:pt x="193929" y="32004"/>
                </a:lnTo>
                <a:lnTo>
                  <a:pt x="325272" y="32004"/>
                </a:lnTo>
                <a:lnTo>
                  <a:pt x="325272" y="19812"/>
                </a:lnTo>
                <a:close/>
              </a:path>
              <a:path w="889000" h="163829">
                <a:moveTo>
                  <a:pt x="328333" y="85432"/>
                </a:moveTo>
                <a:lnTo>
                  <a:pt x="302323" y="61048"/>
                </a:lnTo>
                <a:lnTo>
                  <a:pt x="303847" y="56476"/>
                </a:lnTo>
                <a:lnTo>
                  <a:pt x="305371" y="51816"/>
                </a:lnTo>
                <a:lnTo>
                  <a:pt x="306895" y="45720"/>
                </a:lnTo>
                <a:lnTo>
                  <a:pt x="296227" y="42672"/>
                </a:lnTo>
                <a:lnTo>
                  <a:pt x="291960" y="55016"/>
                </a:lnTo>
                <a:lnTo>
                  <a:pt x="286105" y="66789"/>
                </a:lnTo>
                <a:lnTo>
                  <a:pt x="278866" y="77914"/>
                </a:lnTo>
                <a:lnTo>
                  <a:pt x="270319" y="88480"/>
                </a:lnTo>
                <a:lnTo>
                  <a:pt x="273481" y="91655"/>
                </a:lnTo>
                <a:lnTo>
                  <a:pt x="273723" y="91655"/>
                </a:lnTo>
                <a:lnTo>
                  <a:pt x="277939" y="93052"/>
                </a:lnTo>
                <a:lnTo>
                  <a:pt x="280987" y="97624"/>
                </a:lnTo>
                <a:lnTo>
                  <a:pt x="285534" y="91871"/>
                </a:lnTo>
                <a:lnTo>
                  <a:pt x="289941" y="85813"/>
                </a:lnTo>
                <a:lnTo>
                  <a:pt x="294055" y="79197"/>
                </a:lnTo>
                <a:lnTo>
                  <a:pt x="297751" y="71716"/>
                </a:lnTo>
                <a:lnTo>
                  <a:pt x="303237" y="76796"/>
                </a:lnTo>
                <a:lnTo>
                  <a:pt x="308457" y="82588"/>
                </a:lnTo>
                <a:lnTo>
                  <a:pt x="313677" y="88658"/>
                </a:lnTo>
                <a:lnTo>
                  <a:pt x="319176" y="94576"/>
                </a:lnTo>
                <a:lnTo>
                  <a:pt x="328333" y="85432"/>
                </a:lnTo>
                <a:close/>
              </a:path>
              <a:path w="889000" h="163829">
                <a:moveTo>
                  <a:pt x="329844" y="143446"/>
                </a:moveTo>
                <a:lnTo>
                  <a:pt x="268795" y="143446"/>
                </a:lnTo>
                <a:lnTo>
                  <a:pt x="268795" y="119062"/>
                </a:lnTo>
                <a:lnTo>
                  <a:pt x="319176" y="119062"/>
                </a:lnTo>
                <a:lnTo>
                  <a:pt x="319176" y="108292"/>
                </a:lnTo>
                <a:lnTo>
                  <a:pt x="268795" y="108292"/>
                </a:lnTo>
                <a:lnTo>
                  <a:pt x="268795" y="35052"/>
                </a:lnTo>
                <a:lnTo>
                  <a:pt x="254977" y="35052"/>
                </a:lnTo>
                <a:lnTo>
                  <a:pt x="254977" y="108292"/>
                </a:lnTo>
                <a:lnTo>
                  <a:pt x="206121" y="108292"/>
                </a:lnTo>
                <a:lnTo>
                  <a:pt x="206121" y="119062"/>
                </a:lnTo>
                <a:lnTo>
                  <a:pt x="254977" y="119062"/>
                </a:lnTo>
                <a:lnTo>
                  <a:pt x="254977" y="143446"/>
                </a:lnTo>
                <a:lnTo>
                  <a:pt x="195453" y="143446"/>
                </a:lnTo>
                <a:lnTo>
                  <a:pt x="195453" y="154114"/>
                </a:lnTo>
                <a:lnTo>
                  <a:pt x="329844" y="154114"/>
                </a:lnTo>
                <a:lnTo>
                  <a:pt x="329844" y="143446"/>
                </a:lnTo>
                <a:close/>
              </a:path>
              <a:path w="889000" h="163829">
                <a:moveTo>
                  <a:pt x="381762" y="4572"/>
                </a:moveTo>
                <a:lnTo>
                  <a:pt x="369570" y="1524"/>
                </a:lnTo>
                <a:lnTo>
                  <a:pt x="363029" y="23787"/>
                </a:lnTo>
                <a:lnTo>
                  <a:pt x="355041" y="44627"/>
                </a:lnTo>
                <a:lnTo>
                  <a:pt x="345909" y="63754"/>
                </a:lnTo>
                <a:lnTo>
                  <a:pt x="335940" y="80860"/>
                </a:lnTo>
                <a:lnTo>
                  <a:pt x="340512" y="94576"/>
                </a:lnTo>
                <a:lnTo>
                  <a:pt x="344170" y="88849"/>
                </a:lnTo>
                <a:lnTo>
                  <a:pt x="348132" y="82956"/>
                </a:lnTo>
                <a:lnTo>
                  <a:pt x="352094" y="76796"/>
                </a:lnTo>
                <a:lnTo>
                  <a:pt x="355765" y="70192"/>
                </a:lnTo>
                <a:lnTo>
                  <a:pt x="355765" y="161734"/>
                </a:lnTo>
                <a:lnTo>
                  <a:pt x="366522" y="161734"/>
                </a:lnTo>
                <a:lnTo>
                  <a:pt x="366522" y="70192"/>
                </a:lnTo>
                <a:lnTo>
                  <a:pt x="366522" y="45720"/>
                </a:lnTo>
                <a:lnTo>
                  <a:pt x="370827" y="36296"/>
                </a:lnTo>
                <a:lnTo>
                  <a:pt x="374713" y="26289"/>
                </a:lnTo>
                <a:lnTo>
                  <a:pt x="378307" y="15722"/>
                </a:lnTo>
                <a:lnTo>
                  <a:pt x="381762" y="4572"/>
                </a:lnTo>
                <a:close/>
              </a:path>
              <a:path w="889000" h="163829">
                <a:moveTo>
                  <a:pt x="499402" y="86956"/>
                </a:moveTo>
                <a:lnTo>
                  <a:pt x="444334" y="86956"/>
                </a:lnTo>
                <a:lnTo>
                  <a:pt x="444334" y="64096"/>
                </a:lnTo>
                <a:lnTo>
                  <a:pt x="471868" y="64096"/>
                </a:lnTo>
                <a:lnTo>
                  <a:pt x="471868" y="70192"/>
                </a:lnTo>
                <a:lnTo>
                  <a:pt x="484060" y="70192"/>
                </a:lnTo>
                <a:lnTo>
                  <a:pt x="484060" y="64096"/>
                </a:lnTo>
                <a:lnTo>
                  <a:pt x="484060" y="53428"/>
                </a:lnTo>
                <a:lnTo>
                  <a:pt x="484060" y="19812"/>
                </a:lnTo>
                <a:lnTo>
                  <a:pt x="484060" y="9144"/>
                </a:lnTo>
                <a:lnTo>
                  <a:pt x="471868" y="9144"/>
                </a:lnTo>
                <a:lnTo>
                  <a:pt x="471868" y="19812"/>
                </a:lnTo>
                <a:lnTo>
                  <a:pt x="471868" y="53428"/>
                </a:lnTo>
                <a:lnTo>
                  <a:pt x="406234" y="53428"/>
                </a:lnTo>
                <a:lnTo>
                  <a:pt x="406234" y="19812"/>
                </a:lnTo>
                <a:lnTo>
                  <a:pt x="471868" y="19812"/>
                </a:lnTo>
                <a:lnTo>
                  <a:pt x="471868" y="9144"/>
                </a:lnTo>
                <a:lnTo>
                  <a:pt x="392430" y="9144"/>
                </a:lnTo>
                <a:lnTo>
                  <a:pt x="392430" y="71716"/>
                </a:lnTo>
                <a:lnTo>
                  <a:pt x="406234" y="71716"/>
                </a:lnTo>
                <a:lnTo>
                  <a:pt x="406234" y="64096"/>
                </a:lnTo>
                <a:lnTo>
                  <a:pt x="432155" y="64096"/>
                </a:lnTo>
                <a:lnTo>
                  <a:pt x="432155" y="86956"/>
                </a:lnTo>
                <a:lnTo>
                  <a:pt x="378714" y="86956"/>
                </a:lnTo>
                <a:lnTo>
                  <a:pt x="378714" y="97624"/>
                </a:lnTo>
                <a:lnTo>
                  <a:pt x="421474" y="97624"/>
                </a:lnTo>
                <a:lnTo>
                  <a:pt x="411505" y="111404"/>
                </a:lnTo>
                <a:lnTo>
                  <a:pt x="400088" y="123202"/>
                </a:lnTo>
                <a:lnTo>
                  <a:pt x="387527" y="133286"/>
                </a:lnTo>
                <a:lnTo>
                  <a:pt x="374142" y="141922"/>
                </a:lnTo>
                <a:lnTo>
                  <a:pt x="377190" y="146494"/>
                </a:lnTo>
                <a:lnTo>
                  <a:pt x="422160" y="114833"/>
                </a:lnTo>
                <a:lnTo>
                  <a:pt x="432155" y="97624"/>
                </a:lnTo>
                <a:lnTo>
                  <a:pt x="432155" y="161734"/>
                </a:lnTo>
                <a:lnTo>
                  <a:pt x="444334" y="161734"/>
                </a:lnTo>
                <a:lnTo>
                  <a:pt x="444334" y="99148"/>
                </a:lnTo>
                <a:lnTo>
                  <a:pt x="453478" y="114363"/>
                </a:lnTo>
                <a:lnTo>
                  <a:pt x="464616" y="127812"/>
                </a:lnTo>
                <a:lnTo>
                  <a:pt x="477469" y="139547"/>
                </a:lnTo>
                <a:lnTo>
                  <a:pt x="491769" y="149542"/>
                </a:lnTo>
                <a:lnTo>
                  <a:pt x="493293" y="146494"/>
                </a:lnTo>
                <a:lnTo>
                  <a:pt x="499402" y="137350"/>
                </a:lnTo>
                <a:lnTo>
                  <a:pt x="462432" y="109626"/>
                </a:lnTo>
                <a:lnTo>
                  <a:pt x="453580" y="97624"/>
                </a:lnTo>
                <a:lnTo>
                  <a:pt x="499402" y="97624"/>
                </a:lnTo>
                <a:lnTo>
                  <a:pt x="499402" y="86956"/>
                </a:lnTo>
                <a:close/>
              </a:path>
              <a:path w="889000" h="163829">
                <a:moveTo>
                  <a:pt x="561975" y="32004"/>
                </a:moveTo>
                <a:lnTo>
                  <a:pt x="540639" y="32004"/>
                </a:lnTo>
                <a:lnTo>
                  <a:pt x="540639" y="1524"/>
                </a:lnTo>
                <a:lnTo>
                  <a:pt x="528358" y="1524"/>
                </a:lnTo>
                <a:lnTo>
                  <a:pt x="528358" y="32004"/>
                </a:lnTo>
                <a:lnTo>
                  <a:pt x="505485" y="32004"/>
                </a:lnTo>
                <a:lnTo>
                  <a:pt x="505485" y="42672"/>
                </a:lnTo>
                <a:lnTo>
                  <a:pt x="528358" y="42672"/>
                </a:lnTo>
                <a:lnTo>
                  <a:pt x="528358" y="80860"/>
                </a:lnTo>
                <a:lnTo>
                  <a:pt x="519201" y="83908"/>
                </a:lnTo>
                <a:lnTo>
                  <a:pt x="503974" y="86956"/>
                </a:lnTo>
                <a:lnTo>
                  <a:pt x="505485" y="102196"/>
                </a:lnTo>
                <a:lnTo>
                  <a:pt x="520725" y="96100"/>
                </a:lnTo>
                <a:lnTo>
                  <a:pt x="528358" y="94576"/>
                </a:lnTo>
                <a:lnTo>
                  <a:pt x="528358" y="143446"/>
                </a:lnTo>
                <a:lnTo>
                  <a:pt x="525297" y="146494"/>
                </a:lnTo>
                <a:lnTo>
                  <a:pt x="513118" y="146494"/>
                </a:lnTo>
                <a:lnTo>
                  <a:pt x="505485" y="144970"/>
                </a:lnTo>
                <a:lnTo>
                  <a:pt x="508546" y="154114"/>
                </a:lnTo>
                <a:lnTo>
                  <a:pt x="508546" y="158686"/>
                </a:lnTo>
                <a:lnTo>
                  <a:pt x="534441" y="158686"/>
                </a:lnTo>
                <a:lnTo>
                  <a:pt x="540639" y="152590"/>
                </a:lnTo>
                <a:lnTo>
                  <a:pt x="540639" y="146494"/>
                </a:lnTo>
                <a:lnTo>
                  <a:pt x="540639" y="94576"/>
                </a:lnTo>
                <a:lnTo>
                  <a:pt x="540639" y="90004"/>
                </a:lnTo>
                <a:lnTo>
                  <a:pt x="548259" y="88480"/>
                </a:lnTo>
                <a:lnTo>
                  <a:pt x="554355" y="85432"/>
                </a:lnTo>
                <a:lnTo>
                  <a:pt x="561975" y="83908"/>
                </a:lnTo>
                <a:lnTo>
                  <a:pt x="561975" y="77812"/>
                </a:lnTo>
                <a:lnTo>
                  <a:pt x="561975" y="71716"/>
                </a:lnTo>
                <a:lnTo>
                  <a:pt x="546735" y="74764"/>
                </a:lnTo>
                <a:lnTo>
                  <a:pt x="540639" y="77812"/>
                </a:lnTo>
                <a:lnTo>
                  <a:pt x="540639" y="42672"/>
                </a:lnTo>
                <a:lnTo>
                  <a:pt x="561975" y="42672"/>
                </a:lnTo>
                <a:lnTo>
                  <a:pt x="561975" y="32004"/>
                </a:lnTo>
                <a:close/>
              </a:path>
              <a:path w="889000" h="163829">
                <a:moveTo>
                  <a:pt x="658177" y="25908"/>
                </a:moveTo>
                <a:lnTo>
                  <a:pt x="645985" y="25908"/>
                </a:lnTo>
                <a:lnTo>
                  <a:pt x="645985" y="38100"/>
                </a:lnTo>
                <a:lnTo>
                  <a:pt x="645985" y="79336"/>
                </a:lnTo>
                <a:lnTo>
                  <a:pt x="583399" y="79336"/>
                </a:lnTo>
                <a:lnTo>
                  <a:pt x="583399" y="38100"/>
                </a:lnTo>
                <a:lnTo>
                  <a:pt x="645985" y="38100"/>
                </a:lnTo>
                <a:lnTo>
                  <a:pt x="645985" y="25908"/>
                </a:lnTo>
                <a:lnTo>
                  <a:pt x="613892" y="25908"/>
                </a:lnTo>
                <a:lnTo>
                  <a:pt x="624547" y="18288"/>
                </a:lnTo>
                <a:lnTo>
                  <a:pt x="619975" y="12192"/>
                </a:lnTo>
                <a:lnTo>
                  <a:pt x="613892" y="4572"/>
                </a:lnTo>
                <a:lnTo>
                  <a:pt x="609320" y="0"/>
                </a:lnTo>
                <a:lnTo>
                  <a:pt x="598639" y="6096"/>
                </a:lnTo>
                <a:lnTo>
                  <a:pt x="607783" y="18288"/>
                </a:lnTo>
                <a:lnTo>
                  <a:pt x="612355" y="25908"/>
                </a:lnTo>
                <a:lnTo>
                  <a:pt x="571119" y="25908"/>
                </a:lnTo>
                <a:lnTo>
                  <a:pt x="571017" y="77812"/>
                </a:lnTo>
                <a:lnTo>
                  <a:pt x="569734" y="99148"/>
                </a:lnTo>
                <a:lnTo>
                  <a:pt x="569683" y="99999"/>
                </a:lnTo>
                <a:lnTo>
                  <a:pt x="565404" y="120726"/>
                </a:lnTo>
                <a:lnTo>
                  <a:pt x="558253" y="138315"/>
                </a:lnTo>
                <a:lnTo>
                  <a:pt x="548259" y="152590"/>
                </a:lnTo>
                <a:lnTo>
                  <a:pt x="557403" y="158686"/>
                </a:lnTo>
                <a:lnTo>
                  <a:pt x="581075" y="111544"/>
                </a:lnTo>
                <a:lnTo>
                  <a:pt x="583399" y="91528"/>
                </a:lnTo>
                <a:lnTo>
                  <a:pt x="645985" y="91528"/>
                </a:lnTo>
                <a:lnTo>
                  <a:pt x="645985" y="99148"/>
                </a:lnTo>
                <a:lnTo>
                  <a:pt x="658177" y="99148"/>
                </a:lnTo>
                <a:lnTo>
                  <a:pt x="658177" y="91528"/>
                </a:lnTo>
                <a:lnTo>
                  <a:pt x="658177" y="79336"/>
                </a:lnTo>
                <a:lnTo>
                  <a:pt x="658177" y="38100"/>
                </a:lnTo>
                <a:lnTo>
                  <a:pt x="658177" y="25908"/>
                </a:lnTo>
                <a:close/>
              </a:path>
              <a:path w="889000" h="163829">
                <a:moveTo>
                  <a:pt x="830770" y="73240"/>
                </a:moveTo>
                <a:lnTo>
                  <a:pt x="758952" y="73240"/>
                </a:lnTo>
                <a:lnTo>
                  <a:pt x="758952" y="58000"/>
                </a:lnTo>
                <a:lnTo>
                  <a:pt x="821626" y="58000"/>
                </a:lnTo>
                <a:lnTo>
                  <a:pt x="821626" y="47244"/>
                </a:lnTo>
                <a:lnTo>
                  <a:pt x="758952" y="47244"/>
                </a:lnTo>
                <a:lnTo>
                  <a:pt x="758952" y="33528"/>
                </a:lnTo>
                <a:lnTo>
                  <a:pt x="829246" y="33528"/>
                </a:lnTo>
                <a:lnTo>
                  <a:pt x="829246" y="22860"/>
                </a:lnTo>
                <a:lnTo>
                  <a:pt x="781900" y="22860"/>
                </a:lnTo>
                <a:lnTo>
                  <a:pt x="786472" y="16764"/>
                </a:lnTo>
                <a:lnTo>
                  <a:pt x="795616" y="7620"/>
                </a:lnTo>
                <a:lnTo>
                  <a:pt x="781900" y="0"/>
                </a:lnTo>
                <a:lnTo>
                  <a:pt x="779081" y="5715"/>
                </a:lnTo>
                <a:lnTo>
                  <a:pt x="775423" y="11430"/>
                </a:lnTo>
                <a:lnTo>
                  <a:pt x="771182" y="17145"/>
                </a:lnTo>
                <a:lnTo>
                  <a:pt x="766660" y="22860"/>
                </a:lnTo>
                <a:lnTo>
                  <a:pt x="728472" y="22860"/>
                </a:lnTo>
                <a:lnTo>
                  <a:pt x="736092" y="16764"/>
                </a:lnTo>
                <a:lnTo>
                  <a:pt x="733044" y="10668"/>
                </a:lnTo>
                <a:lnTo>
                  <a:pt x="726948" y="6096"/>
                </a:lnTo>
                <a:lnTo>
                  <a:pt x="722376" y="0"/>
                </a:lnTo>
                <a:lnTo>
                  <a:pt x="711606" y="6096"/>
                </a:lnTo>
                <a:lnTo>
                  <a:pt x="716280" y="12192"/>
                </a:lnTo>
                <a:lnTo>
                  <a:pt x="720852" y="16764"/>
                </a:lnTo>
                <a:lnTo>
                  <a:pt x="723900" y="22860"/>
                </a:lnTo>
                <a:lnTo>
                  <a:pt x="678078" y="22860"/>
                </a:lnTo>
                <a:lnTo>
                  <a:pt x="678078" y="33528"/>
                </a:lnTo>
                <a:lnTo>
                  <a:pt x="746760" y="33528"/>
                </a:lnTo>
                <a:lnTo>
                  <a:pt x="746760" y="47244"/>
                </a:lnTo>
                <a:lnTo>
                  <a:pt x="685698" y="47244"/>
                </a:lnTo>
                <a:lnTo>
                  <a:pt x="685698" y="58000"/>
                </a:lnTo>
                <a:lnTo>
                  <a:pt x="746760" y="58000"/>
                </a:lnTo>
                <a:lnTo>
                  <a:pt x="746760" y="73240"/>
                </a:lnTo>
                <a:lnTo>
                  <a:pt x="676554" y="73240"/>
                </a:lnTo>
                <a:lnTo>
                  <a:pt x="676554" y="83908"/>
                </a:lnTo>
                <a:lnTo>
                  <a:pt x="830770" y="83908"/>
                </a:lnTo>
                <a:lnTo>
                  <a:pt x="830770" y="73240"/>
                </a:lnTo>
                <a:close/>
              </a:path>
              <a:path w="889000" h="163829">
                <a:moveTo>
                  <a:pt x="833818" y="144970"/>
                </a:moveTo>
                <a:lnTo>
                  <a:pt x="815530" y="144970"/>
                </a:lnTo>
                <a:lnTo>
                  <a:pt x="815530" y="109816"/>
                </a:lnTo>
                <a:lnTo>
                  <a:pt x="815530" y="99148"/>
                </a:lnTo>
                <a:lnTo>
                  <a:pt x="803236" y="99148"/>
                </a:lnTo>
                <a:lnTo>
                  <a:pt x="803236" y="109816"/>
                </a:lnTo>
                <a:lnTo>
                  <a:pt x="803236" y="144970"/>
                </a:lnTo>
                <a:lnTo>
                  <a:pt x="777328" y="144970"/>
                </a:lnTo>
                <a:lnTo>
                  <a:pt x="777328" y="109816"/>
                </a:lnTo>
                <a:lnTo>
                  <a:pt x="803236" y="109816"/>
                </a:lnTo>
                <a:lnTo>
                  <a:pt x="803236" y="99148"/>
                </a:lnTo>
                <a:lnTo>
                  <a:pt x="765136" y="99148"/>
                </a:lnTo>
                <a:lnTo>
                  <a:pt x="765136" y="109816"/>
                </a:lnTo>
                <a:lnTo>
                  <a:pt x="765136" y="144970"/>
                </a:lnTo>
                <a:lnTo>
                  <a:pt x="740664" y="144970"/>
                </a:lnTo>
                <a:lnTo>
                  <a:pt x="740664" y="109816"/>
                </a:lnTo>
                <a:lnTo>
                  <a:pt x="765136" y="109816"/>
                </a:lnTo>
                <a:lnTo>
                  <a:pt x="765136" y="99148"/>
                </a:lnTo>
                <a:lnTo>
                  <a:pt x="728472" y="99148"/>
                </a:lnTo>
                <a:lnTo>
                  <a:pt x="728472" y="109816"/>
                </a:lnTo>
                <a:lnTo>
                  <a:pt x="728472" y="144970"/>
                </a:lnTo>
                <a:lnTo>
                  <a:pt x="702462" y="144970"/>
                </a:lnTo>
                <a:lnTo>
                  <a:pt x="702462" y="109816"/>
                </a:lnTo>
                <a:lnTo>
                  <a:pt x="728472" y="109816"/>
                </a:lnTo>
                <a:lnTo>
                  <a:pt x="728472" y="99148"/>
                </a:lnTo>
                <a:lnTo>
                  <a:pt x="690283" y="99148"/>
                </a:lnTo>
                <a:lnTo>
                  <a:pt x="690283" y="144970"/>
                </a:lnTo>
                <a:lnTo>
                  <a:pt x="673506" y="144970"/>
                </a:lnTo>
                <a:lnTo>
                  <a:pt x="673506" y="155638"/>
                </a:lnTo>
                <a:lnTo>
                  <a:pt x="833818" y="155638"/>
                </a:lnTo>
                <a:lnTo>
                  <a:pt x="833818" y="144970"/>
                </a:lnTo>
                <a:close/>
              </a:path>
              <a:path w="889000" h="163829">
                <a:moveTo>
                  <a:pt x="888771" y="151066"/>
                </a:moveTo>
                <a:lnTo>
                  <a:pt x="882484" y="145072"/>
                </a:lnTo>
                <a:lnTo>
                  <a:pt x="875055" y="138493"/>
                </a:lnTo>
                <a:lnTo>
                  <a:pt x="866482" y="131356"/>
                </a:lnTo>
                <a:lnTo>
                  <a:pt x="856780" y="123634"/>
                </a:lnTo>
                <a:lnTo>
                  <a:pt x="847534" y="131254"/>
                </a:lnTo>
                <a:lnTo>
                  <a:pt x="855560" y="138353"/>
                </a:lnTo>
                <a:lnTo>
                  <a:pt x="863422" y="145732"/>
                </a:lnTo>
                <a:lnTo>
                  <a:pt x="870978" y="153123"/>
                </a:lnTo>
                <a:lnTo>
                  <a:pt x="878103" y="160210"/>
                </a:lnTo>
                <a:lnTo>
                  <a:pt x="888771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699385" y="5324766"/>
            <a:ext cx="544195" cy="163830"/>
          </a:xfrm>
          <a:custGeom>
            <a:avLst/>
            <a:gdLst/>
            <a:ahLst/>
            <a:cxnLst/>
            <a:rect l="l" t="t" r="r" b="b"/>
            <a:pathLst>
              <a:path w="544194" h="163829">
                <a:moveTo>
                  <a:pt x="49682" y="111734"/>
                </a:moveTo>
                <a:lnTo>
                  <a:pt x="49047" y="100876"/>
                </a:lnTo>
                <a:lnTo>
                  <a:pt x="48933" y="99060"/>
                </a:lnTo>
                <a:lnTo>
                  <a:pt x="48856" y="97624"/>
                </a:lnTo>
                <a:lnTo>
                  <a:pt x="47815" y="90754"/>
                </a:lnTo>
                <a:lnTo>
                  <a:pt x="47777" y="90487"/>
                </a:lnTo>
                <a:lnTo>
                  <a:pt x="44856" y="82765"/>
                </a:lnTo>
                <a:lnTo>
                  <a:pt x="40487" y="74485"/>
                </a:lnTo>
                <a:lnTo>
                  <a:pt x="35140" y="65620"/>
                </a:lnTo>
                <a:lnTo>
                  <a:pt x="48856" y="21336"/>
                </a:lnTo>
                <a:lnTo>
                  <a:pt x="48856" y="10668"/>
                </a:lnTo>
                <a:lnTo>
                  <a:pt x="0" y="10668"/>
                </a:lnTo>
                <a:lnTo>
                  <a:pt x="0" y="161734"/>
                </a:lnTo>
                <a:lnTo>
                  <a:pt x="12192" y="161734"/>
                </a:lnTo>
                <a:lnTo>
                  <a:pt x="12192" y="21336"/>
                </a:lnTo>
                <a:lnTo>
                  <a:pt x="35140" y="21336"/>
                </a:lnTo>
                <a:lnTo>
                  <a:pt x="32562" y="32156"/>
                </a:lnTo>
                <a:lnTo>
                  <a:pt x="29425" y="43827"/>
                </a:lnTo>
                <a:lnTo>
                  <a:pt x="25704" y="56095"/>
                </a:lnTo>
                <a:lnTo>
                  <a:pt x="21424" y="68668"/>
                </a:lnTo>
                <a:lnTo>
                  <a:pt x="27444" y="76415"/>
                </a:lnTo>
                <a:lnTo>
                  <a:pt x="31800" y="83553"/>
                </a:lnTo>
                <a:lnTo>
                  <a:pt x="31902" y="83718"/>
                </a:lnTo>
                <a:lnTo>
                  <a:pt x="34810" y="90487"/>
                </a:lnTo>
                <a:lnTo>
                  <a:pt x="34925" y="90754"/>
                </a:lnTo>
                <a:lnTo>
                  <a:pt x="36677" y="97624"/>
                </a:lnTo>
                <a:lnTo>
                  <a:pt x="37757" y="106222"/>
                </a:lnTo>
                <a:lnTo>
                  <a:pt x="37833" y="106794"/>
                </a:lnTo>
                <a:lnTo>
                  <a:pt x="36855" y="113677"/>
                </a:lnTo>
                <a:lnTo>
                  <a:pt x="33985" y="118122"/>
                </a:lnTo>
                <a:lnTo>
                  <a:pt x="33883" y="118287"/>
                </a:lnTo>
                <a:lnTo>
                  <a:pt x="29044" y="120586"/>
                </a:lnTo>
                <a:lnTo>
                  <a:pt x="19900" y="120586"/>
                </a:lnTo>
                <a:lnTo>
                  <a:pt x="13804" y="119062"/>
                </a:lnTo>
                <a:lnTo>
                  <a:pt x="16865" y="128206"/>
                </a:lnTo>
                <a:lnTo>
                  <a:pt x="16865" y="132778"/>
                </a:lnTo>
                <a:lnTo>
                  <a:pt x="24472" y="134302"/>
                </a:lnTo>
                <a:lnTo>
                  <a:pt x="29044" y="134302"/>
                </a:lnTo>
                <a:lnTo>
                  <a:pt x="33616" y="132778"/>
                </a:lnTo>
                <a:lnTo>
                  <a:pt x="42202" y="129019"/>
                </a:lnTo>
                <a:lnTo>
                  <a:pt x="47523" y="122097"/>
                </a:lnTo>
                <a:lnTo>
                  <a:pt x="47828" y="120586"/>
                </a:lnTo>
                <a:lnTo>
                  <a:pt x="49682" y="111734"/>
                </a:lnTo>
                <a:close/>
              </a:path>
              <a:path w="544194" h="163829">
                <a:moveTo>
                  <a:pt x="155829" y="25908"/>
                </a:moveTo>
                <a:lnTo>
                  <a:pt x="103911" y="25908"/>
                </a:lnTo>
                <a:lnTo>
                  <a:pt x="113055" y="21336"/>
                </a:lnTo>
                <a:lnTo>
                  <a:pt x="108699" y="15646"/>
                </a:lnTo>
                <a:lnTo>
                  <a:pt x="104622" y="10096"/>
                </a:lnTo>
                <a:lnTo>
                  <a:pt x="100545" y="4838"/>
                </a:lnTo>
                <a:lnTo>
                  <a:pt x="96202" y="0"/>
                </a:lnTo>
                <a:lnTo>
                  <a:pt x="85534" y="6096"/>
                </a:lnTo>
                <a:lnTo>
                  <a:pt x="90106" y="13716"/>
                </a:lnTo>
                <a:lnTo>
                  <a:pt x="99250" y="25908"/>
                </a:lnTo>
                <a:lnTo>
                  <a:pt x="50393" y="25908"/>
                </a:lnTo>
                <a:lnTo>
                  <a:pt x="50393" y="38100"/>
                </a:lnTo>
                <a:lnTo>
                  <a:pt x="74866" y="38100"/>
                </a:lnTo>
                <a:lnTo>
                  <a:pt x="74549" y="51676"/>
                </a:lnTo>
                <a:lnTo>
                  <a:pt x="74460" y="56095"/>
                </a:lnTo>
                <a:lnTo>
                  <a:pt x="74409" y="58115"/>
                </a:lnTo>
                <a:lnTo>
                  <a:pt x="74307" y="62445"/>
                </a:lnTo>
                <a:lnTo>
                  <a:pt x="67246" y="111340"/>
                </a:lnTo>
                <a:lnTo>
                  <a:pt x="55130" y="132778"/>
                </a:lnTo>
                <a:lnTo>
                  <a:pt x="55003" y="132969"/>
                </a:lnTo>
                <a:lnTo>
                  <a:pt x="45300" y="142519"/>
                </a:lnTo>
                <a:lnTo>
                  <a:pt x="33616" y="151066"/>
                </a:lnTo>
                <a:lnTo>
                  <a:pt x="38188" y="155638"/>
                </a:lnTo>
                <a:lnTo>
                  <a:pt x="41249" y="160210"/>
                </a:lnTo>
                <a:lnTo>
                  <a:pt x="42760" y="163258"/>
                </a:lnTo>
                <a:lnTo>
                  <a:pt x="61074" y="147535"/>
                </a:lnTo>
                <a:lnTo>
                  <a:pt x="74663" y="127774"/>
                </a:lnTo>
                <a:lnTo>
                  <a:pt x="83362" y="104025"/>
                </a:lnTo>
                <a:lnTo>
                  <a:pt x="87033" y="76415"/>
                </a:lnTo>
                <a:lnTo>
                  <a:pt x="128282" y="76415"/>
                </a:lnTo>
                <a:lnTo>
                  <a:pt x="128181" y="83718"/>
                </a:lnTo>
                <a:lnTo>
                  <a:pt x="128054" y="92329"/>
                </a:lnTo>
                <a:lnTo>
                  <a:pt x="127304" y="111340"/>
                </a:lnTo>
                <a:lnTo>
                  <a:pt x="127203" y="113677"/>
                </a:lnTo>
                <a:lnTo>
                  <a:pt x="127101" y="116217"/>
                </a:lnTo>
                <a:lnTo>
                  <a:pt x="127012" y="118122"/>
                </a:lnTo>
                <a:lnTo>
                  <a:pt x="126911" y="122529"/>
                </a:lnTo>
                <a:lnTo>
                  <a:pt x="126784" y="127774"/>
                </a:lnTo>
                <a:lnTo>
                  <a:pt x="126784" y="138874"/>
                </a:lnTo>
                <a:lnTo>
                  <a:pt x="120675" y="143446"/>
                </a:lnTo>
                <a:lnTo>
                  <a:pt x="96202" y="143446"/>
                </a:lnTo>
                <a:lnTo>
                  <a:pt x="85534" y="141922"/>
                </a:lnTo>
                <a:lnTo>
                  <a:pt x="86931" y="147535"/>
                </a:lnTo>
                <a:lnTo>
                  <a:pt x="87058" y="148018"/>
                </a:lnTo>
                <a:lnTo>
                  <a:pt x="88582" y="152590"/>
                </a:lnTo>
                <a:lnTo>
                  <a:pt x="88582" y="157162"/>
                </a:lnTo>
                <a:lnTo>
                  <a:pt x="113055" y="157162"/>
                </a:lnTo>
                <a:lnTo>
                  <a:pt x="124167" y="155448"/>
                </a:lnTo>
                <a:lnTo>
                  <a:pt x="132283" y="150304"/>
                </a:lnTo>
                <a:lnTo>
                  <a:pt x="136271" y="143446"/>
                </a:lnTo>
                <a:lnTo>
                  <a:pt x="137160" y="141922"/>
                </a:lnTo>
                <a:lnTo>
                  <a:pt x="141097" y="83718"/>
                </a:lnTo>
                <a:lnTo>
                  <a:pt x="141427" y="76415"/>
                </a:lnTo>
                <a:lnTo>
                  <a:pt x="141935" y="65620"/>
                </a:lnTo>
                <a:lnTo>
                  <a:pt x="142011" y="64096"/>
                </a:lnTo>
                <a:lnTo>
                  <a:pt x="87058" y="64096"/>
                </a:lnTo>
                <a:lnTo>
                  <a:pt x="87934" y="58115"/>
                </a:lnTo>
                <a:lnTo>
                  <a:pt x="88392" y="51676"/>
                </a:lnTo>
                <a:lnTo>
                  <a:pt x="88557" y="44958"/>
                </a:lnTo>
                <a:lnTo>
                  <a:pt x="88582" y="38100"/>
                </a:lnTo>
                <a:lnTo>
                  <a:pt x="155829" y="38100"/>
                </a:lnTo>
                <a:lnTo>
                  <a:pt x="155829" y="25908"/>
                </a:lnTo>
                <a:close/>
              </a:path>
              <a:path w="544194" h="163829">
                <a:moveTo>
                  <a:pt x="212318" y="33528"/>
                </a:moveTo>
                <a:lnTo>
                  <a:pt x="194017" y="33528"/>
                </a:lnTo>
                <a:lnTo>
                  <a:pt x="194017" y="1524"/>
                </a:lnTo>
                <a:lnTo>
                  <a:pt x="181737" y="1524"/>
                </a:lnTo>
                <a:lnTo>
                  <a:pt x="181737" y="33528"/>
                </a:lnTo>
                <a:lnTo>
                  <a:pt x="161925" y="33528"/>
                </a:lnTo>
                <a:lnTo>
                  <a:pt x="161925" y="44196"/>
                </a:lnTo>
                <a:lnTo>
                  <a:pt x="181737" y="44196"/>
                </a:lnTo>
                <a:lnTo>
                  <a:pt x="181737" y="80860"/>
                </a:lnTo>
                <a:lnTo>
                  <a:pt x="174117" y="83908"/>
                </a:lnTo>
                <a:lnTo>
                  <a:pt x="168021" y="85432"/>
                </a:lnTo>
                <a:lnTo>
                  <a:pt x="160401" y="86956"/>
                </a:lnTo>
                <a:lnTo>
                  <a:pt x="161925" y="102196"/>
                </a:lnTo>
                <a:lnTo>
                  <a:pt x="168021" y="99148"/>
                </a:lnTo>
                <a:lnTo>
                  <a:pt x="175641" y="97624"/>
                </a:lnTo>
                <a:lnTo>
                  <a:pt x="181737" y="94576"/>
                </a:lnTo>
                <a:lnTo>
                  <a:pt x="181737" y="144970"/>
                </a:lnTo>
                <a:lnTo>
                  <a:pt x="180213" y="146494"/>
                </a:lnTo>
                <a:lnTo>
                  <a:pt x="160401" y="146494"/>
                </a:lnTo>
                <a:lnTo>
                  <a:pt x="161925" y="151066"/>
                </a:lnTo>
                <a:lnTo>
                  <a:pt x="161925" y="155638"/>
                </a:lnTo>
                <a:lnTo>
                  <a:pt x="163449" y="160210"/>
                </a:lnTo>
                <a:lnTo>
                  <a:pt x="180213" y="160210"/>
                </a:lnTo>
                <a:lnTo>
                  <a:pt x="189357" y="158686"/>
                </a:lnTo>
                <a:lnTo>
                  <a:pt x="194017" y="152590"/>
                </a:lnTo>
                <a:lnTo>
                  <a:pt x="194017" y="94576"/>
                </a:lnTo>
                <a:lnTo>
                  <a:pt x="194017" y="90004"/>
                </a:lnTo>
                <a:lnTo>
                  <a:pt x="206209" y="86956"/>
                </a:lnTo>
                <a:lnTo>
                  <a:pt x="212318" y="83908"/>
                </a:lnTo>
                <a:lnTo>
                  <a:pt x="212318" y="77812"/>
                </a:lnTo>
                <a:lnTo>
                  <a:pt x="212318" y="71716"/>
                </a:lnTo>
                <a:lnTo>
                  <a:pt x="206209" y="73240"/>
                </a:lnTo>
                <a:lnTo>
                  <a:pt x="200113" y="76288"/>
                </a:lnTo>
                <a:lnTo>
                  <a:pt x="194017" y="77812"/>
                </a:lnTo>
                <a:lnTo>
                  <a:pt x="194017" y="44196"/>
                </a:lnTo>
                <a:lnTo>
                  <a:pt x="212318" y="44196"/>
                </a:lnTo>
                <a:lnTo>
                  <a:pt x="212318" y="33528"/>
                </a:lnTo>
                <a:close/>
              </a:path>
              <a:path w="544194" h="163829">
                <a:moveTo>
                  <a:pt x="322237" y="44196"/>
                </a:moveTo>
                <a:lnTo>
                  <a:pt x="288709" y="44196"/>
                </a:lnTo>
                <a:lnTo>
                  <a:pt x="294792" y="35052"/>
                </a:lnTo>
                <a:lnTo>
                  <a:pt x="299364" y="30480"/>
                </a:lnTo>
                <a:lnTo>
                  <a:pt x="288709" y="25908"/>
                </a:lnTo>
                <a:lnTo>
                  <a:pt x="317665" y="25908"/>
                </a:lnTo>
                <a:lnTo>
                  <a:pt x="317665" y="15240"/>
                </a:lnTo>
                <a:lnTo>
                  <a:pt x="287172" y="15240"/>
                </a:lnTo>
                <a:lnTo>
                  <a:pt x="287172" y="25908"/>
                </a:lnTo>
                <a:lnTo>
                  <a:pt x="284137" y="32004"/>
                </a:lnTo>
                <a:lnTo>
                  <a:pt x="279463" y="38100"/>
                </a:lnTo>
                <a:lnTo>
                  <a:pt x="274891" y="44196"/>
                </a:lnTo>
                <a:lnTo>
                  <a:pt x="247459" y="44196"/>
                </a:lnTo>
                <a:lnTo>
                  <a:pt x="253555" y="39624"/>
                </a:lnTo>
                <a:lnTo>
                  <a:pt x="247459" y="30480"/>
                </a:lnTo>
                <a:lnTo>
                  <a:pt x="242887" y="25908"/>
                </a:lnTo>
                <a:lnTo>
                  <a:pt x="287172" y="25908"/>
                </a:lnTo>
                <a:lnTo>
                  <a:pt x="287172" y="15240"/>
                </a:lnTo>
                <a:lnTo>
                  <a:pt x="274891" y="15240"/>
                </a:lnTo>
                <a:lnTo>
                  <a:pt x="271843" y="10668"/>
                </a:lnTo>
                <a:lnTo>
                  <a:pt x="268795" y="4572"/>
                </a:lnTo>
                <a:lnTo>
                  <a:pt x="265747" y="0"/>
                </a:lnTo>
                <a:lnTo>
                  <a:pt x="253555" y="4572"/>
                </a:lnTo>
                <a:lnTo>
                  <a:pt x="256603" y="7620"/>
                </a:lnTo>
                <a:lnTo>
                  <a:pt x="258127" y="12192"/>
                </a:lnTo>
                <a:lnTo>
                  <a:pt x="261175" y="15240"/>
                </a:lnTo>
                <a:lnTo>
                  <a:pt x="216890" y="15240"/>
                </a:lnTo>
                <a:lnTo>
                  <a:pt x="216890" y="25908"/>
                </a:lnTo>
                <a:lnTo>
                  <a:pt x="241363" y="25908"/>
                </a:lnTo>
                <a:lnTo>
                  <a:pt x="233641" y="30480"/>
                </a:lnTo>
                <a:lnTo>
                  <a:pt x="238315" y="36576"/>
                </a:lnTo>
                <a:lnTo>
                  <a:pt x="241363" y="41148"/>
                </a:lnTo>
                <a:lnTo>
                  <a:pt x="242887" y="44196"/>
                </a:lnTo>
                <a:lnTo>
                  <a:pt x="212318" y="44196"/>
                </a:lnTo>
                <a:lnTo>
                  <a:pt x="212318" y="53428"/>
                </a:lnTo>
                <a:lnTo>
                  <a:pt x="322237" y="53428"/>
                </a:lnTo>
                <a:lnTo>
                  <a:pt x="322237" y="44196"/>
                </a:lnTo>
                <a:close/>
              </a:path>
              <a:path w="544194" h="163829">
                <a:moveTo>
                  <a:pt x="323748" y="146494"/>
                </a:moveTo>
                <a:lnTo>
                  <a:pt x="271843" y="146494"/>
                </a:lnTo>
                <a:lnTo>
                  <a:pt x="271843" y="135826"/>
                </a:lnTo>
                <a:lnTo>
                  <a:pt x="314604" y="135826"/>
                </a:lnTo>
                <a:lnTo>
                  <a:pt x="314604" y="126682"/>
                </a:lnTo>
                <a:lnTo>
                  <a:pt x="271843" y="126682"/>
                </a:lnTo>
                <a:lnTo>
                  <a:pt x="271843" y="114388"/>
                </a:lnTo>
                <a:lnTo>
                  <a:pt x="300888" y="114388"/>
                </a:lnTo>
                <a:lnTo>
                  <a:pt x="300888" y="117436"/>
                </a:lnTo>
                <a:lnTo>
                  <a:pt x="311556" y="117436"/>
                </a:lnTo>
                <a:lnTo>
                  <a:pt x="311556" y="64096"/>
                </a:lnTo>
                <a:lnTo>
                  <a:pt x="300888" y="64096"/>
                </a:lnTo>
                <a:lnTo>
                  <a:pt x="300888" y="73240"/>
                </a:lnTo>
                <a:lnTo>
                  <a:pt x="300888" y="85432"/>
                </a:lnTo>
                <a:lnTo>
                  <a:pt x="300888" y="93052"/>
                </a:lnTo>
                <a:lnTo>
                  <a:pt x="300888" y="105244"/>
                </a:lnTo>
                <a:lnTo>
                  <a:pt x="271843" y="105244"/>
                </a:lnTo>
                <a:lnTo>
                  <a:pt x="271843" y="93052"/>
                </a:lnTo>
                <a:lnTo>
                  <a:pt x="300888" y="93052"/>
                </a:lnTo>
                <a:lnTo>
                  <a:pt x="300888" y="85432"/>
                </a:lnTo>
                <a:lnTo>
                  <a:pt x="271843" y="85432"/>
                </a:lnTo>
                <a:lnTo>
                  <a:pt x="271843" y="73240"/>
                </a:lnTo>
                <a:lnTo>
                  <a:pt x="300888" y="73240"/>
                </a:lnTo>
                <a:lnTo>
                  <a:pt x="300888" y="64096"/>
                </a:lnTo>
                <a:lnTo>
                  <a:pt x="261175" y="64096"/>
                </a:lnTo>
                <a:lnTo>
                  <a:pt x="261175" y="73240"/>
                </a:lnTo>
                <a:lnTo>
                  <a:pt x="261175" y="85432"/>
                </a:lnTo>
                <a:lnTo>
                  <a:pt x="261175" y="93052"/>
                </a:lnTo>
                <a:lnTo>
                  <a:pt x="261175" y="105244"/>
                </a:lnTo>
                <a:lnTo>
                  <a:pt x="230593" y="105244"/>
                </a:lnTo>
                <a:lnTo>
                  <a:pt x="230593" y="93052"/>
                </a:lnTo>
                <a:lnTo>
                  <a:pt x="261175" y="93052"/>
                </a:lnTo>
                <a:lnTo>
                  <a:pt x="261175" y="85432"/>
                </a:lnTo>
                <a:lnTo>
                  <a:pt x="230593" y="85432"/>
                </a:lnTo>
                <a:lnTo>
                  <a:pt x="230593" y="73240"/>
                </a:lnTo>
                <a:lnTo>
                  <a:pt x="261175" y="73240"/>
                </a:lnTo>
                <a:lnTo>
                  <a:pt x="261175" y="64096"/>
                </a:lnTo>
                <a:lnTo>
                  <a:pt x="219925" y="64096"/>
                </a:lnTo>
                <a:lnTo>
                  <a:pt x="219925" y="117436"/>
                </a:lnTo>
                <a:lnTo>
                  <a:pt x="230593" y="117436"/>
                </a:lnTo>
                <a:lnTo>
                  <a:pt x="230593" y="114388"/>
                </a:lnTo>
                <a:lnTo>
                  <a:pt x="261175" y="114388"/>
                </a:lnTo>
                <a:lnTo>
                  <a:pt x="261175" y="126682"/>
                </a:lnTo>
                <a:lnTo>
                  <a:pt x="216890" y="126682"/>
                </a:lnTo>
                <a:lnTo>
                  <a:pt x="216890" y="135826"/>
                </a:lnTo>
                <a:lnTo>
                  <a:pt x="261175" y="135826"/>
                </a:lnTo>
                <a:lnTo>
                  <a:pt x="261175" y="146494"/>
                </a:lnTo>
                <a:lnTo>
                  <a:pt x="207746" y="146494"/>
                </a:lnTo>
                <a:lnTo>
                  <a:pt x="207746" y="155638"/>
                </a:lnTo>
                <a:lnTo>
                  <a:pt x="323748" y="155638"/>
                </a:lnTo>
                <a:lnTo>
                  <a:pt x="323748" y="146494"/>
                </a:lnTo>
                <a:close/>
              </a:path>
              <a:path w="544194" h="163829">
                <a:moveTo>
                  <a:pt x="384975" y="120662"/>
                </a:moveTo>
                <a:lnTo>
                  <a:pt x="374243" y="111340"/>
                </a:lnTo>
                <a:lnTo>
                  <a:pt x="364540" y="120269"/>
                </a:lnTo>
                <a:lnTo>
                  <a:pt x="354152" y="128574"/>
                </a:lnTo>
                <a:lnTo>
                  <a:pt x="343496" y="136309"/>
                </a:lnTo>
                <a:lnTo>
                  <a:pt x="332994" y="143446"/>
                </a:lnTo>
                <a:lnTo>
                  <a:pt x="336042" y="148018"/>
                </a:lnTo>
                <a:lnTo>
                  <a:pt x="337566" y="151066"/>
                </a:lnTo>
                <a:lnTo>
                  <a:pt x="340614" y="154114"/>
                </a:lnTo>
                <a:lnTo>
                  <a:pt x="352018" y="146100"/>
                </a:lnTo>
                <a:lnTo>
                  <a:pt x="363283" y="137922"/>
                </a:lnTo>
                <a:lnTo>
                  <a:pt x="374294" y="129476"/>
                </a:lnTo>
                <a:lnTo>
                  <a:pt x="384797" y="120662"/>
                </a:lnTo>
                <a:lnTo>
                  <a:pt x="384975" y="120662"/>
                </a:lnTo>
                <a:close/>
              </a:path>
              <a:path w="544194" h="163829">
                <a:moveTo>
                  <a:pt x="475005" y="94576"/>
                </a:moveTo>
                <a:lnTo>
                  <a:pt x="416902" y="94576"/>
                </a:lnTo>
                <a:lnTo>
                  <a:pt x="416902" y="77812"/>
                </a:lnTo>
                <a:lnTo>
                  <a:pt x="404710" y="77812"/>
                </a:lnTo>
                <a:lnTo>
                  <a:pt x="404710" y="94576"/>
                </a:lnTo>
                <a:lnTo>
                  <a:pt x="343662" y="94576"/>
                </a:lnTo>
                <a:lnTo>
                  <a:pt x="343662" y="105244"/>
                </a:lnTo>
                <a:lnTo>
                  <a:pt x="404710" y="105244"/>
                </a:lnTo>
                <a:lnTo>
                  <a:pt x="404710" y="141922"/>
                </a:lnTo>
                <a:lnTo>
                  <a:pt x="401662" y="146494"/>
                </a:lnTo>
                <a:lnTo>
                  <a:pt x="387946" y="146494"/>
                </a:lnTo>
                <a:lnTo>
                  <a:pt x="381850" y="144970"/>
                </a:lnTo>
                <a:lnTo>
                  <a:pt x="374243" y="144970"/>
                </a:lnTo>
                <a:lnTo>
                  <a:pt x="375754" y="149542"/>
                </a:lnTo>
                <a:lnTo>
                  <a:pt x="375754" y="154114"/>
                </a:lnTo>
                <a:lnTo>
                  <a:pt x="377278" y="158686"/>
                </a:lnTo>
                <a:lnTo>
                  <a:pt x="397090" y="158686"/>
                </a:lnTo>
                <a:lnTo>
                  <a:pt x="405968" y="157543"/>
                </a:lnTo>
                <a:lnTo>
                  <a:pt x="412127" y="154114"/>
                </a:lnTo>
                <a:lnTo>
                  <a:pt x="415734" y="148399"/>
                </a:lnTo>
                <a:lnTo>
                  <a:pt x="416013" y="146494"/>
                </a:lnTo>
                <a:lnTo>
                  <a:pt x="416902" y="140398"/>
                </a:lnTo>
                <a:lnTo>
                  <a:pt x="416902" y="105244"/>
                </a:lnTo>
                <a:lnTo>
                  <a:pt x="475005" y="105244"/>
                </a:lnTo>
                <a:lnTo>
                  <a:pt x="475005" y="94576"/>
                </a:lnTo>
                <a:close/>
              </a:path>
              <a:path w="544194" h="163829">
                <a:moveTo>
                  <a:pt x="488734" y="141922"/>
                </a:moveTo>
                <a:lnTo>
                  <a:pt x="477901" y="135051"/>
                </a:lnTo>
                <a:lnTo>
                  <a:pt x="453923" y="120662"/>
                </a:lnTo>
                <a:lnTo>
                  <a:pt x="441388" y="112864"/>
                </a:lnTo>
                <a:lnTo>
                  <a:pt x="433768" y="122110"/>
                </a:lnTo>
                <a:lnTo>
                  <a:pt x="446938" y="130098"/>
                </a:lnTo>
                <a:lnTo>
                  <a:pt x="459143" y="137922"/>
                </a:lnTo>
                <a:lnTo>
                  <a:pt x="481101" y="152590"/>
                </a:lnTo>
                <a:lnTo>
                  <a:pt x="488734" y="141922"/>
                </a:lnTo>
                <a:close/>
              </a:path>
              <a:path w="544194" h="163829">
                <a:moveTo>
                  <a:pt x="491769" y="71716"/>
                </a:moveTo>
                <a:lnTo>
                  <a:pt x="472059" y="70027"/>
                </a:lnTo>
                <a:lnTo>
                  <a:pt x="454190" y="67335"/>
                </a:lnTo>
                <a:lnTo>
                  <a:pt x="453339" y="67144"/>
                </a:lnTo>
                <a:lnTo>
                  <a:pt x="438327" y="63792"/>
                </a:lnTo>
                <a:lnTo>
                  <a:pt x="424624" y="59524"/>
                </a:lnTo>
                <a:lnTo>
                  <a:pt x="434060" y="53428"/>
                </a:lnTo>
                <a:lnTo>
                  <a:pt x="435762" y="52336"/>
                </a:lnTo>
                <a:lnTo>
                  <a:pt x="446341" y="44589"/>
                </a:lnTo>
                <a:lnTo>
                  <a:pt x="456374" y="36296"/>
                </a:lnTo>
                <a:lnTo>
                  <a:pt x="465861" y="27432"/>
                </a:lnTo>
                <a:lnTo>
                  <a:pt x="465861" y="15240"/>
                </a:lnTo>
                <a:lnTo>
                  <a:pt x="449008" y="15240"/>
                </a:lnTo>
                <a:lnTo>
                  <a:pt x="449008" y="27432"/>
                </a:lnTo>
                <a:lnTo>
                  <a:pt x="439851" y="34277"/>
                </a:lnTo>
                <a:lnTo>
                  <a:pt x="430707" y="40970"/>
                </a:lnTo>
                <a:lnTo>
                  <a:pt x="421538" y="47409"/>
                </a:lnTo>
                <a:lnTo>
                  <a:pt x="412343" y="53428"/>
                </a:lnTo>
                <a:lnTo>
                  <a:pt x="402577" y="47409"/>
                </a:lnTo>
                <a:lnTo>
                  <a:pt x="393661" y="40970"/>
                </a:lnTo>
                <a:lnTo>
                  <a:pt x="386295" y="35052"/>
                </a:lnTo>
                <a:lnTo>
                  <a:pt x="385318" y="34277"/>
                </a:lnTo>
                <a:lnTo>
                  <a:pt x="377278" y="27432"/>
                </a:lnTo>
                <a:lnTo>
                  <a:pt x="449008" y="27432"/>
                </a:lnTo>
                <a:lnTo>
                  <a:pt x="449008" y="15240"/>
                </a:lnTo>
                <a:lnTo>
                  <a:pt x="384898" y="15240"/>
                </a:lnTo>
                <a:lnTo>
                  <a:pt x="389470" y="10668"/>
                </a:lnTo>
                <a:lnTo>
                  <a:pt x="392518" y="6096"/>
                </a:lnTo>
                <a:lnTo>
                  <a:pt x="395566" y="0"/>
                </a:lnTo>
                <a:lnTo>
                  <a:pt x="381850" y="0"/>
                </a:lnTo>
                <a:lnTo>
                  <a:pt x="371221" y="14528"/>
                </a:lnTo>
                <a:lnTo>
                  <a:pt x="360045" y="28194"/>
                </a:lnTo>
                <a:lnTo>
                  <a:pt x="348322" y="40728"/>
                </a:lnTo>
                <a:lnTo>
                  <a:pt x="336042" y="51816"/>
                </a:lnTo>
                <a:lnTo>
                  <a:pt x="337566" y="53428"/>
                </a:lnTo>
                <a:lnTo>
                  <a:pt x="342138" y="56476"/>
                </a:lnTo>
                <a:lnTo>
                  <a:pt x="345186" y="61048"/>
                </a:lnTo>
                <a:lnTo>
                  <a:pt x="351777" y="55067"/>
                </a:lnTo>
                <a:lnTo>
                  <a:pt x="357936" y="48628"/>
                </a:lnTo>
                <a:lnTo>
                  <a:pt x="363829" y="41910"/>
                </a:lnTo>
                <a:lnTo>
                  <a:pt x="369570" y="35052"/>
                </a:lnTo>
                <a:lnTo>
                  <a:pt x="376491" y="42519"/>
                </a:lnTo>
                <a:lnTo>
                  <a:pt x="383552" y="49009"/>
                </a:lnTo>
                <a:lnTo>
                  <a:pt x="390867" y="54635"/>
                </a:lnTo>
                <a:lnTo>
                  <a:pt x="398627" y="59524"/>
                </a:lnTo>
                <a:lnTo>
                  <a:pt x="384644" y="64960"/>
                </a:lnTo>
                <a:lnTo>
                  <a:pt x="368084" y="69811"/>
                </a:lnTo>
                <a:lnTo>
                  <a:pt x="349237" y="74104"/>
                </a:lnTo>
                <a:lnTo>
                  <a:pt x="328422" y="77812"/>
                </a:lnTo>
                <a:lnTo>
                  <a:pt x="331470" y="86956"/>
                </a:lnTo>
                <a:lnTo>
                  <a:pt x="377799" y="79146"/>
                </a:lnTo>
                <a:lnTo>
                  <a:pt x="410806" y="67144"/>
                </a:lnTo>
                <a:lnTo>
                  <a:pt x="425716" y="72605"/>
                </a:lnTo>
                <a:lnTo>
                  <a:pt x="442899" y="77622"/>
                </a:lnTo>
                <a:lnTo>
                  <a:pt x="462381" y="82372"/>
                </a:lnTo>
                <a:lnTo>
                  <a:pt x="484162" y="86956"/>
                </a:lnTo>
                <a:lnTo>
                  <a:pt x="487197" y="77812"/>
                </a:lnTo>
                <a:lnTo>
                  <a:pt x="491769" y="71716"/>
                </a:lnTo>
                <a:close/>
              </a:path>
              <a:path w="544194" h="163829">
                <a:moveTo>
                  <a:pt x="543687" y="151066"/>
                </a:moveTo>
                <a:lnTo>
                  <a:pt x="537629" y="145072"/>
                </a:lnTo>
                <a:lnTo>
                  <a:pt x="530733" y="138493"/>
                </a:lnTo>
                <a:lnTo>
                  <a:pt x="522681" y="131356"/>
                </a:lnTo>
                <a:lnTo>
                  <a:pt x="513207" y="123634"/>
                </a:lnTo>
                <a:lnTo>
                  <a:pt x="503961" y="131254"/>
                </a:lnTo>
                <a:lnTo>
                  <a:pt x="511987" y="138353"/>
                </a:lnTo>
                <a:lnTo>
                  <a:pt x="519861" y="145732"/>
                </a:lnTo>
                <a:lnTo>
                  <a:pt x="527418" y="153123"/>
                </a:lnTo>
                <a:lnTo>
                  <a:pt x="534543" y="160210"/>
                </a:lnTo>
                <a:lnTo>
                  <a:pt x="543687" y="1510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2" name="object 42"/>
          <p:cNvGrpSpPr/>
          <p:nvPr/>
        </p:nvGrpSpPr>
        <p:grpSpPr>
          <a:xfrm>
            <a:off x="3365271" y="5323243"/>
            <a:ext cx="1558290" cy="166370"/>
            <a:chOff x="3365271" y="5323243"/>
            <a:chExt cx="1558290" cy="166370"/>
          </a:xfrm>
        </p:grpSpPr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65271" y="5323243"/>
              <a:ext cx="1169873" cy="16478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541228" y="5324767"/>
              <a:ext cx="382270" cy="165100"/>
            </a:xfrm>
            <a:custGeom>
              <a:avLst/>
              <a:gdLst/>
              <a:ahLst/>
              <a:cxnLst/>
              <a:rect l="l" t="t" r="r" b="b"/>
              <a:pathLst>
                <a:path w="382270" h="165100">
                  <a:moveTo>
                    <a:pt x="158877" y="138645"/>
                  </a:moveTo>
                  <a:lnTo>
                    <a:pt x="77914" y="138645"/>
                  </a:lnTo>
                  <a:lnTo>
                    <a:pt x="77914" y="66255"/>
                  </a:lnTo>
                  <a:lnTo>
                    <a:pt x="146697" y="66255"/>
                  </a:lnTo>
                  <a:lnTo>
                    <a:pt x="146697" y="53555"/>
                  </a:lnTo>
                  <a:lnTo>
                    <a:pt x="77914" y="53555"/>
                  </a:lnTo>
                  <a:lnTo>
                    <a:pt x="77914" y="2755"/>
                  </a:lnTo>
                  <a:lnTo>
                    <a:pt x="64198" y="2755"/>
                  </a:lnTo>
                  <a:lnTo>
                    <a:pt x="64198" y="53555"/>
                  </a:lnTo>
                  <a:lnTo>
                    <a:pt x="64198" y="66255"/>
                  </a:lnTo>
                  <a:lnTo>
                    <a:pt x="64198" y="138645"/>
                  </a:lnTo>
                  <a:lnTo>
                    <a:pt x="0" y="138645"/>
                  </a:lnTo>
                  <a:lnTo>
                    <a:pt x="0" y="152615"/>
                  </a:lnTo>
                  <a:lnTo>
                    <a:pt x="158877" y="152615"/>
                  </a:lnTo>
                  <a:lnTo>
                    <a:pt x="158877" y="138645"/>
                  </a:lnTo>
                  <a:close/>
                </a:path>
                <a:path w="382270" h="165100">
                  <a:moveTo>
                    <a:pt x="222986" y="88480"/>
                  </a:moveTo>
                  <a:lnTo>
                    <a:pt x="200126" y="88480"/>
                  </a:lnTo>
                  <a:lnTo>
                    <a:pt x="200126" y="65620"/>
                  </a:lnTo>
                  <a:lnTo>
                    <a:pt x="219938" y="65620"/>
                  </a:lnTo>
                  <a:lnTo>
                    <a:pt x="219938" y="54952"/>
                  </a:lnTo>
                  <a:lnTo>
                    <a:pt x="177165" y="54952"/>
                  </a:lnTo>
                  <a:lnTo>
                    <a:pt x="177165" y="65620"/>
                  </a:lnTo>
                  <a:lnTo>
                    <a:pt x="189357" y="65620"/>
                  </a:lnTo>
                  <a:lnTo>
                    <a:pt x="189357" y="88480"/>
                  </a:lnTo>
                  <a:lnTo>
                    <a:pt x="166509" y="88480"/>
                  </a:lnTo>
                  <a:lnTo>
                    <a:pt x="166509" y="99148"/>
                  </a:lnTo>
                  <a:lnTo>
                    <a:pt x="189357" y="99148"/>
                  </a:lnTo>
                  <a:lnTo>
                    <a:pt x="189357" y="138874"/>
                  </a:lnTo>
                  <a:lnTo>
                    <a:pt x="186309" y="143446"/>
                  </a:lnTo>
                  <a:lnTo>
                    <a:pt x="183261" y="146494"/>
                  </a:lnTo>
                  <a:lnTo>
                    <a:pt x="192506" y="158686"/>
                  </a:lnTo>
                  <a:lnTo>
                    <a:pt x="198602" y="152590"/>
                  </a:lnTo>
                  <a:lnTo>
                    <a:pt x="205193" y="149161"/>
                  </a:lnTo>
                  <a:lnTo>
                    <a:pt x="211366" y="145732"/>
                  </a:lnTo>
                  <a:lnTo>
                    <a:pt x="217246" y="142303"/>
                  </a:lnTo>
                  <a:lnTo>
                    <a:pt x="222986" y="138874"/>
                  </a:lnTo>
                  <a:lnTo>
                    <a:pt x="222986" y="137350"/>
                  </a:lnTo>
                  <a:lnTo>
                    <a:pt x="222986" y="125158"/>
                  </a:lnTo>
                  <a:lnTo>
                    <a:pt x="217258" y="128574"/>
                  </a:lnTo>
                  <a:lnTo>
                    <a:pt x="211543" y="131826"/>
                  </a:lnTo>
                  <a:lnTo>
                    <a:pt x="205828" y="134810"/>
                  </a:lnTo>
                  <a:lnTo>
                    <a:pt x="200126" y="137350"/>
                  </a:lnTo>
                  <a:lnTo>
                    <a:pt x="200126" y="99148"/>
                  </a:lnTo>
                  <a:lnTo>
                    <a:pt x="222986" y="99148"/>
                  </a:lnTo>
                  <a:lnTo>
                    <a:pt x="222986" y="88480"/>
                  </a:lnTo>
                  <a:close/>
                </a:path>
                <a:path w="382270" h="165100">
                  <a:moveTo>
                    <a:pt x="222986" y="25908"/>
                  </a:moveTo>
                  <a:lnTo>
                    <a:pt x="192506" y="25908"/>
                  </a:lnTo>
                  <a:lnTo>
                    <a:pt x="197078" y="18288"/>
                  </a:lnTo>
                  <a:lnTo>
                    <a:pt x="200126" y="12192"/>
                  </a:lnTo>
                  <a:lnTo>
                    <a:pt x="203174" y="4572"/>
                  </a:lnTo>
                  <a:lnTo>
                    <a:pt x="190982" y="0"/>
                  </a:lnTo>
                  <a:lnTo>
                    <a:pt x="185153" y="14312"/>
                  </a:lnTo>
                  <a:lnTo>
                    <a:pt x="179082" y="27622"/>
                  </a:lnTo>
                  <a:lnTo>
                    <a:pt x="172453" y="40081"/>
                  </a:lnTo>
                  <a:lnTo>
                    <a:pt x="164985" y="51816"/>
                  </a:lnTo>
                  <a:lnTo>
                    <a:pt x="168021" y="54952"/>
                  </a:lnTo>
                  <a:lnTo>
                    <a:pt x="169545" y="58000"/>
                  </a:lnTo>
                  <a:lnTo>
                    <a:pt x="171069" y="62572"/>
                  </a:lnTo>
                  <a:lnTo>
                    <a:pt x="175399" y="56591"/>
                  </a:lnTo>
                  <a:lnTo>
                    <a:pt x="179451" y="50152"/>
                  </a:lnTo>
                  <a:lnTo>
                    <a:pt x="183489" y="43434"/>
                  </a:lnTo>
                  <a:lnTo>
                    <a:pt x="187833" y="36576"/>
                  </a:lnTo>
                  <a:lnTo>
                    <a:pt x="222986" y="36576"/>
                  </a:lnTo>
                  <a:lnTo>
                    <a:pt x="222986" y="25908"/>
                  </a:lnTo>
                  <a:close/>
                </a:path>
                <a:path w="382270" h="165100">
                  <a:moveTo>
                    <a:pt x="253555" y="38100"/>
                  </a:moveTo>
                  <a:lnTo>
                    <a:pt x="248742" y="30391"/>
                  </a:lnTo>
                  <a:lnTo>
                    <a:pt x="243636" y="23241"/>
                  </a:lnTo>
                  <a:lnTo>
                    <a:pt x="238582" y="16764"/>
                  </a:lnTo>
                  <a:lnTo>
                    <a:pt x="233654" y="10668"/>
                  </a:lnTo>
                  <a:lnTo>
                    <a:pt x="222986" y="16764"/>
                  </a:lnTo>
                  <a:lnTo>
                    <a:pt x="228447" y="22987"/>
                  </a:lnTo>
                  <a:lnTo>
                    <a:pt x="233502" y="29908"/>
                  </a:lnTo>
                  <a:lnTo>
                    <a:pt x="238277" y="37134"/>
                  </a:lnTo>
                  <a:lnTo>
                    <a:pt x="242887" y="44196"/>
                  </a:lnTo>
                  <a:lnTo>
                    <a:pt x="253555" y="38100"/>
                  </a:lnTo>
                  <a:close/>
                </a:path>
                <a:path w="382270" h="165100">
                  <a:moveTo>
                    <a:pt x="320713" y="48768"/>
                  </a:moveTo>
                  <a:lnTo>
                    <a:pt x="281089" y="48768"/>
                  </a:lnTo>
                  <a:lnTo>
                    <a:pt x="281089" y="1524"/>
                  </a:lnTo>
                  <a:lnTo>
                    <a:pt x="268795" y="1524"/>
                  </a:lnTo>
                  <a:lnTo>
                    <a:pt x="268795" y="48768"/>
                  </a:lnTo>
                  <a:lnTo>
                    <a:pt x="229082" y="48768"/>
                  </a:lnTo>
                  <a:lnTo>
                    <a:pt x="229082" y="125158"/>
                  </a:lnTo>
                  <a:lnTo>
                    <a:pt x="241363" y="125158"/>
                  </a:lnTo>
                  <a:lnTo>
                    <a:pt x="241363" y="59524"/>
                  </a:lnTo>
                  <a:lnTo>
                    <a:pt x="308521" y="59524"/>
                  </a:lnTo>
                  <a:lnTo>
                    <a:pt x="308521" y="125158"/>
                  </a:lnTo>
                  <a:lnTo>
                    <a:pt x="320713" y="125158"/>
                  </a:lnTo>
                  <a:lnTo>
                    <a:pt x="320713" y="59524"/>
                  </a:lnTo>
                  <a:lnTo>
                    <a:pt x="320713" y="48768"/>
                  </a:lnTo>
                  <a:close/>
                </a:path>
                <a:path w="382270" h="165100">
                  <a:moveTo>
                    <a:pt x="326910" y="16764"/>
                  </a:moveTo>
                  <a:lnTo>
                    <a:pt x="314617" y="9144"/>
                  </a:lnTo>
                  <a:lnTo>
                    <a:pt x="310019" y="16243"/>
                  </a:lnTo>
                  <a:lnTo>
                    <a:pt x="305257" y="23647"/>
                  </a:lnTo>
                  <a:lnTo>
                    <a:pt x="300253" y="31013"/>
                  </a:lnTo>
                  <a:lnTo>
                    <a:pt x="294805" y="38100"/>
                  </a:lnTo>
                  <a:lnTo>
                    <a:pt x="303949" y="45720"/>
                  </a:lnTo>
                  <a:lnTo>
                    <a:pt x="310210" y="38100"/>
                  </a:lnTo>
                  <a:lnTo>
                    <a:pt x="315963" y="30670"/>
                  </a:lnTo>
                  <a:lnTo>
                    <a:pt x="321348" y="23647"/>
                  </a:lnTo>
                  <a:lnTo>
                    <a:pt x="326910" y="16764"/>
                  </a:lnTo>
                  <a:close/>
                </a:path>
                <a:path w="382270" h="165100">
                  <a:moveTo>
                    <a:pt x="328434" y="151066"/>
                  </a:moveTo>
                  <a:lnTo>
                    <a:pt x="294767" y="129730"/>
                  </a:lnTo>
                  <a:lnTo>
                    <a:pt x="277939" y="119062"/>
                  </a:lnTo>
                  <a:lnTo>
                    <a:pt x="279069" y="111798"/>
                  </a:lnTo>
                  <a:lnTo>
                    <a:pt x="280085" y="101257"/>
                  </a:lnTo>
                  <a:lnTo>
                    <a:pt x="280733" y="88480"/>
                  </a:lnTo>
                  <a:lnTo>
                    <a:pt x="280809" y="87033"/>
                  </a:lnTo>
                  <a:lnTo>
                    <a:pt x="281089" y="68668"/>
                  </a:lnTo>
                  <a:lnTo>
                    <a:pt x="268795" y="68668"/>
                  </a:lnTo>
                  <a:lnTo>
                    <a:pt x="268770" y="78384"/>
                  </a:lnTo>
                  <a:lnTo>
                    <a:pt x="268592" y="87033"/>
                  </a:lnTo>
                  <a:lnTo>
                    <a:pt x="253733" y="132956"/>
                  </a:lnTo>
                  <a:lnTo>
                    <a:pt x="213842" y="152590"/>
                  </a:lnTo>
                  <a:lnTo>
                    <a:pt x="216890" y="157162"/>
                  </a:lnTo>
                  <a:lnTo>
                    <a:pt x="219938" y="160210"/>
                  </a:lnTo>
                  <a:lnTo>
                    <a:pt x="221462" y="164782"/>
                  </a:lnTo>
                  <a:lnTo>
                    <a:pt x="238391" y="158242"/>
                  </a:lnTo>
                  <a:lnTo>
                    <a:pt x="252590" y="150114"/>
                  </a:lnTo>
                  <a:lnTo>
                    <a:pt x="264198" y="140576"/>
                  </a:lnTo>
                  <a:lnTo>
                    <a:pt x="273367" y="129730"/>
                  </a:lnTo>
                  <a:lnTo>
                    <a:pt x="284848" y="137756"/>
                  </a:lnTo>
                  <a:lnTo>
                    <a:pt x="296316" y="145935"/>
                  </a:lnTo>
                  <a:lnTo>
                    <a:pt x="307746" y="154381"/>
                  </a:lnTo>
                  <a:lnTo>
                    <a:pt x="319189" y="163258"/>
                  </a:lnTo>
                  <a:lnTo>
                    <a:pt x="328434" y="151066"/>
                  </a:lnTo>
                  <a:close/>
                </a:path>
                <a:path w="382270" h="165100">
                  <a:moveTo>
                    <a:pt x="381863" y="151066"/>
                  </a:moveTo>
                  <a:lnTo>
                    <a:pt x="375551" y="145072"/>
                  </a:lnTo>
                  <a:lnTo>
                    <a:pt x="368096" y="138493"/>
                  </a:lnTo>
                  <a:lnTo>
                    <a:pt x="359486" y="131356"/>
                  </a:lnTo>
                  <a:lnTo>
                    <a:pt x="349758" y="123634"/>
                  </a:lnTo>
                  <a:lnTo>
                    <a:pt x="342138" y="131254"/>
                  </a:lnTo>
                  <a:lnTo>
                    <a:pt x="349872" y="138353"/>
                  </a:lnTo>
                  <a:lnTo>
                    <a:pt x="357200" y="145732"/>
                  </a:lnTo>
                  <a:lnTo>
                    <a:pt x="364248" y="153123"/>
                  </a:lnTo>
                  <a:lnTo>
                    <a:pt x="371195" y="160210"/>
                  </a:lnTo>
                  <a:lnTo>
                    <a:pt x="381863" y="15106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/>
          <p:nvPr/>
        </p:nvSpPr>
        <p:spPr>
          <a:xfrm>
            <a:off x="5042154" y="5323242"/>
            <a:ext cx="889000" cy="165100"/>
          </a:xfrm>
          <a:custGeom>
            <a:avLst/>
            <a:gdLst/>
            <a:ahLst/>
            <a:cxnLst/>
            <a:rect l="l" t="t" r="r" b="b"/>
            <a:pathLst>
              <a:path w="889000" h="165100">
                <a:moveTo>
                  <a:pt x="68770" y="42672"/>
                </a:moveTo>
                <a:lnTo>
                  <a:pt x="62674" y="33528"/>
                </a:lnTo>
                <a:lnTo>
                  <a:pt x="49212" y="39230"/>
                </a:lnTo>
                <a:lnTo>
                  <a:pt x="34188" y="44780"/>
                </a:lnTo>
                <a:lnTo>
                  <a:pt x="17741" y="50076"/>
                </a:lnTo>
                <a:lnTo>
                  <a:pt x="0" y="54952"/>
                </a:lnTo>
                <a:lnTo>
                  <a:pt x="3048" y="59524"/>
                </a:lnTo>
                <a:lnTo>
                  <a:pt x="4660" y="62572"/>
                </a:lnTo>
                <a:lnTo>
                  <a:pt x="6184" y="65620"/>
                </a:lnTo>
                <a:lnTo>
                  <a:pt x="24739" y="59893"/>
                </a:lnTo>
                <a:lnTo>
                  <a:pt x="41478" y="54152"/>
                </a:lnTo>
                <a:lnTo>
                  <a:pt x="56197" y="48412"/>
                </a:lnTo>
                <a:lnTo>
                  <a:pt x="68770" y="42672"/>
                </a:lnTo>
                <a:close/>
              </a:path>
              <a:path w="889000" h="165100">
                <a:moveTo>
                  <a:pt x="125247" y="86956"/>
                </a:moveTo>
                <a:lnTo>
                  <a:pt x="70294" y="86956"/>
                </a:lnTo>
                <a:lnTo>
                  <a:pt x="73342" y="83908"/>
                </a:lnTo>
                <a:lnTo>
                  <a:pt x="74866" y="80860"/>
                </a:lnTo>
                <a:lnTo>
                  <a:pt x="77914" y="77812"/>
                </a:lnTo>
                <a:lnTo>
                  <a:pt x="64198" y="77812"/>
                </a:lnTo>
                <a:lnTo>
                  <a:pt x="57886" y="85801"/>
                </a:lnTo>
                <a:lnTo>
                  <a:pt x="50431" y="93624"/>
                </a:lnTo>
                <a:lnTo>
                  <a:pt x="41821" y="101180"/>
                </a:lnTo>
                <a:lnTo>
                  <a:pt x="33134" y="107530"/>
                </a:lnTo>
                <a:lnTo>
                  <a:pt x="32131" y="108318"/>
                </a:lnTo>
                <a:lnTo>
                  <a:pt x="35153" y="109816"/>
                </a:lnTo>
                <a:lnTo>
                  <a:pt x="41236" y="115912"/>
                </a:lnTo>
                <a:lnTo>
                  <a:pt x="46761" y="111328"/>
                </a:lnTo>
                <a:lnTo>
                  <a:pt x="51993" y="106578"/>
                </a:lnTo>
                <a:lnTo>
                  <a:pt x="57188" y="101561"/>
                </a:lnTo>
                <a:lnTo>
                  <a:pt x="62674" y="96100"/>
                </a:lnTo>
                <a:lnTo>
                  <a:pt x="111531" y="96100"/>
                </a:lnTo>
                <a:lnTo>
                  <a:pt x="107556" y="99796"/>
                </a:lnTo>
                <a:lnTo>
                  <a:pt x="102565" y="103911"/>
                </a:lnTo>
                <a:lnTo>
                  <a:pt x="96697" y="108318"/>
                </a:lnTo>
                <a:lnTo>
                  <a:pt x="90106" y="112864"/>
                </a:lnTo>
                <a:lnTo>
                  <a:pt x="83502" y="110350"/>
                </a:lnTo>
                <a:lnTo>
                  <a:pt x="77343" y="107530"/>
                </a:lnTo>
                <a:lnTo>
                  <a:pt x="71450" y="104724"/>
                </a:lnTo>
                <a:lnTo>
                  <a:pt x="65722" y="102196"/>
                </a:lnTo>
                <a:lnTo>
                  <a:pt x="59626" y="109816"/>
                </a:lnTo>
                <a:lnTo>
                  <a:pt x="77914" y="118960"/>
                </a:lnTo>
                <a:lnTo>
                  <a:pt x="69329" y="122453"/>
                </a:lnTo>
                <a:lnTo>
                  <a:pt x="59613" y="125907"/>
                </a:lnTo>
                <a:lnTo>
                  <a:pt x="48729" y="129349"/>
                </a:lnTo>
                <a:lnTo>
                  <a:pt x="36677" y="132778"/>
                </a:lnTo>
                <a:lnTo>
                  <a:pt x="39712" y="135826"/>
                </a:lnTo>
                <a:lnTo>
                  <a:pt x="42760" y="141922"/>
                </a:lnTo>
                <a:lnTo>
                  <a:pt x="56845" y="138239"/>
                </a:lnTo>
                <a:lnTo>
                  <a:pt x="69329" y="134124"/>
                </a:lnTo>
                <a:lnTo>
                  <a:pt x="80302" y="129730"/>
                </a:lnTo>
                <a:lnTo>
                  <a:pt x="90106" y="125158"/>
                </a:lnTo>
                <a:lnTo>
                  <a:pt x="117640" y="138874"/>
                </a:lnTo>
                <a:lnTo>
                  <a:pt x="125247" y="129730"/>
                </a:lnTo>
                <a:lnTo>
                  <a:pt x="118656" y="126542"/>
                </a:lnTo>
                <a:lnTo>
                  <a:pt x="115735" y="125158"/>
                </a:lnTo>
                <a:lnTo>
                  <a:pt x="112483" y="123621"/>
                </a:lnTo>
                <a:lnTo>
                  <a:pt x="106603" y="120688"/>
                </a:lnTo>
                <a:lnTo>
                  <a:pt x="100863" y="117436"/>
                </a:lnTo>
                <a:lnTo>
                  <a:pt x="107302" y="112864"/>
                </a:lnTo>
                <a:lnTo>
                  <a:pt x="107670" y="112610"/>
                </a:lnTo>
                <a:lnTo>
                  <a:pt x="114198" y="107340"/>
                </a:lnTo>
                <a:lnTo>
                  <a:pt x="120142" y="101803"/>
                </a:lnTo>
                <a:lnTo>
                  <a:pt x="125247" y="96100"/>
                </a:lnTo>
                <a:lnTo>
                  <a:pt x="125247" y="86956"/>
                </a:lnTo>
                <a:close/>
              </a:path>
              <a:path w="889000" h="165100">
                <a:moveTo>
                  <a:pt x="148209" y="64096"/>
                </a:moveTo>
                <a:lnTo>
                  <a:pt x="135928" y="64096"/>
                </a:lnTo>
                <a:lnTo>
                  <a:pt x="135928" y="74764"/>
                </a:lnTo>
                <a:lnTo>
                  <a:pt x="135928" y="144970"/>
                </a:lnTo>
                <a:lnTo>
                  <a:pt x="29044" y="144970"/>
                </a:lnTo>
                <a:lnTo>
                  <a:pt x="29044" y="74764"/>
                </a:lnTo>
                <a:lnTo>
                  <a:pt x="135928" y="74764"/>
                </a:lnTo>
                <a:lnTo>
                  <a:pt x="135928" y="64096"/>
                </a:lnTo>
                <a:lnTo>
                  <a:pt x="80962" y="64096"/>
                </a:lnTo>
                <a:lnTo>
                  <a:pt x="85534" y="58000"/>
                </a:lnTo>
                <a:lnTo>
                  <a:pt x="88582" y="53340"/>
                </a:lnTo>
                <a:lnTo>
                  <a:pt x="90106" y="48768"/>
                </a:lnTo>
                <a:lnTo>
                  <a:pt x="77914" y="44196"/>
                </a:lnTo>
                <a:lnTo>
                  <a:pt x="74866" y="51816"/>
                </a:lnTo>
                <a:lnTo>
                  <a:pt x="71818" y="58000"/>
                </a:lnTo>
                <a:lnTo>
                  <a:pt x="68770" y="64096"/>
                </a:lnTo>
                <a:lnTo>
                  <a:pt x="16865" y="64096"/>
                </a:lnTo>
                <a:lnTo>
                  <a:pt x="16865" y="163258"/>
                </a:lnTo>
                <a:lnTo>
                  <a:pt x="29044" y="163258"/>
                </a:lnTo>
                <a:lnTo>
                  <a:pt x="29044" y="157162"/>
                </a:lnTo>
                <a:lnTo>
                  <a:pt x="135928" y="157162"/>
                </a:lnTo>
                <a:lnTo>
                  <a:pt x="135928" y="163258"/>
                </a:lnTo>
                <a:lnTo>
                  <a:pt x="148209" y="163258"/>
                </a:lnTo>
                <a:lnTo>
                  <a:pt x="148209" y="157162"/>
                </a:lnTo>
                <a:lnTo>
                  <a:pt x="148209" y="144970"/>
                </a:lnTo>
                <a:lnTo>
                  <a:pt x="148209" y="74764"/>
                </a:lnTo>
                <a:lnTo>
                  <a:pt x="148209" y="64096"/>
                </a:lnTo>
                <a:close/>
              </a:path>
              <a:path w="889000" h="165100">
                <a:moveTo>
                  <a:pt x="157353" y="16764"/>
                </a:moveTo>
                <a:lnTo>
                  <a:pt x="93243" y="16764"/>
                </a:lnTo>
                <a:lnTo>
                  <a:pt x="88582" y="10668"/>
                </a:lnTo>
                <a:lnTo>
                  <a:pt x="85534" y="4572"/>
                </a:lnTo>
                <a:lnTo>
                  <a:pt x="82486" y="0"/>
                </a:lnTo>
                <a:lnTo>
                  <a:pt x="70294" y="6096"/>
                </a:lnTo>
                <a:lnTo>
                  <a:pt x="71818" y="9144"/>
                </a:lnTo>
                <a:lnTo>
                  <a:pt x="73342" y="13716"/>
                </a:lnTo>
                <a:lnTo>
                  <a:pt x="76390" y="16764"/>
                </a:lnTo>
                <a:lnTo>
                  <a:pt x="6184" y="16764"/>
                </a:lnTo>
                <a:lnTo>
                  <a:pt x="6184" y="44196"/>
                </a:lnTo>
                <a:lnTo>
                  <a:pt x="19900" y="44196"/>
                </a:lnTo>
                <a:lnTo>
                  <a:pt x="19900" y="28956"/>
                </a:lnTo>
                <a:lnTo>
                  <a:pt x="143637" y="28956"/>
                </a:lnTo>
                <a:lnTo>
                  <a:pt x="143637" y="44196"/>
                </a:lnTo>
                <a:lnTo>
                  <a:pt x="157353" y="44196"/>
                </a:lnTo>
                <a:lnTo>
                  <a:pt x="157353" y="28956"/>
                </a:lnTo>
                <a:lnTo>
                  <a:pt x="157353" y="16764"/>
                </a:lnTo>
                <a:close/>
              </a:path>
              <a:path w="889000" h="165100">
                <a:moveTo>
                  <a:pt x="163449" y="56476"/>
                </a:moveTo>
                <a:lnTo>
                  <a:pt x="129870" y="43827"/>
                </a:lnTo>
                <a:lnTo>
                  <a:pt x="114922" y="38392"/>
                </a:lnTo>
                <a:lnTo>
                  <a:pt x="100863" y="33528"/>
                </a:lnTo>
                <a:lnTo>
                  <a:pt x="96291" y="42672"/>
                </a:lnTo>
                <a:lnTo>
                  <a:pt x="144589" y="61404"/>
                </a:lnTo>
                <a:lnTo>
                  <a:pt x="158877" y="67144"/>
                </a:lnTo>
                <a:lnTo>
                  <a:pt x="163449" y="56476"/>
                </a:lnTo>
                <a:close/>
              </a:path>
              <a:path w="889000" h="165100">
                <a:moveTo>
                  <a:pt x="209257" y="32004"/>
                </a:moveTo>
                <a:lnTo>
                  <a:pt x="203530" y="24269"/>
                </a:lnTo>
                <a:lnTo>
                  <a:pt x="197827" y="16954"/>
                </a:lnTo>
                <a:lnTo>
                  <a:pt x="192112" y="9931"/>
                </a:lnTo>
                <a:lnTo>
                  <a:pt x="186397" y="3048"/>
                </a:lnTo>
                <a:lnTo>
                  <a:pt x="177165" y="10668"/>
                </a:lnTo>
                <a:lnTo>
                  <a:pt x="187147" y="25336"/>
                </a:lnTo>
                <a:lnTo>
                  <a:pt x="192252" y="33172"/>
                </a:lnTo>
                <a:lnTo>
                  <a:pt x="197065" y="41148"/>
                </a:lnTo>
                <a:lnTo>
                  <a:pt x="206209" y="35052"/>
                </a:lnTo>
                <a:lnTo>
                  <a:pt x="209257" y="32004"/>
                </a:lnTo>
                <a:close/>
              </a:path>
              <a:path w="889000" h="165100">
                <a:moveTo>
                  <a:pt x="320802" y="32004"/>
                </a:moveTo>
                <a:lnTo>
                  <a:pt x="265747" y="32004"/>
                </a:lnTo>
                <a:lnTo>
                  <a:pt x="265747" y="3048"/>
                </a:lnTo>
                <a:lnTo>
                  <a:pt x="252031" y="3048"/>
                </a:lnTo>
                <a:lnTo>
                  <a:pt x="252031" y="32004"/>
                </a:lnTo>
                <a:lnTo>
                  <a:pt x="219925" y="32004"/>
                </a:lnTo>
                <a:lnTo>
                  <a:pt x="219925" y="44196"/>
                </a:lnTo>
                <a:lnTo>
                  <a:pt x="252031" y="44196"/>
                </a:lnTo>
                <a:lnTo>
                  <a:pt x="248589" y="70573"/>
                </a:lnTo>
                <a:lnTo>
                  <a:pt x="240588" y="92494"/>
                </a:lnTo>
                <a:lnTo>
                  <a:pt x="227977" y="110121"/>
                </a:lnTo>
                <a:lnTo>
                  <a:pt x="210781" y="123634"/>
                </a:lnTo>
                <a:lnTo>
                  <a:pt x="213829" y="128206"/>
                </a:lnTo>
                <a:lnTo>
                  <a:pt x="253161" y="99542"/>
                </a:lnTo>
                <a:lnTo>
                  <a:pt x="265747" y="44196"/>
                </a:lnTo>
                <a:lnTo>
                  <a:pt x="306997" y="44196"/>
                </a:lnTo>
                <a:lnTo>
                  <a:pt x="306819" y="54610"/>
                </a:lnTo>
                <a:lnTo>
                  <a:pt x="306730" y="60807"/>
                </a:lnTo>
                <a:lnTo>
                  <a:pt x="306285" y="70573"/>
                </a:lnTo>
                <a:lnTo>
                  <a:pt x="303936" y="102196"/>
                </a:lnTo>
                <a:lnTo>
                  <a:pt x="303936" y="112864"/>
                </a:lnTo>
                <a:lnTo>
                  <a:pt x="297853" y="117436"/>
                </a:lnTo>
                <a:lnTo>
                  <a:pt x="274980" y="117436"/>
                </a:lnTo>
                <a:lnTo>
                  <a:pt x="264223" y="115912"/>
                </a:lnTo>
                <a:lnTo>
                  <a:pt x="265747" y="122110"/>
                </a:lnTo>
                <a:lnTo>
                  <a:pt x="265747" y="131254"/>
                </a:lnTo>
                <a:lnTo>
                  <a:pt x="291744" y="131254"/>
                </a:lnTo>
                <a:lnTo>
                  <a:pt x="302006" y="129540"/>
                </a:lnTo>
                <a:lnTo>
                  <a:pt x="309854" y="124383"/>
                </a:lnTo>
                <a:lnTo>
                  <a:pt x="314121" y="117436"/>
                </a:lnTo>
                <a:lnTo>
                  <a:pt x="315061" y="115912"/>
                </a:lnTo>
                <a:lnTo>
                  <a:pt x="315137" y="115785"/>
                </a:lnTo>
                <a:lnTo>
                  <a:pt x="317754" y="103720"/>
                </a:lnTo>
                <a:lnTo>
                  <a:pt x="318871" y="90601"/>
                </a:lnTo>
                <a:lnTo>
                  <a:pt x="319735" y="76098"/>
                </a:lnTo>
                <a:lnTo>
                  <a:pt x="319849" y="74193"/>
                </a:lnTo>
                <a:lnTo>
                  <a:pt x="320535" y="54610"/>
                </a:lnTo>
                <a:lnTo>
                  <a:pt x="320649" y="44196"/>
                </a:lnTo>
                <a:lnTo>
                  <a:pt x="320763" y="35052"/>
                </a:lnTo>
                <a:lnTo>
                  <a:pt x="320802" y="32004"/>
                </a:lnTo>
                <a:close/>
              </a:path>
              <a:path w="889000" h="165100">
                <a:moveTo>
                  <a:pt x="331470" y="144970"/>
                </a:moveTo>
                <a:lnTo>
                  <a:pt x="282600" y="146494"/>
                </a:lnTo>
                <a:lnTo>
                  <a:pt x="242887" y="144970"/>
                </a:lnTo>
                <a:lnTo>
                  <a:pt x="230200" y="144094"/>
                </a:lnTo>
                <a:lnTo>
                  <a:pt x="219557" y="141351"/>
                </a:lnTo>
                <a:lnTo>
                  <a:pt x="214896" y="138874"/>
                </a:lnTo>
                <a:lnTo>
                  <a:pt x="210629" y="136613"/>
                </a:lnTo>
                <a:lnTo>
                  <a:pt x="203161" y="129730"/>
                </a:lnTo>
                <a:lnTo>
                  <a:pt x="203161" y="59524"/>
                </a:lnTo>
                <a:lnTo>
                  <a:pt x="169545" y="59524"/>
                </a:lnTo>
                <a:lnTo>
                  <a:pt x="169545" y="71716"/>
                </a:lnTo>
                <a:lnTo>
                  <a:pt x="190969" y="71716"/>
                </a:lnTo>
                <a:lnTo>
                  <a:pt x="190969" y="126682"/>
                </a:lnTo>
                <a:lnTo>
                  <a:pt x="186093" y="130644"/>
                </a:lnTo>
                <a:lnTo>
                  <a:pt x="180632" y="135445"/>
                </a:lnTo>
                <a:lnTo>
                  <a:pt x="174599" y="140830"/>
                </a:lnTo>
                <a:lnTo>
                  <a:pt x="168021" y="146494"/>
                </a:lnTo>
                <a:lnTo>
                  <a:pt x="175641" y="160210"/>
                </a:lnTo>
                <a:lnTo>
                  <a:pt x="181165" y="153670"/>
                </a:lnTo>
                <a:lnTo>
                  <a:pt x="186385" y="147828"/>
                </a:lnTo>
                <a:lnTo>
                  <a:pt x="191592" y="142862"/>
                </a:lnTo>
                <a:lnTo>
                  <a:pt x="197065" y="138874"/>
                </a:lnTo>
                <a:lnTo>
                  <a:pt x="204177" y="146888"/>
                </a:lnTo>
                <a:lnTo>
                  <a:pt x="214033" y="152590"/>
                </a:lnTo>
                <a:lnTo>
                  <a:pt x="226466" y="156019"/>
                </a:lnTo>
                <a:lnTo>
                  <a:pt x="241363" y="157162"/>
                </a:lnTo>
                <a:lnTo>
                  <a:pt x="281076" y="158686"/>
                </a:lnTo>
                <a:lnTo>
                  <a:pt x="326898" y="157162"/>
                </a:lnTo>
                <a:lnTo>
                  <a:pt x="328422" y="152590"/>
                </a:lnTo>
                <a:lnTo>
                  <a:pt x="329946" y="149542"/>
                </a:lnTo>
                <a:lnTo>
                  <a:pt x="330835" y="146888"/>
                </a:lnTo>
                <a:lnTo>
                  <a:pt x="330962" y="146494"/>
                </a:lnTo>
                <a:lnTo>
                  <a:pt x="331470" y="144970"/>
                </a:lnTo>
                <a:close/>
              </a:path>
              <a:path w="889000" h="165100">
                <a:moveTo>
                  <a:pt x="497967" y="65620"/>
                </a:moveTo>
                <a:lnTo>
                  <a:pt x="417004" y="65620"/>
                </a:lnTo>
                <a:lnTo>
                  <a:pt x="418147" y="57302"/>
                </a:lnTo>
                <a:lnTo>
                  <a:pt x="419290" y="48247"/>
                </a:lnTo>
                <a:lnTo>
                  <a:pt x="420433" y="38328"/>
                </a:lnTo>
                <a:lnTo>
                  <a:pt x="421576" y="27432"/>
                </a:lnTo>
                <a:lnTo>
                  <a:pt x="484149" y="27432"/>
                </a:lnTo>
                <a:lnTo>
                  <a:pt x="484149" y="15240"/>
                </a:lnTo>
                <a:lnTo>
                  <a:pt x="351282" y="15240"/>
                </a:lnTo>
                <a:lnTo>
                  <a:pt x="351282" y="27432"/>
                </a:lnTo>
                <a:lnTo>
                  <a:pt x="407860" y="27432"/>
                </a:lnTo>
                <a:lnTo>
                  <a:pt x="407555" y="38328"/>
                </a:lnTo>
                <a:lnTo>
                  <a:pt x="406666" y="48247"/>
                </a:lnTo>
                <a:lnTo>
                  <a:pt x="405193" y="57302"/>
                </a:lnTo>
                <a:lnTo>
                  <a:pt x="403186" y="65620"/>
                </a:lnTo>
                <a:lnTo>
                  <a:pt x="339090" y="65620"/>
                </a:lnTo>
                <a:lnTo>
                  <a:pt x="339090" y="79336"/>
                </a:lnTo>
                <a:lnTo>
                  <a:pt x="400138" y="79336"/>
                </a:lnTo>
                <a:lnTo>
                  <a:pt x="391007" y="102146"/>
                </a:lnTo>
                <a:lnTo>
                  <a:pt x="377545" y="122110"/>
                </a:lnTo>
                <a:lnTo>
                  <a:pt x="377456" y="122250"/>
                </a:lnTo>
                <a:lnTo>
                  <a:pt x="359600" y="139217"/>
                </a:lnTo>
                <a:lnTo>
                  <a:pt x="337566" y="152590"/>
                </a:lnTo>
                <a:lnTo>
                  <a:pt x="343662" y="161734"/>
                </a:lnTo>
                <a:lnTo>
                  <a:pt x="390994" y="128346"/>
                </a:lnTo>
                <a:lnTo>
                  <a:pt x="413956" y="79336"/>
                </a:lnTo>
                <a:lnTo>
                  <a:pt x="497967" y="79336"/>
                </a:lnTo>
                <a:lnTo>
                  <a:pt x="497967" y="65620"/>
                </a:lnTo>
                <a:close/>
              </a:path>
              <a:path w="889000" h="165100">
                <a:moveTo>
                  <a:pt x="499491" y="117436"/>
                </a:moveTo>
                <a:lnTo>
                  <a:pt x="485673" y="112864"/>
                </a:lnTo>
                <a:lnTo>
                  <a:pt x="485648" y="122250"/>
                </a:lnTo>
                <a:lnTo>
                  <a:pt x="484149" y="131254"/>
                </a:lnTo>
                <a:lnTo>
                  <a:pt x="484149" y="137350"/>
                </a:lnTo>
                <a:lnTo>
                  <a:pt x="482625" y="143446"/>
                </a:lnTo>
                <a:lnTo>
                  <a:pt x="478053" y="146494"/>
                </a:lnTo>
                <a:lnTo>
                  <a:pt x="439864" y="146494"/>
                </a:lnTo>
                <a:lnTo>
                  <a:pt x="436816" y="141922"/>
                </a:lnTo>
                <a:lnTo>
                  <a:pt x="436816" y="90004"/>
                </a:lnTo>
                <a:lnTo>
                  <a:pt x="423100" y="90004"/>
                </a:lnTo>
                <a:lnTo>
                  <a:pt x="423100" y="135826"/>
                </a:lnTo>
                <a:lnTo>
                  <a:pt x="424497" y="145834"/>
                </a:lnTo>
                <a:lnTo>
                  <a:pt x="428625" y="152971"/>
                </a:lnTo>
                <a:lnTo>
                  <a:pt x="435305" y="157264"/>
                </a:lnTo>
                <a:lnTo>
                  <a:pt x="444436" y="158686"/>
                </a:lnTo>
                <a:lnTo>
                  <a:pt x="473481" y="158686"/>
                </a:lnTo>
                <a:lnTo>
                  <a:pt x="482625" y="157568"/>
                </a:lnTo>
                <a:lnTo>
                  <a:pt x="489483" y="154305"/>
                </a:lnTo>
                <a:lnTo>
                  <a:pt x="494055" y="149047"/>
                </a:lnTo>
                <a:lnTo>
                  <a:pt x="494868" y="146494"/>
                </a:lnTo>
                <a:lnTo>
                  <a:pt x="496341" y="141922"/>
                </a:lnTo>
                <a:lnTo>
                  <a:pt x="497967" y="135826"/>
                </a:lnTo>
                <a:lnTo>
                  <a:pt x="497967" y="128206"/>
                </a:lnTo>
                <a:lnTo>
                  <a:pt x="499491" y="117436"/>
                </a:lnTo>
                <a:close/>
              </a:path>
              <a:path w="889000" h="165100">
                <a:moveTo>
                  <a:pt x="667410" y="146494"/>
                </a:moveTo>
                <a:lnTo>
                  <a:pt x="649909" y="142455"/>
                </a:lnTo>
                <a:lnTo>
                  <a:pt x="633831" y="136969"/>
                </a:lnTo>
                <a:lnTo>
                  <a:pt x="618896" y="129781"/>
                </a:lnTo>
                <a:lnTo>
                  <a:pt x="604837" y="120586"/>
                </a:lnTo>
                <a:lnTo>
                  <a:pt x="665886" y="120586"/>
                </a:lnTo>
                <a:lnTo>
                  <a:pt x="665886" y="108292"/>
                </a:lnTo>
                <a:lnTo>
                  <a:pt x="591121" y="108292"/>
                </a:lnTo>
                <a:lnTo>
                  <a:pt x="591121" y="94576"/>
                </a:lnTo>
                <a:lnTo>
                  <a:pt x="633882" y="94576"/>
                </a:lnTo>
                <a:lnTo>
                  <a:pt x="633882" y="99148"/>
                </a:lnTo>
                <a:lnTo>
                  <a:pt x="646074" y="99148"/>
                </a:lnTo>
                <a:lnTo>
                  <a:pt x="646074" y="36576"/>
                </a:lnTo>
                <a:lnTo>
                  <a:pt x="633882" y="36576"/>
                </a:lnTo>
                <a:lnTo>
                  <a:pt x="633882" y="47244"/>
                </a:lnTo>
                <a:lnTo>
                  <a:pt x="633882" y="61048"/>
                </a:lnTo>
                <a:lnTo>
                  <a:pt x="633882" y="70192"/>
                </a:lnTo>
                <a:lnTo>
                  <a:pt x="633882" y="83908"/>
                </a:lnTo>
                <a:lnTo>
                  <a:pt x="537591" y="83908"/>
                </a:lnTo>
                <a:lnTo>
                  <a:pt x="537591" y="70192"/>
                </a:lnTo>
                <a:lnTo>
                  <a:pt x="633882" y="70192"/>
                </a:lnTo>
                <a:lnTo>
                  <a:pt x="633882" y="61048"/>
                </a:lnTo>
                <a:lnTo>
                  <a:pt x="537591" y="61048"/>
                </a:lnTo>
                <a:lnTo>
                  <a:pt x="537591" y="47244"/>
                </a:lnTo>
                <a:lnTo>
                  <a:pt x="633882" y="47244"/>
                </a:lnTo>
                <a:lnTo>
                  <a:pt x="633882" y="36576"/>
                </a:lnTo>
                <a:lnTo>
                  <a:pt x="589597" y="36576"/>
                </a:lnTo>
                <a:lnTo>
                  <a:pt x="589597" y="25908"/>
                </a:lnTo>
                <a:lnTo>
                  <a:pt x="659803" y="25908"/>
                </a:lnTo>
                <a:lnTo>
                  <a:pt x="659803" y="15240"/>
                </a:lnTo>
                <a:lnTo>
                  <a:pt x="589597" y="15240"/>
                </a:lnTo>
                <a:lnTo>
                  <a:pt x="589597" y="1524"/>
                </a:lnTo>
                <a:lnTo>
                  <a:pt x="577303" y="1524"/>
                </a:lnTo>
                <a:lnTo>
                  <a:pt x="577303" y="36576"/>
                </a:lnTo>
                <a:lnTo>
                  <a:pt x="525399" y="36576"/>
                </a:lnTo>
                <a:lnTo>
                  <a:pt x="525399" y="99148"/>
                </a:lnTo>
                <a:lnTo>
                  <a:pt x="537591" y="99148"/>
                </a:lnTo>
                <a:lnTo>
                  <a:pt x="537591" y="94576"/>
                </a:lnTo>
                <a:lnTo>
                  <a:pt x="578840" y="94576"/>
                </a:lnTo>
                <a:lnTo>
                  <a:pt x="578840" y="108292"/>
                </a:lnTo>
                <a:lnTo>
                  <a:pt x="507111" y="108292"/>
                </a:lnTo>
                <a:lnTo>
                  <a:pt x="507111" y="120586"/>
                </a:lnTo>
                <a:lnTo>
                  <a:pt x="565111" y="120586"/>
                </a:lnTo>
                <a:lnTo>
                  <a:pt x="551713" y="129400"/>
                </a:lnTo>
                <a:lnTo>
                  <a:pt x="536867" y="137363"/>
                </a:lnTo>
                <a:lnTo>
                  <a:pt x="520877" y="144170"/>
                </a:lnTo>
                <a:lnTo>
                  <a:pt x="504063" y="149542"/>
                </a:lnTo>
                <a:lnTo>
                  <a:pt x="511683" y="157162"/>
                </a:lnTo>
                <a:lnTo>
                  <a:pt x="548881" y="143256"/>
                </a:lnTo>
                <a:lnTo>
                  <a:pt x="578840" y="120586"/>
                </a:lnTo>
                <a:lnTo>
                  <a:pt x="578840" y="164782"/>
                </a:lnTo>
                <a:lnTo>
                  <a:pt x="591121" y="164782"/>
                </a:lnTo>
                <a:lnTo>
                  <a:pt x="591121" y="120586"/>
                </a:lnTo>
                <a:lnTo>
                  <a:pt x="604850" y="132575"/>
                </a:lnTo>
                <a:lnTo>
                  <a:pt x="620649" y="143065"/>
                </a:lnTo>
                <a:lnTo>
                  <a:pt x="638517" y="151879"/>
                </a:lnTo>
                <a:lnTo>
                  <a:pt x="658266" y="158686"/>
                </a:lnTo>
                <a:lnTo>
                  <a:pt x="659803" y="155638"/>
                </a:lnTo>
                <a:lnTo>
                  <a:pt x="664362" y="151066"/>
                </a:lnTo>
                <a:lnTo>
                  <a:pt x="667410" y="146494"/>
                </a:lnTo>
                <a:close/>
              </a:path>
              <a:path w="889000" h="165100">
                <a:moveTo>
                  <a:pt x="731621" y="82384"/>
                </a:moveTo>
                <a:lnTo>
                  <a:pt x="728560" y="79336"/>
                </a:lnTo>
                <a:lnTo>
                  <a:pt x="727036" y="77812"/>
                </a:lnTo>
                <a:lnTo>
                  <a:pt x="724966" y="76288"/>
                </a:lnTo>
                <a:lnTo>
                  <a:pt x="720852" y="73240"/>
                </a:lnTo>
                <a:lnTo>
                  <a:pt x="713232" y="67144"/>
                </a:lnTo>
                <a:lnTo>
                  <a:pt x="708660" y="71716"/>
                </a:lnTo>
                <a:lnTo>
                  <a:pt x="708660" y="45720"/>
                </a:lnTo>
                <a:lnTo>
                  <a:pt x="730084" y="45720"/>
                </a:lnTo>
                <a:lnTo>
                  <a:pt x="730084" y="33528"/>
                </a:lnTo>
                <a:lnTo>
                  <a:pt x="708660" y="33528"/>
                </a:lnTo>
                <a:lnTo>
                  <a:pt x="708660" y="1524"/>
                </a:lnTo>
                <a:lnTo>
                  <a:pt x="696468" y="1524"/>
                </a:lnTo>
                <a:lnTo>
                  <a:pt x="696468" y="33528"/>
                </a:lnTo>
                <a:lnTo>
                  <a:pt x="673506" y="33528"/>
                </a:lnTo>
                <a:lnTo>
                  <a:pt x="673506" y="45720"/>
                </a:lnTo>
                <a:lnTo>
                  <a:pt x="696468" y="45720"/>
                </a:lnTo>
                <a:lnTo>
                  <a:pt x="691578" y="61493"/>
                </a:lnTo>
                <a:lnTo>
                  <a:pt x="685977" y="76669"/>
                </a:lnTo>
                <a:lnTo>
                  <a:pt x="679488" y="91249"/>
                </a:lnTo>
                <a:lnTo>
                  <a:pt x="671982" y="105244"/>
                </a:lnTo>
                <a:lnTo>
                  <a:pt x="673506" y="109816"/>
                </a:lnTo>
                <a:lnTo>
                  <a:pt x="676656" y="114388"/>
                </a:lnTo>
                <a:lnTo>
                  <a:pt x="676656" y="118960"/>
                </a:lnTo>
                <a:lnTo>
                  <a:pt x="682320" y="109232"/>
                </a:lnTo>
                <a:lnTo>
                  <a:pt x="687692" y="98196"/>
                </a:lnTo>
                <a:lnTo>
                  <a:pt x="692505" y="85750"/>
                </a:lnTo>
                <a:lnTo>
                  <a:pt x="696468" y="71716"/>
                </a:lnTo>
                <a:lnTo>
                  <a:pt x="696468" y="163258"/>
                </a:lnTo>
                <a:lnTo>
                  <a:pt x="708660" y="163258"/>
                </a:lnTo>
                <a:lnTo>
                  <a:pt x="708660" y="76288"/>
                </a:lnTo>
                <a:lnTo>
                  <a:pt x="719328" y="86956"/>
                </a:lnTo>
                <a:lnTo>
                  <a:pt x="723988" y="91528"/>
                </a:lnTo>
                <a:lnTo>
                  <a:pt x="731621" y="82384"/>
                </a:lnTo>
                <a:close/>
              </a:path>
              <a:path w="889000" h="165100">
                <a:moveTo>
                  <a:pt x="786574" y="90004"/>
                </a:moveTo>
                <a:lnTo>
                  <a:pt x="775906" y="90004"/>
                </a:lnTo>
                <a:lnTo>
                  <a:pt x="775906" y="100672"/>
                </a:lnTo>
                <a:lnTo>
                  <a:pt x="775906" y="123634"/>
                </a:lnTo>
                <a:lnTo>
                  <a:pt x="748372" y="123634"/>
                </a:lnTo>
                <a:lnTo>
                  <a:pt x="748372" y="100672"/>
                </a:lnTo>
                <a:lnTo>
                  <a:pt x="775906" y="100672"/>
                </a:lnTo>
                <a:lnTo>
                  <a:pt x="775906" y="90004"/>
                </a:lnTo>
                <a:lnTo>
                  <a:pt x="737704" y="90004"/>
                </a:lnTo>
                <a:lnTo>
                  <a:pt x="737704" y="140398"/>
                </a:lnTo>
                <a:lnTo>
                  <a:pt x="748372" y="140398"/>
                </a:lnTo>
                <a:lnTo>
                  <a:pt x="748372" y="132778"/>
                </a:lnTo>
                <a:lnTo>
                  <a:pt x="786574" y="132778"/>
                </a:lnTo>
                <a:lnTo>
                  <a:pt x="786574" y="123634"/>
                </a:lnTo>
                <a:lnTo>
                  <a:pt x="786574" y="100672"/>
                </a:lnTo>
                <a:lnTo>
                  <a:pt x="786574" y="90004"/>
                </a:lnTo>
                <a:close/>
              </a:path>
              <a:path w="889000" h="165100">
                <a:moveTo>
                  <a:pt x="829335" y="19812"/>
                </a:moveTo>
                <a:lnTo>
                  <a:pt x="785050" y="19812"/>
                </a:lnTo>
                <a:lnTo>
                  <a:pt x="786574" y="15240"/>
                </a:lnTo>
                <a:lnTo>
                  <a:pt x="786574" y="3048"/>
                </a:lnTo>
                <a:lnTo>
                  <a:pt x="775906" y="3048"/>
                </a:lnTo>
                <a:lnTo>
                  <a:pt x="775906" y="9144"/>
                </a:lnTo>
                <a:lnTo>
                  <a:pt x="774382" y="15240"/>
                </a:lnTo>
                <a:lnTo>
                  <a:pt x="774382" y="19812"/>
                </a:lnTo>
                <a:lnTo>
                  <a:pt x="733132" y="19812"/>
                </a:lnTo>
                <a:lnTo>
                  <a:pt x="733132" y="30480"/>
                </a:lnTo>
                <a:lnTo>
                  <a:pt x="769810" y="30480"/>
                </a:lnTo>
                <a:lnTo>
                  <a:pt x="764908" y="38150"/>
                </a:lnTo>
                <a:lnTo>
                  <a:pt x="757339" y="44970"/>
                </a:lnTo>
                <a:lnTo>
                  <a:pt x="747204" y="50673"/>
                </a:lnTo>
                <a:lnTo>
                  <a:pt x="734656" y="54952"/>
                </a:lnTo>
                <a:lnTo>
                  <a:pt x="736180" y="58000"/>
                </a:lnTo>
                <a:lnTo>
                  <a:pt x="739228" y="61048"/>
                </a:lnTo>
                <a:lnTo>
                  <a:pt x="742276" y="65620"/>
                </a:lnTo>
                <a:lnTo>
                  <a:pt x="752881" y="60756"/>
                </a:lnTo>
                <a:lnTo>
                  <a:pt x="761936" y="55295"/>
                </a:lnTo>
                <a:lnTo>
                  <a:pt x="769569" y="49263"/>
                </a:lnTo>
                <a:lnTo>
                  <a:pt x="775906" y="42672"/>
                </a:lnTo>
                <a:lnTo>
                  <a:pt x="818667" y="64096"/>
                </a:lnTo>
                <a:lnTo>
                  <a:pt x="824763" y="53340"/>
                </a:lnTo>
                <a:lnTo>
                  <a:pt x="814438" y="48539"/>
                </a:lnTo>
                <a:lnTo>
                  <a:pt x="803948" y="43434"/>
                </a:lnTo>
                <a:lnTo>
                  <a:pt x="802335" y="42672"/>
                </a:lnTo>
                <a:lnTo>
                  <a:pt x="793178" y="38341"/>
                </a:lnTo>
                <a:lnTo>
                  <a:pt x="782002" y="33528"/>
                </a:lnTo>
                <a:lnTo>
                  <a:pt x="782002" y="32004"/>
                </a:lnTo>
                <a:lnTo>
                  <a:pt x="783526" y="30480"/>
                </a:lnTo>
                <a:lnTo>
                  <a:pt x="829335" y="30480"/>
                </a:lnTo>
                <a:lnTo>
                  <a:pt x="829335" y="19812"/>
                </a:lnTo>
                <a:close/>
              </a:path>
              <a:path w="889000" h="165100">
                <a:moveTo>
                  <a:pt x="835431" y="67144"/>
                </a:moveTo>
                <a:lnTo>
                  <a:pt x="728560" y="67144"/>
                </a:lnTo>
                <a:lnTo>
                  <a:pt x="728560" y="79336"/>
                </a:lnTo>
                <a:lnTo>
                  <a:pt x="807910" y="79336"/>
                </a:lnTo>
                <a:lnTo>
                  <a:pt x="807910" y="144970"/>
                </a:lnTo>
                <a:lnTo>
                  <a:pt x="803338" y="149542"/>
                </a:lnTo>
                <a:lnTo>
                  <a:pt x="783526" y="149542"/>
                </a:lnTo>
                <a:lnTo>
                  <a:pt x="777430" y="148018"/>
                </a:lnTo>
                <a:lnTo>
                  <a:pt x="778954" y="152590"/>
                </a:lnTo>
                <a:lnTo>
                  <a:pt x="778954" y="161734"/>
                </a:lnTo>
                <a:lnTo>
                  <a:pt x="800290" y="161734"/>
                </a:lnTo>
                <a:lnTo>
                  <a:pt x="809218" y="160553"/>
                </a:lnTo>
                <a:lnTo>
                  <a:pt x="815416" y="156781"/>
                </a:lnTo>
                <a:lnTo>
                  <a:pt x="819023" y="150164"/>
                </a:lnTo>
                <a:lnTo>
                  <a:pt x="819086" y="149542"/>
                </a:lnTo>
                <a:lnTo>
                  <a:pt x="820191" y="140398"/>
                </a:lnTo>
                <a:lnTo>
                  <a:pt x="820191" y="79336"/>
                </a:lnTo>
                <a:lnTo>
                  <a:pt x="835431" y="79336"/>
                </a:lnTo>
                <a:lnTo>
                  <a:pt x="835431" y="67144"/>
                </a:lnTo>
                <a:close/>
              </a:path>
              <a:path w="889000" h="165100">
                <a:moveTo>
                  <a:pt x="888873" y="134302"/>
                </a:moveTo>
                <a:lnTo>
                  <a:pt x="887857" y="131254"/>
                </a:lnTo>
                <a:lnTo>
                  <a:pt x="887349" y="129730"/>
                </a:lnTo>
                <a:lnTo>
                  <a:pt x="884301" y="125158"/>
                </a:lnTo>
                <a:lnTo>
                  <a:pt x="879729" y="120586"/>
                </a:lnTo>
                <a:lnTo>
                  <a:pt x="878205" y="120053"/>
                </a:lnTo>
                <a:lnTo>
                  <a:pt x="878205" y="137350"/>
                </a:lnTo>
                <a:lnTo>
                  <a:pt x="878205" y="143446"/>
                </a:lnTo>
                <a:lnTo>
                  <a:pt x="873633" y="148018"/>
                </a:lnTo>
                <a:lnTo>
                  <a:pt x="866013" y="148018"/>
                </a:lnTo>
                <a:lnTo>
                  <a:pt x="862965" y="146494"/>
                </a:lnTo>
                <a:lnTo>
                  <a:pt x="859917" y="143446"/>
                </a:lnTo>
                <a:lnTo>
                  <a:pt x="859917" y="137350"/>
                </a:lnTo>
                <a:lnTo>
                  <a:pt x="862965" y="134302"/>
                </a:lnTo>
                <a:lnTo>
                  <a:pt x="864489" y="131254"/>
                </a:lnTo>
                <a:lnTo>
                  <a:pt x="873633" y="131254"/>
                </a:lnTo>
                <a:lnTo>
                  <a:pt x="875157" y="134302"/>
                </a:lnTo>
                <a:lnTo>
                  <a:pt x="878205" y="137350"/>
                </a:lnTo>
                <a:lnTo>
                  <a:pt x="878205" y="120053"/>
                </a:lnTo>
                <a:lnTo>
                  <a:pt x="875157" y="118960"/>
                </a:lnTo>
                <a:lnTo>
                  <a:pt x="864489" y="118960"/>
                </a:lnTo>
                <a:lnTo>
                  <a:pt x="859917" y="120586"/>
                </a:lnTo>
                <a:lnTo>
                  <a:pt x="855243" y="125158"/>
                </a:lnTo>
                <a:lnTo>
                  <a:pt x="850684" y="128206"/>
                </a:lnTo>
                <a:lnTo>
                  <a:pt x="849147" y="134302"/>
                </a:lnTo>
                <a:lnTo>
                  <a:pt x="849147" y="146494"/>
                </a:lnTo>
                <a:lnTo>
                  <a:pt x="850684" y="151066"/>
                </a:lnTo>
                <a:lnTo>
                  <a:pt x="855243" y="154114"/>
                </a:lnTo>
                <a:lnTo>
                  <a:pt x="858393" y="158686"/>
                </a:lnTo>
                <a:lnTo>
                  <a:pt x="862965" y="160210"/>
                </a:lnTo>
                <a:lnTo>
                  <a:pt x="875157" y="160210"/>
                </a:lnTo>
                <a:lnTo>
                  <a:pt x="879729" y="158686"/>
                </a:lnTo>
                <a:lnTo>
                  <a:pt x="882777" y="154114"/>
                </a:lnTo>
                <a:lnTo>
                  <a:pt x="887349" y="151066"/>
                </a:lnTo>
                <a:lnTo>
                  <a:pt x="888352" y="148018"/>
                </a:lnTo>
                <a:lnTo>
                  <a:pt x="888873" y="146494"/>
                </a:lnTo>
                <a:lnTo>
                  <a:pt x="888873" y="1343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60552" y="571243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1"/>
                </a:lnTo>
                <a:lnTo>
                  <a:pt x="10667" y="6095"/>
                </a:lnTo>
                <a:lnTo>
                  <a:pt x="9143" y="9143"/>
                </a:lnTo>
                <a:lnTo>
                  <a:pt x="6108" y="10667"/>
                </a:lnTo>
                <a:lnTo>
                  <a:pt x="3048" y="13715"/>
                </a:lnTo>
                <a:lnTo>
                  <a:pt x="3048" y="18287"/>
                </a:lnTo>
                <a:lnTo>
                  <a:pt x="0" y="24383"/>
                </a:lnTo>
                <a:lnTo>
                  <a:pt x="0" y="32003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1"/>
                </a:lnTo>
                <a:lnTo>
                  <a:pt x="9143" y="48767"/>
                </a:lnTo>
                <a:lnTo>
                  <a:pt x="10667" y="51815"/>
                </a:lnTo>
                <a:lnTo>
                  <a:pt x="13715" y="53339"/>
                </a:lnTo>
                <a:lnTo>
                  <a:pt x="18287" y="54863"/>
                </a:lnTo>
                <a:lnTo>
                  <a:pt x="24384" y="57912"/>
                </a:lnTo>
                <a:lnTo>
                  <a:pt x="32003" y="57912"/>
                </a:lnTo>
                <a:lnTo>
                  <a:pt x="58013" y="32003"/>
                </a:lnTo>
                <a:lnTo>
                  <a:pt x="58013" y="28955"/>
                </a:lnTo>
                <a:lnTo>
                  <a:pt x="58013" y="24383"/>
                </a:lnTo>
                <a:lnTo>
                  <a:pt x="54965" y="18287"/>
                </a:lnTo>
                <a:lnTo>
                  <a:pt x="53441" y="13715"/>
                </a:lnTo>
                <a:lnTo>
                  <a:pt x="51917" y="10667"/>
                </a:lnTo>
                <a:lnTo>
                  <a:pt x="48869" y="9143"/>
                </a:lnTo>
                <a:lnTo>
                  <a:pt x="45821" y="6095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45350" y="5658992"/>
            <a:ext cx="721360" cy="163830"/>
          </a:xfrm>
          <a:custGeom>
            <a:avLst/>
            <a:gdLst/>
            <a:ahLst/>
            <a:cxnLst/>
            <a:rect l="l" t="t" r="r" b="b"/>
            <a:pathLst>
              <a:path w="721360" h="163829">
                <a:moveTo>
                  <a:pt x="155727" y="16764"/>
                </a:moveTo>
                <a:lnTo>
                  <a:pt x="97713" y="16764"/>
                </a:lnTo>
                <a:lnTo>
                  <a:pt x="91617" y="0"/>
                </a:lnTo>
                <a:lnTo>
                  <a:pt x="64096" y="4572"/>
                </a:lnTo>
                <a:lnTo>
                  <a:pt x="65620" y="9144"/>
                </a:lnTo>
                <a:lnTo>
                  <a:pt x="67144" y="12192"/>
                </a:lnTo>
                <a:lnTo>
                  <a:pt x="68668" y="16764"/>
                </a:lnTo>
                <a:lnTo>
                  <a:pt x="6083" y="16764"/>
                </a:lnTo>
                <a:lnTo>
                  <a:pt x="6083" y="51816"/>
                </a:lnTo>
                <a:lnTo>
                  <a:pt x="29044" y="51816"/>
                </a:lnTo>
                <a:lnTo>
                  <a:pt x="29044" y="36576"/>
                </a:lnTo>
                <a:lnTo>
                  <a:pt x="131343" y="36576"/>
                </a:lnTo>
                <a:lnTo>
                  <a:pt x="131343" y="53441"/>
                </a:lnTo>
                <a:lnTo>
                  <a:pt x="155727" y="53441"/>
                </a:lnTo>
                <a:lnTo>
                  <a:pt x="155727" y="36576"/>
                </a:lnTo>
                <a:lnTo>
                  <a:pt x="155727" y="16764"/>
                </a:lnTo>
                <a:close/>
              </a:path>
              <a:path w="721360" h="163829">
                <a:moveTo>
                  <a:pt x="161823" y="65633"/>
                </a:moveTo>
                <a:lnTo>
                  <a:pt x="105333" y="65633"/>
                </a:lnTo>
                <a:lnTo>
                  <a:pt x="105333" y="85445"/>
                </a:lnTo>
                <a:lnTo>
                  <a:pt x="101587" y="94018"/>
                </a:lnTo>
                <a:lnTo>
                  <a:pt x="97142" y="101447"/>
                </a:lnTo>
                <a:lnTo>
                  <a:pt x="91833" y="107734"/>
                </a:lnTo>
                <a:lnTo>
                  <a:pt x="85534" y="112877"/>
                </a:lnTo>
                <a:lnTo>
                  <a:pt x="54952" y="102209"/>
                </a:lnTo>
                <a:lnTo>
                  <a:pt x="58000" y="97637"/>
                </a:lnTo>
                <a:lnTo>
                  <a:pt x="64096" y="85445"/>
                </a:lnTo>
                <a:lnTo>
                  <a:pt x="105333" y="85445"/>
                </a:lnTo>
                <a:lnTo>
                  <a:pt x="105333" y="65633"/>
                </a:lnTo>
                <a:lnTo>
                  <a:pt x="76377" y="65633"/>
                </a:lnTo>
                <a:lnTo>
                  <a:pt x="87045" y="47244"/>
                </a:lnTo>
                <a:lnTo>
                  <a:pt x="59524" y="39624"/>
                </a:lnTo>
                <a:lnTo>
                  <a:pt x="57213" y="46266"/>
                </a:lnTo>
                <a:lnTo>
                  <a:pt x="54762" y="52628"/>
                </a:lnTo>
                <a:lnTo>
                  <a:pt x="52019" y="59004"/>
                </a:lnTo>
                <a:lnTo>
                  <a:pt x="48856" y="65633"/>
                </a:lnTo>
                <a:lnTo>
                  <a:pt x="0" y="65633"/>
                </a:lnTo>
                <a:lnTo>
                  <a:pt x="0" y="85445"/>
                </a:lnTo>
                <a:lnTo>
                  <a:pt x="38188" y="85445"/>
                </a:lnTo>
                <a:lnTo>
                  <a:pt x="34721" y="92075"/>
                </a:lnTo>
                <a:lnTo>
                  <a:pt x="31115" y="98412"/>
                </a:lnTo>
                <a:lnTo>
                  <a:pt x="27203" y="104736"/>
                </a:lnTo>
                <a:lnTo>
                  <a:pt x="22847" y="111353"/>
                </a:lnTo>
                <a:lnTo>
                  <a:pt x="41605" y="118452"/>
                </a:lnTo>
                <a:lnTo>
                  <a:pt x="62572" y="126682"/>
                </a:lnTo>
                <a:lnTo>
                  <a:pt x="49364" y="130975"/>
                </a:lnTo>
                <a:lnTo>
                  <a:pt x="34709" y="134683"/>
                </a:lnTo>
                <a:lnTo>
                  <a:pt x="18338" y="137833"/>
                </a:lnTo>
                <a:lnTo>
                  <a:pt x="0" y="140398"/>
                </a:lnTo>
                <a:lnTo>
                  <a:pt x="2921" y="144805"/>
                </a:lnTo>
                <a:lnTo>
                  <a:pt x="3035" y="144970"/>
                </a:lnTo>
                <a:lnTo>
                  <a:pt x="6083" y="152590"/>
                </a:lnTo>
                <a:lnTo>
                  <a:pt x="10655" y="161734"/>
                </a:lnTo>
                <a:lnTo>
                  <a:pt x="34658" y="156857"/>
                </a:lnTo>
                <a:lnTo>
                  <a:pt x="56083" y="151257"/>
                </a:lnTo>
                <a:lnTo>
                  <a:pt x="74663" y="144805"/>
                </a:lnTo>
                <a:lnTo>
                  <a:pt x="90106" y="137350"/>
                </a:lnTo>
                <a:lnTo>
                  <a:pt x="145059" y="161734"/>
                </a:lnTo>
                <a:lnTo>
                  <a:pt x="157251" y="140398"/>
                </a:lnTo>
                <a:lnTo>
                  <a:pt x="149352" y="137350"/>
                </a:lnTo>
                <a:lnTo>
                  <a:pt x="109905" y="122110"/>
                </a:lnTo>
                <a:lnTo>
                  <a:pt x="116509" y="114630"/>
                </a:lnTo>
                <a:lnTo>
                  <a:pt x="117703" y="112877"/>
                </a:lnTo>
                <a:lnTo>
                  <a:pt x="122377" y="106032"/>
                </a:lnTo>
                <a:lnTo>
                  <a:pt x="127355" y="96316"/>
                </a:lnTo>
                <a:lnTo>
                  <a:pt x="131343" y="85445"/>
                </a:lnTo>
                <a:lnTo>
                  <a:pt x="161823" y="85445"/>
                </a:lnTo>
                <a:lnTo>
                  <a:pt x="161823" y="65633"/>
                </a:lnTo>
                <a:close/>
              </a:path>
              <a:path w="721360" h="163829">
                <a:moveTo>
                  <a:pt x="329844" y="58013"/>
                </a:moveTo>
                <a:lnTo>
                  <a:pt x="326910" y="56489"/>
                </a:lnTo>
                <a:lnTo>
                  <a:pt x="308419" y="46863"/>
                </a:lnTo>
                <a:lnTo>
                  <a:pt x="289979" y="34302"/>
                </a:lnTo>
                <a:lnTo>
                  <a:pt x="282498" y="27622"/>
                </a:lnTo>
                <a:lnTo>
                  <a:pt x="282498" y="56489"/>
                </a:lnTo>
                <a:lnTo>
                  <a:pt x="215353" y="56489"/>
                </a:lnTo>
                <a:lnTo>
                  <a:pt x="225082" y="48437"/>
                </a:lnTo>
                <a:lnTo>
                  <a:pt x="233832" y="40398"/>
                </a:lnTo>
                <a:lnTo>
                  <a:pt x="241706" y="32397"/>
                </a:lnTo>
                <a:lnTo>
                  <a:pt x="248881" y="24384"/>
                </a:lnTo>
                <a:lnTo>
                  <a:pt x="256095" y="32397"/>
                </a:lnTo>
                <a:lnTo>
                  <a:pt x="264007" y="40398"/>
                </a:lnTo>
                <a:lnTo>
                  <a:pt x="272757" y="48437"/>
                </a:lnTo>
                <a:lnTo>
                  <a:pt x="282498" y="56489"/>
                </a:lnTo>
                <a:lnTo>
                  <a:pt x="282498" y="27622"/>
                </a:lnTo>
                <a:lnTo>
                  <a:pt x="278879" y="24384"/>
                </a:lnTo>
                <a:lnTo>
                  <a:pt x="274675" y="20624"/>
                </a:lnTo>
                <a:lnTo>
                  <a:pt x="262686" y="6096"/>
                </a:lnTo>
                <a:lnTo>
                  <a:pt x="267258" y="0"/>
                </a:lnTo>
                <a:lnTo>
                  <a:pt x="238213" y="0"/>
                </a:lnTo>
                <a:lnTo>
                  <a:pt x="226783" y="15748"/>
                </a:lnTo>
                <a:lnTo>
                  <a:pt x="210921" y="31064"/>
                </a:lnTo>
                <a:lnTo>
                  <a:pt x="190766" y="46126"/>
                </a:lnTo>
                <a:lnTo>
                  <a:pt x="166497" y="61061"/>
                </a:lnTo>
                <a:lnTo>
                  <a:pt x="174104" y="68681"/>
                </a:lnTo>
                <a:lnTo>
                  <a:pt x="178676" y="74777"/>
                </a:lnTo>
                <a:lnTo>
                  <a:pt x="181724" y="79349"/>
                </a:lnTo>
                <a:lnTo>
                  <a:pt x="187439" y="75907"/>
                </a:lnTo>
                <a:lnTo>
                  <a:pt x="193154" y="72301"/>
                </a:lnTo>
                <a:lnTo>
                  <a:pt x="198869" y="68427"/>
                </a:lnTo>
                <a:lnTo>
                  <a:pt x="204597" y="64109"/>
                </a:lnTo>
                <a:lnTo>
                  <a:pt x="204597" y="77825"/>
                </a:lnTo>
                <a:lnTo>
                  <a:pt x="236689" y="77825"/>
                </a:lnTo>
                <a:lnTo>
                  <a:pt x="236689" y="94589"/>
                </a:lnTo>
                <a:lnTo>
                  <a:pt x="187833" y="94589"/>
                </a:lnTo>
                <a:lnTo>
                  <a:pt x="187833" y="114401"/>
                </a:lnTo>
                <a:lnTo>
                  <a:pt x="236689" y="114401"/>
                </a:lnTo>
                <a:lnTo>
                  <a:pt x="236689" y="134302"/>
                </a:lnTo>
                <a:lnTo>
                  <a:pt x="174104" y="134302"/>
                </a:lnTo>
                <a:lnTo>
                  <a:pt x="174104" y="155638"/>
                </a:lnTo>
                <a:lnTo>
                  <a:pt x="322224" y="155638"/>
                </a:lnTo>
                <a:lnTo>
                  <a:pt x="322224" y="134302"/>
                </a:lnTo>
                <a:lnTo>
                  <a:pt x="261162" y="134302"/>
                </a:lnTo>
                <a:lnTo>
                  <a:pt x="261162" y="114401"/>
                </a:lnTo>
                <a:lnTo>
                  <a:pt x="310032" y="114401"/>
                </a:lnTo>
                <a:lnTo>
                  <a:pt x="310032" y="94589"/>
                </a:lnTo>
                <a:lnTo>
                  <a:pt x="261162" y="94589"/>
                </a:lnTo>
                <a:lnTo>
                  <a:pt x="261162" y="77825"/>
                </a:lnTo>
                <a:lnTo>
                  <a:pt x="291642" y="77825"/>
                </a:lnTo>
                <a:lnTo>
                  <a:pt x="291642" y="64109"/>
                </a:lnTo>
                <a:lnTo>
                  <a:pt x="297434" y="67538"/>
                </a:lnTo>
                <a:lnTo>
                  <a:pt x="303352" y="70967"/>
                </a:lnTo>
                <a:lnTo>
                  <a:pt x="309524" y="74396"/>
                </a:lnTo>
                <a:lnTo>
                  <a:pt x="316128" y="77825"/>
                </a:lnTo>
                <a:lnTo>
                  <a:pt x="319176" y="71729"/>
                </a:lnTo>
                <a:lnTo>
                  <a:pt x="323748" y="65633"/>
                </a:lnTo>
                <a:lnTo>
                  <a:pt x="324967" y="64109"/>
                </a:lnTo>
                <a:lnTo>
                  <a:pt x="329844" y="58013"/>
                </a:lnTo>
                <a:close/>
              </a:path>
              <a:path w="721360" h="163829">
                <a:moveTo>
                  <a:pt x="427570" y="25908"/>
                </a:moveTo>
                <a:lnTo>
                  <a:pt x="412330" y="16764"/>
                </a:lnTo>
                <a:lnTo>
                  <a:pt x="407758" y="21336"/>
                </a:lnTo>
                <a:lnTo>
                  <a:pt x="401662" y="30480"/>
                </a:lnTo>
                <a:lnTo>
                  <a:pt x="401662" y="18288"/>
                </a:lnTo>
                <a:lnTo>
                  <a:pt x="398614" y="18288"/>
                </a:lnTo>
                <a:lnTo>
                  <a:pt x="398614" y="35052"/>
                </a:lnTo>
                <a:lnTo>
                  <a:pt x="392518" y="44196"/>
                </a:lnTo>
                <a:lnTo>
                  <a:pt x="389470" y="47244"/>
                </a:lnTo>
                <a:lnTo>
                  <a:pt x="387946" y="47244"/>
                </a:lnTo>
                <a:lnTo>
                  <a:pt x="387946" y="90017"/>
                </a:lnTo>
                <a:lnTo>
                  <a:pt x="372605" y="100685"/>
                </a:lnTo>
                <a:lnTo>
                  <a:pt x="372605" y="112877"/>
                </a:lnTo>
                <a:lnTo>
                  <a:pt x="349758" y="115925"/>
                </a:lnTo>
                <a:lnTo>
                  <a:pt x="356438" y="110070"/>
                </a:lnTo>
                <a:lnTo>
                  <a:pt x="363270" y="103543"/>
                </a:lnTo>
                <a:lnTo>
                  <a:pt x="369671" y="96862"/>
                </a:lnTo>
                <a:lnTo>
                  <a:pt x="375653" y="90017"/>
                </a:lnTo>
                <a:lnTo>
                  <a:pt x="387946" y="90017"/>
                </a:lnTo>
                <a:lnTo>
                  <a:pt x="387946" y="47244"/>
                </a:lnTo>
                <a:lnTo>
                  <a:pt x="384797" y="47244"/>
                </a:lnTo>
                <a:lnTo>
                  <a:pt x="384797" y="35052"/>
                </a:lnTo>
                <a:lnTo>
                  <a:pt x="398614" y="35052"/>
                </a:lnTo>
                <a:lnTo>
                  <a:pt x="398614" y="18288"/>
                </a:lnTo>
                <a:lnTo>
                  <a:pt x="384797" y="18288"/>
                </a:lnTo>
                <a:lnTo>
                  <a:pt x="384797" y="1524"/>
                </a:lnTo>
                <a:lnTo>
                  <a:pt x="364985" y="1524"/>
                </a:lnTo>
                <a:lnTo>
                  <a:pt x="364985" y="18288"/>
                </a:lnTo>
                <a:lnTo>
                  <a:pt x="343649" y="18288"/>
                </a:lnTo>
                <a:lnTo>
                  <a:pt x="343649" y="35052"/>
                </a:lnTo>
                <a:lnTo>
                  <a:pt x="364985" y="35052"/>
                </a:lnTo>
                <a:lnTo>
                  <a:pt x="364985" y="47244"/>
                </a:lnTo>
                <a:lnTo>
                  <a:pt x="337464" y="47244"/>
                </a:lnTo>
                <a:lnTo>
                  <a:pt x="337464" y="64109"/>
                </a:lnTo>
                <a:lnTo>
                  <a:pt x="374129" y="64109"/>
                </a:lnTo>
                <a:lnTo>
                  <a:pt x="371094" y="68681"/>
                </a:lnTo>
                <a:lnTo>
                  <a:pt x="364985" y="74777"/>
                </a:lnTo>
                <a:lnTo>
                  <a:pt x="337464" y="74777"/>
                </a:lnTo>
                <a:lnTo>
                  <a:pt x="337464" y="90017"/>
                </a:lnTo>
                <a:lnTo>
                  <a:pt x="348221" y="90017"/>
                </a:lnTo>
                <a:lnTo>
                  <a:pt x="345186" y="93065"/>
                </a:lnTo>
                <a:lnTo>
                  <a:pt x="340512" y="96113"/>
                </a:lnTo>
                <a:lnTo>
                  <a:pt x="335940" y="99161"/>
                </a:lnTo>
                <a:lnTo>
                  <a:pt x="338861" y="103543"/>
                </a:lnTo>
                <a:lnTo>
                  <a:pt x="338988" y="103733"/>
                </a:lnTo>
                <a:lnTo>
                  <a:pt x="342150" y="110070"/>
                </a:lnTo>
                <a:lnTo>
                  <a:pt x="345186" y="115925"/>
                </a:lnTo>
                <a:lnTo>
                  <a:pt x="335940" y="115925"/>
                </a:lnTo>
                <a:lnTo>
                  <a:pt x="338937" y="135547"/>
                </a:lnTo>
                <a:lnTo>
                  <a:pt x="338988" y="135826"/>
                </a:lnTo>
                <a:lnTo>
                  <a:pt x="347065" y="134708"/>
                </a:lnTo>
                <a:lnTo>
                  <a:pt x="355257" y="133731"/>
                </a:lnTo>
                <a:lnTo>
                  <a:pt x="363715" y="133045"/>
                </a:lnTo>
                <a:lnTo>
                  <a:pt x="372605" y="132778"/>
                </a:lnTo>
                <a:lnTo>
                  <a:pt x="372605" y="138874"/>
                </a:lnTo>
                <a:lnTo>
                  <a:pt x="371094" y="141922"/>
                </a:lnTo>
                <a:lnTo>
                  <a:pt x="349758" y="141922"/>
                </a:lnTo>
                <a:lnTo>
                  <a:pt x="349758" y="148018"/>
                </a:lnTo>
                <a:lnTo>
                  <a:pt x="352628" y="159575"/>
                </a:lnTo>
                <a:lnTo>
                  <a:pt x="352742" y="160020"/>
                </a:lnTo>
                <a:lnTo>
                  <a:pt x="352793" y="160210"/>
                </a:lnTo>
                <a:lnTo>
                  <a:pt x="359486" y="160210"/>
                </a:lnTo>
                <a:lnTo>
                  <a:pt x="367461" y="160020"/>
                </a:lnTo>
                <a:lnTo>
                  <a:pt x="373570" y="159575"/>
                </a:lnTo>
                <a:lnTo>
                  <a:pt x="378701" y="158686"/>
                </a:lnTo>
                <a:lnTo>
                  <a:pt x="387946" y="158686"/>
                </a:lnTo>
                <a:lnTo>
                  <a:pt x="392518" y="152590"/>
                </a:lnTo>
                <a:lnTo>
                  <a:pt x="392518" y="132778"/>
                </a:lnTo>
                <a:lnTo>
                  <a:pt x="392518" y="129730"/>
                </a:lnTo>
                <a:lnTo>
                  <a:pt x="399376" y="129501"/>
                </a:lnTo>
                <a:lnTo>
                  <a:pt x="413092" y="128447"/>
                </a:lnTo>
                <a:lnTo>
                  <a:pt x="419950" y="128206"/>
                </a:lnTo>
                <a:lnTo>
                  <a:pt x="421474" y="123634"/>
                </a:lnTo>
                <a:lnTo>
                  <a:pt x="421474" y="111353"/>
                </a:lnTo>
                <a:lnTo>
                  <a:pt x="421474" y="110070"/>
                </a:lnTo>
                <a:lnTo>
                  <a:pt x="414591" y="110070"/>
                </a:lnTo>
                <a:lnTo>
                  <a:pt x="400253" y="111125"/>
                </a:lnTo>
                <a:lnTo>
                  <a:pt x="392518" y="111353"/>
                </a:lnTo>
                <a:lnTo>
                  <a:pt x="392518" y="105257"/>
                </a:lnTo>
                <a:lnTo>
                  <a:pt x="412330" y="91541"/>
                </a:lnTo>
                <a:lnTo>
                  <a:pt x="412330" y="74777"/>
                </a:lnTo>
                <a:lnTo>
                  <a:pt x="390994" y="74777"/>
                </a:lnTo>
                <a:lnTo>
                  <a:pt x="392518" y="71729"/>
                </a:lnTo>
                <a:lnTo>
                  <a:pt x="395566" y="68681"/>
                </a:lnTo>
                <a:lnTo>
                  <a:pt x="398614" y="64109"/>
                </a:lnTo>
                <a:lnTo>
                  <a:pt x="418426" y="64109"/>
                </a:lnTo>
                <a:lnTo>
                  <a:pt x="418426" y="47244"/>
                </a:lnTo>
                <a:lnTo>
                  <a:pt x="412330" y="47244"/>
                </a:lnTo>
                <a:lnTo>
                  <a:pt x="415988" y="42418"/>
                </a:lnTo>
                <a:lnTo>
                  <a:pt x="419950" y="37147"/>
                </a:lnTo>
                <a:lnTo>
                  <a:pt x="423900" y="31610"/>
                </a:lnTo>
                <a:lnTo>
                  <a:pt x="424624" y="30480"/>
                </a:lnTo>
                <a:lnTo>
                  <a:pt x="427570" y="25908"/>
                </a:lnTo>
                <a:close/>
              </a:path>
              <a:path w="721360" h="163829">
                <a:moveTo>
                  <a:pt x="497865" y="140398"/>
                </a:moveTo>
                <a:lnTo>
                  <a:pt x="470331" y="117449"/>
                </a:lnTo>
                <a:lnTo>
                  <a:pt x="477558" y="102641"/>
                </a:lnTo>
                <a:lnTo>
                  <a:pt x="479221" y="97637"/>
                </a:lnTo>
                <a:lnTo>
                  <a:pt x="483146" y="85928"/>
                </a:lnTo>
                <a:lnTo>
                  <a:pt x="487362" y="67259"/>
                </a:lnTo>
                <a:lnTo>
                  <a:pt x="490245" y="47244"/>
                </a:lnTo>
                <a:lnTo>
                  <a:pt x="496341" y="47244"/>
                </a:lnTo>
                <a:lnTo>
                  <a:pt x="496341" y="27432"/>
                </a:lnTo>
                <a:lnTo>
                  <a:pt x="470331" y="27432"/>
                </a:lnTo>
                <a:lnTo>
                  <a:pt x="470331" y="47244"/>
                </a:lnTo>
                <a:lnTo>
                  <a:pt x="468642" y="60744"/>
                </a:lnTo>
                <a:lnTo>
                  <a:pt x="466026" y="73253"/>
                </a:lnTo>
                <a:lnTo>
                  <a:pt x="465950" y="73621"/>
                </a:lnTo>
                <a:lnTo>
                  <a:pt x="462407" y="85928"/>
                </a:lnTo>
                <a:lnTo>
                  <a:pt x="458139" y="97637"/>
                </a:lnTo>
                <a:lnTo>
                  <a:pt x="453872" y="87972"/>
                </a:lnTo>
                <a:lnTo>
                  <a:pt x="452513" y="83921"/>
                </a:lnTo>
                <a:lnTo>
                  <a:pt x="450329" y="77444"/>
                </a:lnTo>
                <a:lnTo>
                  <a:pt x="447636" y="66357"/>
                </a:lnTo>
                <a:lnTo>
                  <a:pt x="445947" y="54965"/>
                </a:lnTo>
                <a:lnTo>
                  <a:pt x="445947" y="51816"/>
                </a:lnTo>
                <a:lnTo>
                  <a:pt x="447395" y="48933"/>
                </a:lnTo>
                <a:lnTo>
                  <a:pt x="447484" y="47244"/>
                </a:lnTo>
                <a:lnTo>
                  <a:pt x="470331" y="47244"/>
                </a:lnTo>
                <a:lnTo>
                  <a:pt x="470331" y="27432"/>
                </a:lnTo>
                <a:lnTo>
                  <a:pt x="455091" y="27432"/>
                </a:lnTo>
                <a:lnTo>
                  <a:pt x="456615" y="19812"/>
                </a:lnTo>
                <a:lnTo>
                  <a:pt x="459663" y="12192"/>
                </a:lnTo>
                <a:lnTo>
                  <a:pt x="461187" y="3048"/>
                </a:lnTo>
                <a:lnTo>
                  <a:pt x="439851" y="1524"/>
                </a:lnTo>
                <a:lnTo>
                  <a:pt x="435864" y="17513"/>
                </a:lnTo>
                <a:lnTo>
                  <a:pt x="430847" y="33350"/>
                </a:lnTo>
                <a:lnTo>
                  <a:pt x="425043" y="48768"/>
                </a:lnTo>
                <a:lnTo>
                  <a:pt x="418426" y="64109"/>
                </a:lnTo>
                <a:lnTo>
                  <a:pt x="413854" y="73253"/>
                </a:lnTo>
                <a:lnTo>
                  <a:pt x="418426" y="79349"/>
                </a:lnTo>
                <a:lnTo>
                  <a:pt x="422998" y="86969"/>
                </a:lnTo>
                <a:lnTo>
                  <a:pt x="426046" y="93065"/>
                </a:lnTo>
                <a:lnTo>
                  <a:pt x="429094" y="90017"/>
                </a:lnTo>
                <a:lnTo>
                  <a:pt x="432142" y="83921"/>
                </a:lnTo>
                <a:lnTo>
                  <a:pt x="434746" y="92811"/>
                </a:lnTo>
                <a:lnTo>
                  <a:pt x="437743" y="101257"/>
                </a:lnTo>
                <a:lnTo>
                  <a:pt x="441007" y="109435"/>
                </a:lnTo>
                <a:lnTo>
                  <a:pt x="444423" y="117449"/>
                </a:lnTo>
                <a:lnTo>
                  <a:pt x="437007" y="125196"/>
                </a:lnTo>
                <a:lnTo>
                  <a:pt x="428561" y="132207"/>
                </a:lnTo>
                <a:lnTo>
                  <a:pt x="419265" y="138328"/>
                </a:lnTo>
                <a:lnTo>
                  <a:pt x="409282" y="143446"/>
                </a:lnTo>
                <a:lnTo>
                  <a:pt x="415378" y="149542"/>
                </a:lnTo>
                <a:lnTo>
                  <a:pt x="419950" y="157162"/>
                </a:lnTo>
                <a:lnTo>
                  <a:pt x="424522" y="163258"/>
                </a:lnTo>
                <a:lnTo>
                  <a:pt x="434301" y="158140"/>
                </a:lnTo>
                <a:lnTo>
                  <a:pt x="443077" y="152019"/>
                </a:lnTo>
                <a:lnTo>
                  <a:pt x="450964" y="145046"/>
                </a:lnTo>
                <a:lnTo>
                  <a:pt x="458139" y="137350"/>
                </a:lnTo>
                <a:lnTo>
                  <a:pt x="463892" y="143954"/>
                </a:lnTo>
                <a:lnTo>
                  <a:pt x="469963" y="150114"/>
                </a:lnTo>
                <a:lnTo>
                  <a:pt x="476605" y="156006"/>
                </a:lnTo>
                <a:lnTo>
                  <a:pt x="484149" y="161734"/>
                </a:lnTo>
                <a:lnTo>
                  <a:pt x="488721" y="151066"/>
                </a:lnTo>
                <a:lnTo>
                  <a:pt x="494817" y="143446"/>
                </a:lnTo>
                <a:lnTo>
                  <a:pt x="497865" y="140398"/>
                </a:lnTo>
                <a:close/>
              </a:path>
              <a:path w="721360" h="163829">
                <a:moveTo>
                  <a:pt x="647509" y="70205"/>
                </a:moveTo>
                <a:lnTo>
                  <a:pt x="645972" y="70205"/>
                </a:lnTo>
                <a:lnTo>
                  <a:pt x="624636" y="70205"/>
                </a:lnTo>
                <a:lnTo>
                  <a:pt x="624636" y="86969"/>
                </a:lnTo>
                <a:lnTo>
                  <a:pt x="624636" y="96113"/>
                </a:lnTo>
                <a:lnTo>
                  <a:pt x="624636" y="109829"/>
                </a:lnTo>
                <a:lnTo>
                  <a:pt x="624636" y="117449"/>
                </a:lnTo>
                <a:lnTo>
                  <a:pt x="545211" y="117449"/>
                </a:lnTo>
                <a:lnTo>
                  <a:pt x="545211" y="109829"/>
                </a:lnTo>
                <a:lnTo>
                  <a:pt x="624636" y="109829"/>
                </a:lnTo>
                <a:lnTo>
                  <a:pt x="624636" y="96113"/>
                </a:lnTo>
                <a:lnTo>
                  <a:pt x="545211" y="96113"/>
                </a:lnTo>
                <a:lnTo>
                  <a:pt x="545211" y="86969"/>
                </a:lnTo>
                <a:lnTo>
                  <a:pt x="624636" y="86969"/>
                </a:lnTo>
                <a:lnTo>
                  <a:pt x="624636" y="70205"/>
                </a:lnTo>
                <a:lnTo>
                  <a:pt x="522338" y="70205"/>
                </a:lnTo>
                <a:lnTo>
                  <a:pt x="522338" y="161734"/>
                </a:lnTo>
                <a:lnTo>
                  <a:pt x="545211" y="161734"/>
                </a:lnTo>
                <a:lnTo>
                  <a:pt x="545211" y="132778"/>
                </a:lnTo>
                <a:lnTo>
                  <a:pt x="623112" y="132778"/>
                </a:lnTo>
                <a:lnTo>
                  <a:pt x="623112" y="138874"/>
                </a:lnTo>
                <a:lnTo>
                  <a:pt x="620064" y="141922"/>
                </a:lnTo>
                <a:lnTo>
                  <a:pt x="592543" y="141922"/>
                </a:lnTo>
                <a:lnTo>
                  <a:pt x="595591" y="149542"/>
                </a:lnTo>
                <a:lnTo>
                  <a:pt x="597115" y="155638"/>
                </a:lnTo>
                <a:lnTo>
                  <a:pt x="598639" y="160210"/>
                </a:lnTo>
                <a:lnTo>
                  <a:pt x="605523" y="160858"/>
                </a:lnTo>
                <a:lnTo>
                  <a:pt x="611111" y="160858"/>
                </a:lnTo>
                <a:lnTo>
                  <a:pt x="619925" y="160426"/>
                </a:lnTo>
                <a:lnTo>
                  <a:pt x="627684" y="160210"/>
                </a:lnTo>
                <a:lnTo>
                  <a:pt x="635914" y="157911"/>
                </a:lnTo>
                <a:lnTo>
                  <a:pt x="642162" y="153162"/>
                </a:lnTo>
                <a:lnTo>
                  <a:pt x="646125" y="145859"/>
                </a:lnTo>
                <a:lnTo>
                  <a:pt x="647509" y="135826"/>
                </a:lnTo>
                <a:lnTo>
                  <a:pt x="647509" y="132778"/>
                </a:lnTo>
                <a:lnTo>
                  <a:pt x="647509" y="117449"/>
                </a:lnTo>
                <a:lnTo>
                  <a:pt x="647509" y="109829"/>
                </a:lnTo>
                <a:lnTo>
                  <a:pt x="647509" y="96113"/>
                </a:lnTo>
                <a:lnTo>
                  <a:pt x="647509" y="86969"/>
                </a:lnTo>
                <a:lnTo>
                  <a:pt x="647509" y="70205"/>
                </a:lnTo>
                <a:close/>
              </a:path>
              <a:path w="721360" h="163829">
                <a:moveTo>
                  <a:pt x="662838" y="13716"/>
                </a:moveTo>
                <a:lnTo>
                  <a:pt x="610831" y="13716"/>
                </a:lnTo>
                <a:lnTo>
                  <a:pt x="610831" y="45720"/>
                </a:lnTo>
                <a:lnTo>
                  <a:pt x="590778" y="46697"/>
                </a:lnTo>
                <a:lnTo>
                  <a:pt x="589534" y="46697"/>
                </a:lnTo>
                <a:lnTo>
                  <a:pt x="576491" y="47066"/>
                </a:lnTo>
                <a:lnTo>
                  <a:pt x="560768" y="47244"/>
                </a:lnTo>
                <a:lnTo>
                  <a:pt x="551294" y="47244"/>
                </a:lnTo>
                <a:lnTo>
                  <a:pt x="562927" y="40195"/>
                </a:lnTo>
                <a:lnTo>
                  <a:pt x="569125" y="36322"/>
                </a:lnTo>
                <a:lnTo>
                  <a:pt x="575779" y="32004"/>
                </a:lnTo>
                <a:lnTo>
                  <a:pt x="607783" y="32004"/>
                </a:lnTo>
                <a:lnTo>
                  <a:pt x="600163" y="38100"/>
                </a:lnTo>
                <a:lnTo>
                  <a:pt x="606259" y="44196"/>
                </a:lnTo>
                <a:lnTo>
                  <a:pt x="610831" y="45720"/>
                </a:lnTo>
                <a:lnTo>
                  <a:pt x="610831" y="13716"/>
                </a:lnTo>
                <a:lnTo>
                  <a:pt x="598639" y="13716"/>
                </a:lnTo>
                <a:lnTo>
                  <a:pt x="595591" y="7620"/>
                </a:lnTo>
                <a:lnTo>
                  <a:pt x="594067" y="3048"/>
                </a:lnTo>
                <a:lnTo>
                  <a:pt x="592543" y="0"/>
                </a:lnTo>
                <a:lnTo>
                  <a:pt x="566547" y="3048"/>
                </a:lnTo>
                <a:lnTo>
                  <a:pt x="569683" y="6096"/>
                </a:lnTo>
                <a:lnTo>
                  <a:pt x="571207" y="10668"/>
                </a:lnTo>
                <a:lnTo>
                  <a:pt x="572731" y="13716"/>
                </a:lnTo>
                <a:lnTo>
                  <a:pt x="507009" y="13716"/>
                </a:lnTo>
                <a:lnTo>
                  <a:pt x="507009" y="32004"/>
                </a:lnTo>
                <a:lnTo>
                  <a:pt x="545211" y="32004"/>
                </a:lnTo>
                <a:lnTo>
                  <a:pt x="538073" y="37198"/>
                </a:lnTo>
                <a:lnTo>
                  <a:pt x="530517" y="41529"/>
                </a:lnTo>
                <a:lnTo>
                  <a:pt x="522655" y="45300"/>
                </a:lnTo>
                <a:lnTo>
                  <a:pt x="514629" y="48768"/>
                </a:lnTo>
                <a:lnTo>
                  <a:pt x="520725" y="65633"/>
                </a:lnTo>
                <a:lnTo>
                  <a:pt x="539699" y="64490"/>
                </a:lnTo>
                <a:lnTo>
                  <a:pt x="595934" y="62204"/>
                </a:lnTo>
                <a:lnTo>
                  <a:pt x="633780" y="61061"/>
                </a:lnTo>
                <a:lnTo>
                  <a:pt x="638352" y="64109"/>
                </a:lnTo>
                <a:lnTo>
                  <a:pt x="641400" y="67157"/>
                </a:lnTo>
                <a:lnTo>
                  <a:pt x="645972" y="70205"/>
                </a:lnTo>
                <a:lnTo>
                  <a:pt x="657479" y="61061"/>
                </a:lnTo>
                <a:lnTo>
                  <a:pt x="661314" y="58013"/>
                </a:lnTo>
                <a:lnTo>
                  <a:pt x="645109" y="47244"/>
                </a:lnTo>
                <a:lnTo>
                  <a:pt x="633564" y="39700"/>
                </a:lnTo>
                <a:lnTo>
                  <a:pt x="621588" y="32004"/>
                </a:lnTo>
                <a:lnTo>
                  <a:pt x="662838" y="32004"/>
                </a:lnTo>
                <a:lnTo>
                  <a:pt x="662838" y="13716"/>
                </a:lnTo>
                <a:close/>
              </a:path>
              <a:path w="721360" h="163829">
                <a:moveTo>
                  <a:pt x="720839" y="128206"/>
                </a:moveTo>
                <a:lnTo>
                  <a:pt x="719315" y="125158"/>
                </a:lnTo>
                <a:lnTo>
                  <a:pt x="716267" y="122110"/>
                </a:lnTo>
                <a:lnTo>
                  <a:pt x="713219" y="120586"/>
                </a:lnTo>
                <a:lnTo>
                  <a:pt x="707136" y="120586"/>
                </a:lnTo>
                <a:lnTo>
                  <a:pt x="705599" y="122110"/>
                </a:lnTo>
                <a:lnTo>
                  <a:pt x="702551" y="123634"/>
                </a:lnTo>
                <a:lnTo>
                  <a:pt x="700938" y="125158"/>
                </a:lnTo>
                <a:lnTo>
                  <a:pt x="699414" y="128206"/>
                </a:lnTo>
                <a:lnTo>
                  <a:pt x="699414" y="134302"/>
                </a:lnTo>
                <a:lnTo>
                  <a:pt x="700938" y="137350"/>
                </a:lnTo>
                <a:lnTo>
                  <a:pt x="702551" y="138874"/>
                </a:lnTo>
                <a:lnTo>
                  <a:pt x="705599" y="140398"/>
                </a:lnTo>
                <a:lnTo>
                  <a:pt x="707136" y="141922"/>
                </a:lnTo>
                <a:lnTo>
                  <a:pt x="713219" y="141922"/>
                </a:lnTo>
                <a:lnTo>
                  <a:pt x="716267" y="140398"/>
                </a:lnTo>
                <a:lnTo>
                  <a:pt x="719315" y="137350"/>
                </a:lnTo>
                <a:lnTo>
                  <a:pt x="720839" y="134302"/>
                </a:lnTo>
                <a:lnTo>
                  <a:pt x="720839" y="128206"/>
                </a:lnTo>
                <a:close/>
              </a:path>
              <a:path w="721360" h="163829">
                <a:moveTo>
                  <a:pt x="720839" y="54965"/>
                </a:moveTo>
                <a:lnTo>
                  <a:pt x="719315" y="51816"/>
                </a:lnTo>
                <a:lnTo>
                  <a:pt x="717791" y="50292"/>
                </a:lnTo>
                <a:lnTo>
                  <a:pt x="716267" y="47244"/>
                </a:lnTo>
                <a:lnTo>
                  <a:pt x="705599" y="47244"/>
                </a:lnTo>
                <a:lnTo>
                  <a:pt x="702551" y="50292"/>
                </a:lnTo>
                <a:lnTo>
                  <a:pt x="700938" y="51816"/>
                </a:lnTo>
                <a:lnTo>
                  <a:pt x="699414" y="54965"/>
                </a:lnTo>
                <a:lnTo>
                  <a:pt x="699414" y="59537"/>
                </a:lnTo>
                <a:lnTo>
                  <a:pt x="700938" y="62585"/>
                </a:lnTo>
                <a:lnTo>
                  <a:pt x="702551" y="64109"/>
                </a:lnTo>
                <a:lnTo>
                  <a:pt x="705599" y="67157"/>
                </a:lnTo>
                <a:lnTo>
                  <a:pt x="716267" y="67157"/>
                </a:lnTo>
                <a:lnTo>
                  <a:pt x="717791" y="64109"/>
                </a:lnTo>
                <a:lnTo>
                  <a:pt x="720839" y="62585"/>
                </a:lnTo>
                <a:lnTo>
                  <a:pt x="720839" y="549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682305" y="5662040"/>
            <a:ext cx="554355" cy="158750"/>
          </a:xfrm>
          <a:custGeom>
            <a:avLst/>
            <a:gdLst/>
            <a:ahLst/>
            <a:cxnLst/>
            <a:rect l="l" t="t" r="r" b="b"/>
            <a:pathLst>
              <a:path w="554355" h="158750">
                <a:moveTo>
                  <a:pt x="161836" y="10668"/>
                </a:moveTo>
                <a:lnTo>
                  <a:pt x="4572" y="10668"/>
                </a:lnTo>
                <a:lnTo>
                  <a:pt x="4572" y="24384"/>
                </a:lnTo>
                <a:lnTo>
                  <a:pt x="83908" y="24384"/>
                </a:lnTo>
                <a:lnTo>
                  <a:pt x="66725" y="49326"/>
                </a:lnTo>
                <a:lnTo>
                  <a:pt x="47091" y="71526"/>
                </a:lnTo>
                <a:lnTo>
                  <a:pt x="24892" y="91135"/>
                </a:lnTo>
                <a:lnTo>
                  <a:pt x="0" y="108305"/>
                </a:lnTo>
                <a:lnTo>
                  <a:pt x="3048" y="112877"/>
                </a:lnTo>
                <a:lnTo>
                  <a:pt x="6096" y="116014"/>
                </a:lnTo>
                <a:lnTo>
                  <a:pt x="9144" y="120586"/>
                </a:lnTo>
                <a:lnTo>
                  <a:pt x="27774" y="107391"/>
                </a:lnTo>
                <a:lnTo>
                  <a:pt x="44996" y="93078"/>
                </a:lnTo>
                <a:lnTo>
                  <a:pt x="61087" y="77647"/>
                </a:lnTo>
                <a:lnTo>
                  <a:pt x="76301" y="61061"/>
                </a:lnTo>
                <a:lnTo>
                  <a:pt x="76301" y="158686"/>
                </a:lnTo>
                <a:lnTo>
                  <a:pt x="90106" y="158686"/>
                </a:lnTo>
                <a:lnTo>
                  <a:pt x="90106" y="61061"/>
                </a:lnTo>
                <a:lnTo>
                  <a:pt x="90106" y="56489"/>
                </a:lnTo>
                <a:lnTo>
                  <a:pt x="80873" y="56489"/>
                </a:lnTo>
                <a:lnTo>
                  <a:pt x="86537" y="47574"/>
                </a:lnTo>
                <a:lnTo>
                  <a:pt x="91960" y="39255"/>
                </a:lnTo>
                <a:lnTo>
                  <a:pt x="96799" y="31534"/>
                </a:lnTo>
                <a:lnTo>
                  <a:pt x="100774" y="24384"/>
                </a:lnTo>
                <a:lnTo>
                  <a:pt x="161836" y="24384"/>
                </a:lnTo>
                <a:lnTo>
                  <a:pt x="161836" y="10668"/>
                </a:lnTo>
                <a:close/>
              </a:path>
              <a:path w="554355" h="158750">
                <a:moveTo>
                  <a:pt x="164871" y="99161"/>
                </a:moveTo>
                <a:lnTo>
                  <a:pt x="136245" y="80124"/>
                </a:lnTo>
                <a:lnTo>
                  <a:pt x="121069" y="70446"/>
                </a:lnTo>
                <a:lnTo>
                  <a:pt x="105346" y="61061"/>
                </a:lnTo>
                <a:lnTo>
                  <a:pt x="97726" y="73253"/>
                </a:lnTo>
                <a:lnTo>
                  <a:pt x="110629" y="80949"/>
                </a:lnTo>
                <a:lnTo>
                  <a:pt x="124396" y="90208"/>
                </a:lnTo>
                <a:lnTo>
                  <a:pt x="139331" y="100901"/>
                </a:lnTo>
                <a:lnTo>
                  <a:pt x="155727" y="112877"/>
                </a:lnTo>
                <a:lnTo>
                  <a:pt x="164871" y="99161"/>
                </a:lnTo>
                <a:close/>
              </a:path>
              <a:path w="554355" h="158750">
                <a:moveTo>
                  <a:pt x="227545" y="106781"/>
                </a:moveTo>
                <a:lnTo>
                  <a:pt x="219837" y="108305"/>
                </a:lnTo>
                <a:lnTo>
                  <a:pt x="212217" y="111353"/>
                </a:lnTo>
                <a:lnTo>
                  <a:pt x="204597" y="112877"/>
                </a:lnTo>
                <a:lnTo>
                  <a:pt x="204597" y="70205"/>
                </a:lnTo>
                <a:lnTo>
                  <a:pt x="224510" y="70205"/>
                </a:lnTo>
                <a:lnTo>
                  <a:pt x="224510" y="58013"/>
                </a:lnTo>
                <a:lnTo>
                  <a:pt x="204597" y="58013"/>
                </a:lnTo>
                <a:lnTo>
                  <a:pt x="204597" y="21336"/>
                </a:lnTo>
                <a:lnTo>
                  <a:pt x="226021" y="21336"/>
                </a:lnTo>
                <a:lnTo>
                  <a:pt x="226021" y="9144"/>
                </a:lnTo>
                <a:lnTo>
                  <a:pt x="170967" y="9144"/>
                </a:lnTo>
                <a:lnTo>
                  <a:pt x="170967" y="21336"/>
                </a:lnTo>
                <a:lnTo>
                  <a:pt x="192405" y="21336"/>
                </a:lnTo>
                <a:lnTo>
                  <a:pt x="192405" y="58013"/>
                </a:lnTo>
                <a:lnTo>
                  <a:pt x="172504" y="58013"/>
                </a:lnTo>
                <a:lnTo>
                  <a:pt x="172504" y="70205"/>
                </a:lnTo>
                <a:lnTo>
                  <a:pt x="192405" y="70205"/>
                </a:lnTo>
                <a:lnTo>
                  <a:pt x="192405" y="116014"/>
                </a:lnTo>
                <a:lnTo>
                  <a:pt x="184785" y="119062"/>
                </a:lnTo>
                <a:lnTo>
                  <a:pt x="169443" y="122110"/>
                </a:lnTo>
                <a:lnTo>
                  <a:pt x="172504" y="135826"/>
                </a:lnTo>
                <a:lnTo>
                  <a:pt x="227545" y="119062"/>
                </a:lnTo>
                <a:lnTo>
                  <a:pt x="227545" y="112877"/>
                </a:lnTo>
                <a:lnTo>
                  <a:pt x="227545" y="106781"/>
                </a:lnTo>
                <a:close/>
              </a:path>
              <a:path w="554355" h="158750">
                <a:moveTo>
                  <a:pt x="320700" y="9144"/>
                </a:moveTo>
                <a:lnTo>
                  <a:pt x="236689" y="9144"/>
                </a:lnTo>
                <a:lnTo>
                  <a:pt x="236689" y="21336"/>
                </a:lnTo>
                <a:lnTo>
                  <a:pt x="320700" y="21336"/>
                </a:lnTo>
                <a:lnTo>
                  <a:pt x="320700" y="9144"/>
                </a:lnTo>
                <a:close/>
              </a:path>
              <a:path w="554355" h="158750">
                <a:moveTo>
                  <a:pt x="334429" y="117538"/>
                </a:moveTo>
                <a:lnTo>
                  <a:pt x="329857" y="116014"/>
                </a:lnTo>
                <a:lnTo>
                  <a:pt x="325272" y="114401"/>
                </a:lnTo>
                <a:lnTo>
                  <a:pt x="322224" y="112877"/>
                </a:lnTo>
                <a:lnTo>
                  <a:pt x="320700" y="120586"/>
                </a:lnTo>
                <a:lnTo>
                  <a:pt x="320700" y="131254"/>
                </a:lnTo>
                <a:lnTo>
                  <a:pt x="319189" y="137350"/>
                </a:lnTo>
                <a:lnTo>
                  <a:pt x="316128" y="140398"/>
                </a:lnTo>
                <a:lnTo>
                  <a:pt x="300799" y="140398"/>
                </a:lnTo>
                <a:lnTo>
                  <a:pt x="297751" y="138874"/>
                </a:lnTo>
                <a:lnTo>
                  <a:pt x="297751" y="68681"/>
                </a:lnTo>
                <a:lnTo>
                  <a:pt x="329857" y="68681"/>
                </a:lnTo>
                <a:lnTo>
                  <a:pt x="329857" y="56489"/>
                </a:lnTo>
                <a:lnTo>
                  <a:pt x="229082" y="56489"/>
                </a:lnTo>
                <a:lnTo>
                  <a:pt x="229082" y="68681"/>
                </a:lnTo>
                <a:lnTo>
                  <a:pt x="248894" y="68681"/>
                </a:lnTo>
                <a:lnTo>
                  <a:pt x="248335" y="84670"/>
                </a:lnTo>
                <a:lnTo>
                  <a:pt x="236677" y="125526"/>
                </a:lnTo>
                <a:lnTo>
                  <a:pt x="209169" y="148018"/>
                </a:lnTo>
                <a:lnTo>
                  <a:pt x="212217" y="152590"/>
                </a:lnTo>
                <a:lnTo>
                  <a:pt x="215265" y="155638"/>
                </a:lnTo>
                <a:lnTo>
                  <a:pt x="216789" y="158686"/>
                </a:lnTo>
                <a:lnTo>
                  <a:pt x="229412" y="151523"/>
                </a:lnTo>
                <a:lnTo>
                  <a:pt x="256578" y="114808"/>
                </a:lnTo>
                <a:lnTo>
                  <a:pt x="261023" y="70205"/>
                </a:lnTo>
                <a:lnTo>
                  <a:pt x="261073" y="68681"/>
                </a:lnTo>
                <a:lnTo>
                  <a:pt x="285559" y="68681"/>
                </a:lnTo>
                <a:lnTo>
                  <a:pt x="285559" y="146494"/>
                </a:lnTo>
                <a:lnTo>
                  <a:pt x="291655" y="152590"/>
                </a:lnTo>
                <a:lnTo>
                  <a:pt x="323748" y="152590"/>
                </a:lnTo>
                <a:lnTo>
                  <a:pt x="329857" y="146494"/>
                </a:lnTo>
                <a:lnTo>
                  <a:pt x="330644" y="140906"/>
                </a:lnTo>
                <a:lnTo>
                  <a:pt x="330720" y="140398"/>
                </a:lnTo>
                <a:lnTo>
                  <a:pt x="331368" y="135826"/>
                </a:lnTo>
                <a:lnTo>
                  <a:pt x="334429" y="123634"/>
                </a:lnTo>
                <a:lnTo>
                  <a:pt x="334429" y="117538"/>
                </a:lnTo>
                <a:close/>
              </a:path>
              <a:path w="554355" h="158750">
                <a:moveTo>
                  <a:pt x="395478" y="74777"/>
                </a:moveTo>
                <a:lnTo>
                  <a:pt x="386346" y="60693"/>
                </a:lnTo>
                <a:lnTo>
                  <a:pt x="377367" y="47866"/>
                </a:lnTo>
                <a:lnTo>
                  <a:pt x="368681" y="35902"/>
                </a:lnTo>
                <a:lnTo>
                  <a:pt x="360426" y="24384"/>
                </a:lnTo>
                <a:lnTo>
                  <a:pt x="349656" y="32004"/>
                </a:lnTo>
                <a:lnTo>
                  <a:pt x="357085" y="42024"/>
                </a:lnTo>
                <a:lnTo>
                  <a:pt x="365366" y="53771"/>
                </a:lnTo>
                <a:lnTo>
                  <a:pt x="374180" y="67246"/>
                </a:lnTo>
                <a:lnTo>
                  <a:pt x="383286" y="82397"/>
                </a:lnTo>
                <a:lnTo>
                  <a:pt x="395478" y="74777"/>
                </a:lnTo>
                <a:close/>
              </a:path>
              <a:path w="554355" h="158750">
                <a:moveTo>
                  <a:pt x="487108" y="32004"/>
                </a:moveTo>
                <a:lnTo>
                  <a:pt x="474916" y="24384"/>
                </a:lnTo>
                <a:lnTo>
                  <a:pt x="466648" y="38696"/>
                </a:lnTo>
                <a:lnTo>
                  <a:pt x="457949" y="51866"/>
                </a:lnTo>
                <a:lnTo>
                  <a:pt x="448932" y="63906"/>
                </a:lnTo>
                <a:lnTo>
                  <a:pt x="439762" y="74777"/>
                </a:lnTo>
                <a:lnTo>
                  <a:pt x="450532" y="82397"/>
                </a:lnTo>
                <a:lnTo>
                  <a:pt x="460527" y="70688"/>
                </a:lnTo>
                <a:lnTo>
                  <a:pt x="469963" y="58394"/>
                </a:lnTo>
                <a:lnTo>
                  <a:pt x="478815" y="45504"/>
                </a:lnTo>
                <a:lnTo>
                  <a:pt x="487108" y="32004"/>
                </a:lnTo>
                <a:close/>
              </a:path>
              <a:path w="554355" h="158750">
                <a:moveTo>
                  <a:pt x="500926" y="141922"/>
                </a:moveTo>
                <a:lnTo>
                  <a:pt x="472871" y="130175"/>
                </a:lnTo>
                <a:lnTo>
                  <a:pt x="450684" y="113118"/>
                </a:lnTo>
                <a:lnTo>
                  <a:pt x="434517" y="90627"/>
                </a:lnTo>
                <a:lnTo>
                  <a:pt x="432676" y="85445"/>
                </a:lnTo>
                <a:lnTo>
                  <a:pt x="424535" y="62585"/>
                </a:lnTo>
                <a:lnTo>
                  <a:pt x="425640" y="35902"/>
                </a:lnTo>
                <a:lnTo>
                  <a:pt x="425754" y="32004"/>
                </a:lnTo>
                <a:lnTo>
                  <a:pt x="425856" y="28397"/>
                </a:lnTo>
                <a:lnTo>
                  <a:pt x="425894" y="24384"/>
                </a:lnTo>
                <a:lnTo>
                  <a:pt x="426021" y="13411"/>
                </a:lnTo>
                <a:lnTo>
                  <a:pt x="426046" y="0"/>
                </a:lnTo>
                <a:lnTo>
                  <a:pt x="412330" y="0"/>
                </a:lnTo>
                <a:lnTo>
                  <a:pt x="412089" y="13411"/>
                </a:lnTo>
                <a:lnTo>
                  <a:pt x="411264" y="35902"/>
                </a:lnTo>
                <a:lnTo>
                  <a:pt x="411162" y="38696"/>
                </a:lnTo>
                <a:lnTo>
                  <a:pt x="411048" y="41833"/>
                </a:lnTo>
                <a:lnTo>
                  <a:pt x="410997" y="44843"/>
                </a:lnTo>
                <a:lnTo>
                  <a:pt x="410883" y="51866"/>
                </a:lnTo>
                <a:lnTo>
                  <a:pt x="410819" y="56489"/>
                </a:lnTo>
                <a:lnTo>
                  <a:pt x="406222" y="84251"/>
                </a:lnTo>
                <a:lnTo>
                  <a:pt x="392468" y="108165"/>
                </a:lnTo>
                <a:lnTo>
                  <a:pt x="369531" y="128371"/>
                </a:lnTo>
                <a:lnTo>
                  <a:pt x="337464" y="144970"/>
                </a:lnTo>
                <a:lnTo>
                  <a:pt x="342036" y="151066"/>
                </a:lnTo>
                <a:lnTo>
                  <a:pt x="345084" y="155638"/>
                </a:lnTo>
                <a:lnTo>
                  <a:pt x="348145" y="158686"/>
                </a:lnTo>
                <a:lnTo>
                  <a:pt x="374827" y="142963"/>
                </a:lnTo>
                <a:lnTo>
                  <a:pt x="395516" y="125501"/>
                </a:lnTo>
                <a:lnTo>
                  <a:pt x="410464" y="106324"/>
                </a:lnTo>
                <a:lnTo>
                  <a:pt x="419963" y="85445"/>
                </a:lnTo>
                <a:lnTo>
                  <a:pt x="430491" y="108673"/>
                </a:lnTo>
                <a:lnTo>
                  <a:pt x="445909" y="128016"/>
                </a:lnTo>
                <a:lnTo>
                  <a:pt x="465899" y="143624"/>
                </a:lnTo>
                <a:lnTo>
                  <a:pt x="490156" y="155638"/>
                </a:lnTo>
                <a:lnTo>
                  <a:pt x="493293" y="152590"/>
                </a:lnTo>
                <a:lnTo>
                  <a:pt x="496354" y="148018"/>
                </a:lnTo>
                <a:lnTo>
                  <a:pt x="500926" y="141922"/>
                </a:lnTo>
                <a:close/>
              </a:path>
              <a:path w="554355" h="158750">
                <a:moveTo>
                  <a:pt x="554355" y="148018"/>
                </a:moveTo>
                <a:lnTo>
                  <a:pt x="548043" y="141782"/>
                </a:lnTo>
                <a:lnTo>
                  <a:pt x="540588" y="134683"/>
                </a:lnTo>
                <a:lnTo>
                  <a:pt x="531977" y="127025"/>
                </a:lnTo>
                <a:lnTo>
                  <a:pt x="522249" y="119062"/>
                </a:lnTo>
                <a:lnTo>
                  <a:pt x="513105" y="128206"/>
                </a:lnTo>
                <a:lnTo>
                  <a:pt x="521728" y="135089"/>
                </a:lnTo>
                <a:lnTo>
                  <a:pt x="529501" y="142113"/>
                </a:lnTo>
                <a:lnTo>
                  <a:pt x="536727" y="149428"/>
                </a:lnTo>
                <a:lnTo>
                  <a:pt x="543687" y="157162"/>
                </a:lnTo>
                <a:lnTo>
                  <a:pt x="554355" y="148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354300" y="5657469"/>
            <a:ext cx="721360" cy="163830"/>
          </a:xfrm>
          <a:custGeom>
            <a:avLst/>
            <a:gdLst/>
            <a:ahLst/>
            <a:cxnLst/>
            <a:rect l="l" t="t" r="r" b="b"/>
            <a:pathLst>
              <a:path w="721360" h="163829">
                <a:moveTo>
                  <a:pt x="161823" y="15240"/>
                </a:moveTo>
                <a:lnTo>
                  <a:pt x="4572" y="15240"/>
                </a:lnTo>
                <a:lnTo>
                  <a:pt x="4572" y="28956"/>
                </a:lnTo>
                <a:lnTo>
                  <a:pt x="83908" y="28956"/>
                </a:lnTo>
                <a:lnTo>
                  <a:pt x="66713" y="53898"/>
                </a:lnTo>
                <a:lnTo>
                  <a:pt x="47091" y="76098"/>
                </a:lnTo>
                <a:lnTo>
                  <a:pt x="24892" y="95707"/>
                </a:lnTo>
                <a:lnTo>
                  <a:pt x="0" y="112877"/>
                </a:lnTo>
                <a:lnTo>
                  <a:pt x="3035" y="117449"/>
                </a:lnTo>
                <a:lnTo>
                  <a:pt x="6083" y="120586"/>
                </a:lnTo>
                <a:lnTo>
                  <a:pt x="9131" y="125158"/>
                </a:lnTo>
                <a:lnTo>
                  <a:pt x="27736" y="111963"/>
                </a:lnTo>
                <a:lnTo>
                  <a:pt x="44805" y="97650"/>
                </a:lnTo>
                <a:lnTo>
                  <a:pt x="60426" y="82219"/>
                </a:lnTo>
                <a:lnTo>
                  <a:pt x="74764" y="65633"/>
                </a:lnTo>
                <a:lnTo>
                  <a:pt x="74764" y="163258"/>
                </a:lnTo>
                <a:lnTo>
                  <a:pt x="90093" y="163258"/>
                </a:lnTo>
                <a:lnTo>
                  <a:pt x="90093" y="65633"/>
                </a:lnTo>
                <a:lnTo>
                  <a:pt x="90093" y="61061"/>
                </a:lnTo>
                <a:lnTo>
                  <a:pt x="79336" y="61061"/>
                </a:lnTo>
                <a:lnTo>
                  <a:pt x="85890" y="52146"/>
                </a:lnTo>
                <a:lnTo>
                  <a:pt x="91757" y="43827"/>
                </a:lnTo>
                <a:lnTo>
                  <a:pt x="96774" y="36106"/>
                </a:lnTo>
                <a:lnTo>
                  <a:pt x="100774" y="28956"/>
                </a:lnTo>
                <a:lnTo>
                  <a:pt x="161823" y="28956"/>
                </a:lnTo>
                <a:lnTo>
                  <a:pt x="161823" y="15240"/>
                </a:lnTo>
                <a:close/>
              </a:path>
              <a:path w="721360" h="163829">
                <a:moveTo>
                  <a:pt x="164871" y="103733"/>
                </a:moveTo>
                <a:lnTo>
                  <a:pt x="136245" y="84696"/>
                </a:lnTo>
                <a:lnTo>
                  <a:pt x="121069" y="75018"/>
                </a:lnTo>
                <a:lnTo>
                  <a:pt x="105346" y="65633"/>
                </a:lnTo>
                <a:lnTo>
                  <a:pt x="97713" y="77825"/>
                </a:lnTo>
                <a:lnTo>
                  <a:pt x="110617" y="85521"/>
                </a:lnTo>
                <a:lnTo>
                  <a:pt x="124396" y="94780"/>
                </a:lnTo>
                <a:lnTo>
                  <a:pt x="139331" y="105473"/>
                </a:lnTo>
                <a:lnTo>
                  <a:pt x="155727" y="117449"/>
                </a:lnTo>
                <a:lnTo>
                  <a:pt x="164871" y="103733"/>
                </a:lnTo>
                <a:close/>
              </a:path>
              <a:path w="721360" h="163829">
                <a:moveTo>
                  <a:pt x="232117" y="16764"/>
                </a:moveTo>
                <a:lnTo>
                  <a:pt x="172491" y="16764"/>
                </a:lnTo>
                <a:lnTo>
                  <a:pt x="172491" y="28956"/>
                </a:lnTo>
                <a:lnTo>
                  <a:pt x="195453" y="28956"/>
                </a:lnTo>
                <a:lnTo>
                  <a:pt x="191185" y="45834"/>
                </a:lnTo>
                <a:lnTo>
                  <a:pt x="185343" y="62153"/>
                </a:lnTo>
                <a:lnTo>
                  <a:pt x="178041" y="77914"/>
                </a:lnTo>
                <a:lnTo>
                  <a:pt x="169443" y="93065"/>
                </a:lnTo>
                <a:lnTo>
                  <a:pt x="170967" y="96113"/>
                </a:lnTo>
                <a:lnTo>
                  <a:pt x="174015" y="100685"/>
                </a:lnTo>
                <a:lnTo>
                  <a:pt x="175425" y="103530"/>
                </a:lnTo>
                <a:lnTo>
                  <a:pt x="175539" y="103733"/>
                </a:lnTo>
                <a:lnTo>
                  <a:pt x="178587" y="100685"/>
                </a:lnTo>
                <a:lnTo>
                  <a:pt x="180200" y="96113"/>
                </a:lnTo>
                <a:lnTo>
                  <a:pt x="183248" y="93065"/>
                </a:lnTo>
                <a:lnTo>
                  <a:pt x="183248" y="158686"/>
                </a:lnTo>
                <a:lnTo>
                  <a:pt x="195453" y="158686"/>
                </a:lnTo>
                <a:lnTo>
                  <a:pt x="195453" y="144970"/>
                </a:lnTo>
                <a:lnTo>
                  <a:pt x="212204" y="144970"/>
                </a:lnTo>
                <a:lnTo>
                  <a:pt x="212204" y="155638"/>
                </a:lnTo>
                <a:lnTo>
                  <a:pt x="224497" y="155638"/>
                </a:lnTo>
                <a:lnTo>
                  <a:pt x="224497" y="144970"/>
                </a:lnTo>
                <a:lnTo>
                  <a:pt x="224497" y="134302"/>
                </a:lnTo>
                <a:lnTo>
                  <a:pt x="224497" y="79349"/>
                </a:lnTo>
                <a:lnTo>
                  <a:pt x="224497" y="67157"/>
                </a:lnTo>
                <a:lnTo>
                  <a:pt x="212204" y="67157"/>
                </a:lnTo>
                <a:lnTo>
                  <a:pt x="212204" y="79349"/>
                </a:lnTo>
                <a:lnTo>
                  <a:pt x="212204" y="134302"/>
                </a:lnTo>
                <a:lnTo>
                  <a:pt x="195453" y="134302"/>
                </a:lnTo>
                <a:lnTo>
                  <a:pt x="195453" y="93065"/>
                </a:lnTo>
                <a:lnTo>
                  <a:pt x="195453" y="79349"/>
                </a:lnTo>
                <a:lnTo>
                  <a:pt x="212204" y="79349"/>
                </a:lnTo>
                <a:lnTo>
                  <a:pt x="212204" y="67157"/>
                </a:lnTo>
                <a:lnTo>
                  <a:pt x="195453" y="67157"/>
                </a:lnTo>
                <a:lnTo>
                  <a:pt x="198856" y="58623"/>
                </a:lnTo>
                <a:lnTo>
                  <a:pt x="202107" y="49199"/>
                </a:lnTo>
                <a:lnTo>
                  <a:pt x="205079" y="39217"/>
                </a:lnTo>
                <a:lnTo>
                  <a:pt x="207632" y="28956"/>
                </a:lnTo>
                <a:lnTo>
                  <a:pt x="232117" y="28956"/>
                </a:lnTo>
                <a:lnTo>
                  <a:pt x="232117" y="16764"/>
                </a:lnTo>
                <a:close/>
              </a:path>
              <a:path w="721360" h="163829">
                <a:moveTo>
                  <a:pt x="253453" y="114401"/>
                </a:moveTo>
                <a:lnTo>
                  <a:pt x="250875" y="99834"/>
                </a:lnTo>
                <a:lnTo>
                  <a:pt x="247738" y="85826"/>
                </a:lnTo>
                <a:lnTo>
                  <a:pt x="244017" y="72402"/>
                </a:lnTo>
                <a:lnTo>
                  <a:pt x="239737" y="59537"/>
                </a:lnTo>
                <a:lnTo>
                  <a:pt x="229069" y="62585"/>
                </a:lnTo>
                <a:lnTo>
                  <a:pt x="232473" y="75666"/>
                </a:lnTo>
                <a:lnTo>
                  <a:pt x="235737" y="89446"/>
                </a:lnTo>
                <a:lnTo>
                  <a:pt x="238709" y="103530"/>
                </a:lnTo>
                <a:lnTo>
                  <a:pt x="241261" y="117449"/>
                </a:lnTo>
                <a:lnTo>
                  <a:pt x="253453" y="114401"/>
                </a:lnTo>
                <a:close/>
              </a:path>
              <a:path w="721360" h="163829">
                <a:moveTo>
                  <a:pt x="270306" y="22860"/>
                </a:moveTo>
                <a:lnTo>
                  <a:pt x="266560" y="17386"/>
                </a:lnTo>
                <a:lnTo>
                  <a:pt x="262407" y="12192"/>
                </a:lnTo>
                <a:lnTo>
                  <a:pt x="258000" y="7010"/>
                </a:lnTo>
                <a:lnTo>
                  <a:pt x="253453" y="1524"/>
                </a:lnTo>
                <a:lnTo>
                  <a:pt x="244309" y="7620"/>
                </a:lnTo>
                <a:lnTo>
                  <a:pt x="247967" y="13347"/>
                </a:lnTo>
                <a:lnTo>
                  <a:pt x="255892" y="24790"/>
                </a:lnTo>
                <a:lnTo>
                  <a:pt x="259549" y="30480"/>
                </a:lnTo>
                <a:lnTo>
                  <a:pt x="270306" y="22860"/>
                </a:lnTo>
                <a:close/>
              </a:path>
              <a:path w="721360" h="163829">
                <a:moveTo>
                  <a:pt x="329844" y="62585"/>
                </a:moveTo>
                <a:lnTo>
                  <a:pt x="317652" y="59537"/>
                </a:lnTo>
                <a:lnTo>
                  <a:pt x="313893" y="74764"/>
                </a:lnTo>
                <a:lnTo>
                  <a:pt x="309753" y="88684"/>
                </a:lnTo>
                <a:lnTo>
                  <a:pt x="305333" y="101765"/>
                </a:lnTo>
                <a:lnTo>
                  <a:pt x="300799" y="114401"/>
                </a:lnTo>
                <a:lnTo>
                  <a:pt x="309943" y="117449"/>
                </a:lnTo>
                <a:lnTo>
                  <a:pt x="312978" y="118973"/>
                </a:lnTo>
                <a:lnTo>
                  <a:pt x="317360" y="106095"/>
                </a:lnTo>
                <a:lnTo>
                  <a:pt x="321449" y="92494"/>
                </a:lnTo>
                <a:lnTo>
                  <a:pt x="329844" y="62585"/>
                </a:lnTo>
                <a:close/>
              </a:path>
              <a:path w="721360" h="163829">
                <a:moveTo>
                  <a:pt x="332892" y="146494"/>
                </a:moveTo>
                <a:lnTo>
                  <a:pt x="299262" y="146494"/>
                </a:lnTo>
                <a:lnTo>
                  <a:pt x="299262" y="42672"/>
                </a:lnTo>
                <a:lnTo>
                  <a:pt x="329844" y="42672"/>
                </a:lnTo>
                <a:lnTo>
                  <a:pt x="329844" y="30480"/>
                </a:lnTo>
                <a:lnTo>
                  <a:pt x="299262" y="30480"/>
                </a:lnTo>
                <a:lnTo>
                  <a:pt x="303593" y="24790"/>
                </a:lnTo>
                <a:lnTo>
                  <a:pt x="307657" y="19240"/>
                </a:lnTo>
                <a:lnTo>
                  <a:pt x="311734" y="13982"/>
                </a:lnTo>
                <a:lnTo>
                  <a:pt x="316128" y="9144"/>
                </a:lnTo>
                <a:lnTo>
                  <a:pt x="303834" y="0"/>
                </a:lnTo>
                <a:lnTo>
                  <a:pt x="299262" y="7988"/>
                </a:lnTo>
                <a:lnTo>
                  <a:pt x="294690" y="15811"/>
                </a:lnTo>
                <a:lnTo>
                  <a:pt x="290118" y="23368"/>
                </a:lnTo>
                <a:lnTo>
                  <a:pt x="287070" y="28117"/>
                </a:lnTo>
                <a:lnTo>
                  <a:pt x="287070" y="42672"/>
                </a:lnTo>
                <a:lnTo>
                  <a:pt x="287070" y="146494"/>
                </a:lnTo>
                <a:lnTo>
                  <a:pt x="270306" y="146494"/>
                </a:lnTo>
                <a:lnTo>
                  <a:pt x="270306" y="42672"/>
                </a:lnTo>
                <a:lnTo>
                  <a:pt x="287070" y="42672"/>
                </a:lnTo>
                <a:lnTo>
                  <a:pt x="287070" y="28117"/>
                </a:lnTo>
                <a:lnTo>
                  <a:pt x="285546" y="30480"/>
                </a:lnTo>
                <a:lnTo>
                  <a:pt x="259549" y="30480"/>
                </a:lnTo>
                <a:lnTo>
                  <a:pt x="230593" y="30480"/>
                </a:lnTo>
                <a:lnTo>
                  <a:pt x="230593" y="42672"/>
                </a:lnTo>
                <a:lnTo>
                  <a:pt x="259549" y="42672"/>
                </a:lnTo>
                <a:lnTo>
                  <a:pt x="259549" y="146494"/>
                </a:lnTo>
                <a:lnTo>
                  <a:pt x="230593" y="146494"/>
                </a:lnTo>
                <a:lnTo>
                  <a:pt x="230593" y="157162"/>
                </a:lnTo>
                <a:lnTo>
                  <a:pt x="332892" y="157162"/>
                </a:lnTo>
                <a:lnTo>
                  <a:pt x="332892" y="146494"/>
                </a:lnTo>
                <a:close/>
              </a:path>
              <a:path w="721360" h="163829">
                <a:moveTo>
                  <a:pt x="351180" y="65633"/>
                </a:moveTo>
                <a:lnTo>
                  <a:pt x="351066" y="62585"/>
                </a:lnTo>
                <a:lnTo>
                  <a:pt x="350964" y="59537"/>
                </a:lnTo>
                <a:lnTo>
                  <a:pt x="350888" y="57124"/>
                </a:lnTo>
                <a:lnTo>
                  <a:pt x="350037" y="47866"/>
                </a:lnTo>
                <a:lnTo>
                  <a:pt x="348602" y="38341"/>
                </a:lnTo>
                <a:lnTo>
                  <a:pt x="346608" y="28956"/>
                </a:lnTo>
                <a:lnTo>
                  <a:pt x="337464" y="30480"/>
                </a:lnTo>
                <a:lnTo>
                  <a:pt x="342036" y="67157"/>
                </a:lnTo>
                <a:lnTo>
                  <a:pt x="351180" y="65633"/>
                </a:lnTo>
                <a:close/>
              </a:path>
              <a:path w="721360" h="163829">
                <a:moveTo>
                  <a:pt x="387845" y="128206"/>
                </a:moveTo>
                <a:lnTo>
                  <a:pt x="383006" y="121018"/>
                </a:lnTo>
                <a:lnTo>
                  <a:pt x="377482" y="112877"/>
                </a:lnTo>
                <a:lnTo>
                  <a:pt x="372198" y="104978"/>
                </a:lnTo>
                <a:lnTo>
                  <a:pt x="366509" y="96113"/>
                </a:lnTo>
                <a:lnTo>
                  <a:pt x="366737" y="88760"/>
                </a:lnTo>
                <a:lnTo>
                  <a:pt x="367245" y="80873"/>
                </a:lnTo>
                <a:lnTo>
                  <a:pt x="367334" y="79349"/>
                </a:lnTo>
                <a:lnTo>
                  <a:pt x="367436" y="77825"/>
                </a:lnTo>
                <a:lnTo>
                  <a:pt x="367538" y="76301"/>
                </a:lnTo>
                <a:lnTo>
                  <a:pt x="367626" y="74777"/>
                </a:lnTo>
                <a:lnTo>
                  <a:pt x="367728" y="73253"/>
                </a:lnTo>
                <a:lnTo>
                  <a:pt x="367855" y="70205"/>
                </a:lnTo>
                <a:lnTo>
                  <a:pt x="367944" y="67157"/>
                </a:lnTo>
                <a:lnTo>
                  <a:pt x="368033" y="3048"/>
                </a:lnTo>
                <a:lnTo>
                  <a:pt x="357276" y="3048"/>
                </a:lnTo>
                <a:lnTo>
                  <a:pt x="357200" y="59537"/>
                </a:lnTo>
                <a:lnTo>
                  <a:pt x="356082" y="83667"/>
                </a:lnTo>
                <a:lnTo>
                  <a:pt x="355993" y="85445"/>
                </a:lnTo>
                <a:lnTo>
                  <a:pt x="355892" y="87769"/>
                </a:lnTo>
                <a:lnTo>
                  <a:pt x="351967" y="112877"/>
                </a:lnTo>
                <a:lnTo>
                  <a:pt x="351891" y="113271"/>
                </a:lnTo>
                <a:lnTo>
                  <a:pt x="345694" y="134175"/>
                </a:lnTo>
                <a:lnTo>
                  <a:pt x="337464" y="151066"/>
                </a:lnTo>
                <a:lnTo>
                  <a:pt x="343560" y="160210"/>
                </a:lnTo>
                <a:lnTo>
                  <a:pt x="345084" y="163258"/>
                </a:lnTo>
                <a:lnTo>
                  <a:pt x="351269" y="152590"/>
                </a:lnTo>
                <a:lnTo>
                  <a:pt x="351383" y="152400"/>
                </a:lnTo>
                <a:lnTo>
                  <a:pt x="356552" y="140398"/>
                </a:lnTo>
                <a:lnTo>
                  <a:pt x="360578" y="127228"/>
                </a:lnTo>
                <a:lnTo>
                  <a:pt x="363372" y="113271"/>
                </a:lnTo>
                <a:lnTo>
                  <a:pt x="363461" y="112877"/>
                </a:lnTo>
                <a:lnTo>
                  <a:pt x="367766" y="118668"/>
                </a:lnTo>
                <a:lnTo>
                  <a:pt x="371652" y="124587"/>
                </a:lnTo>
                <a:lnTo>
                  <a:pt x="375145" y="130594"/>
                </a:lnTo>
                <a:lnTo>
                  <a:pt x="378701" y="137350"/>
                </a:lnTo>
                <a:lnTo>
                  <a:pt x="387845" y="128206"/>
                </a:lnTo>
                <a:close/>
              </a:path>
              <a:path w="721360" h="163829">
                <a:moveTo>
                  <a:pt x="387845" y="28956"/>
                </a:moveTo>
                <a:lnTo>
                  <a:pt x="378701" y="27432"/>
                </a:lnTo>
                <a:lnTo>
                  <a:pt x="376643" y="34531"/>
                </a:lnTo>
                <a:lnTo>
                  <a:pt x="373126" y="49339"/>
                </a:lnTo>
                <a:lnTo>
                  <a:pt x="371144" y="56273"/>
                </a:lnTo>
                <a:lnTo>
                  <a:pt x="371081" y="56489"/>
                </a:lnTo>
                <a:lnTo>
                  <a:pt x="374129" y="58013"/>
                </a:lnTo>
                <a:lnTo>
                  <a:pt x="377177" y="58013"/>
                </a:lnTo>
                <a:lnTo>
                  <a:pt x="380225" y="59537"/>
                </a:lnTo>
                <a:lnTo>
                  <a:pt x="382270" y="51727"/>
                </a:lnTo>
                <a:lnTo>
                  <a:pt x="385787" y="36728"/>
                </a:lnTo>
                <a:lnTo>
                  <a:pt x="387845" y="28956"/>
                </a:lnTo>
                <a:close/>
              </a:path>
              <a:path w="721360" h="163829">
                <a:moveTo>
                  <a:pt x="409282" y="125158"/>
                </a:moveTo>
                <a:lnTo>
                  <a:pt x="398513" y="120586"/>
                </a:lnTo>
                <a:lnTo>
                  <a:pt x="394817" y="130594"/>
                </a:lnTo>
                <a:lnTo>
                  <a:pt x="390702" y="140017"/>
                </a:lnTo>
                <a:lnTo>
                  <a:pt x="386295" y="148882"/>
                </a:lnTo>
                <a:lnTo>
                  <a:pt x="381762" y="157162"/>
                </a:lnTo>
                <a:lnTo>
                  <a:pt x="392417" y="161734"/>
                </a:lnTo>
                <a:lnTo>
                  <a:pt x="396976" y="152590"/>
                </a:lnTo>
                <a:lnTo>
                  <a:pt x="401421" y="143446"/>
                </a:lnTo>
                <a:lnTo>
                  <a:pt x="405574" y="134302"/>
                </a:lnTo>
                <a:lnTo>
                  <a:pt x="409282" y="125158"/>
                </a:lnTo>
                <a:close/>
              </a:path>
              <a:path w="721360" h="163829">
                <a:moveTo>
                  <a:pt x="436714" y="157162"/>
                </a:moveTo>
                <a:lnTo>
                  <a:pt x="433565" y="146570"/>
                </a:lnTo>
                <a:lnTo>
                  <a:pt x="430999" y="137541"/>
                </a:lnTo>
                <a:lnTo>
                  <a:pt x="428993" y="129946"/>
                </a:lnTo>
                <a:lnTo>
                  <a:pt x="427570" y="123634"/>
                </a:lnTo>
                <a:lnTo>
                  <a:pt x="416902" y="126682"/>
                </a:lnTo>
                <a:lnTo>
                  <a:pt x="420738" y="143446"/>
                </a:lnTo>
                <a:lnTo>
                  <a:pt x="423113" y="153695"/>
                </a:lnTo>
                <a:lnTo>
                  <a:pt x="424522" y="160210"/>
                </a:lnTo>
                <a:lnTo>
                  <a:pt x="436714" y="157162"/>
                </a:lnTo>
                <a:close/>
              </a:path>
              <a:path w="721360" h="163829">
                <a:moveTo>
                  <a:pt x="465759" y="152590"/>
                </a:moveTo>
                <a:lnTo>
                  <a:pt x="462330" y="143738"/>
                </a:lnTo>
                <a:lnTo>
                  <a:pt x="458901" y="135445"/>
                </a:lnTo>
                <a:lnTo>
                  <a:pt x="455472" y="127736"/>
                </a:lnTo>
                <a:lnTo>
                  <a:pt x="452043" y="120586"/>
                </a:lnTo>
                <a:lnTo>
                  <a:pt x="442810" y="125158"/>
                </a:lnTo>
                <a:lnTo>
                  <a:pt x="445363" y="132308"/>
                </a:lnTo>
                <a:lnTo>
                  <a:pt x="448373" y="140017"/>
                </a:lnTo>
                <a:lnTo>
                  <a:pt x="451662" y="148310"/>
                </a:lnTo>
                <a:lnTo>
                  <a:pt x="455091" y="157162"/>
                </a:lnTo>
                <a:lnTo>
                  <a:pt x="465759" y="152590"/>
                </a:lnTo>
                <a:close/>
              </a:path>
              <a:path w="721360" h="163829">
                <a:moveTo>
                  <a:pt x="496341" y="27432"/>
                </a:moveTo>
                <a:lnTo>
                  <a:pt x="491667" y="21336"/>
                </a:lnTo>
                <a:lnTo>
                  <a:pt x="487095" y="15240"/>
                </a:lnTo>
                <a:lnTo>
                  <a:pt x="481012" y="7620"/>
                </a:lnTo>
                <a:lnTo>
                  <a:pt x="471868" y="13716"/>
                </a:lnTo>
                <a:lnTo>
                  <a:pt x="477951" y="22860"/>
                </a:lnTo>
                <a:lnTo>
                  <a:pt x="482523" y="30480"/>
                </a:lnTo>
                <a:lnTo>
                  <a:pt x="485571" y="35052"/>
                </a:lnTo>
                <a:lnTo>
                  <a:pt x="496341" y="27432"/>
                </a:lnTo>
                <a:close/>
              </a:path>
              <a:path w="721360" h="163829">
                <a:moveTo>
                  <a:pt x="497865" y="155638"/>
                </a:moveTo>
                <a:lnTo>
                  <a:pt x="494182" y="146570"/>
                </a:lnTo>
                <a:lnTo>
                  <a:pt x="490093" y="137541"/>
                </a:lnTo>
                <a:lnTo>
                  <a:pt x="485584" y="128206"/>
                </a:lnTo>
                <a:lnTo>
                  <a:pt x="481012" y="118973"/>
                </a:lnTo>
                <a:lnTo>
                  <a:pt x="471868" y="123634"/>
                </a:lnTo>
                <a:lnTo>
                  <a:pt x="476161" y="132778"/>
                </a:lnTo>
                <a:lnTo>
                  <a:pt x="480047" y="141922"/>
                </a:lnTo>
                <a:lnTo>
                  <a:pt x="483641" y="151066"/>
                </a:lnTo>
                <a:lnTo>
                  <a:pt x="487095" y="160210"/>
                </a:lnTo>
                <a:lnTo>
                  <a:pt x="497865" y="155638"/>
                </a:lnTo>
                <a:close/>
              </a:path>
              <a:path w="721360" h="163829">
                <a:moveTo>
                  <a:pt x="500913" y="108305"/>
                </a:moveTo>
                <a:lnTo>
                  <a:pt x="490016" y="98882"/>
                </a:lnTo>
                <a:lnTo>
                  <a:pt x="480441" y="86575"/>
                </a:lnTo>
                <a:lnTo>
                  <a:pt x="472300" y="71412"/>
                </a:lnTo>
                <a:lnTo>
                  <a:pt x="471868" y="70205"/>
                </a:lnTo>
                <a:lnTo>
                  <a:pt x="465759" y="53340"/>
                </a:lnTo>
                <a:lnTo>
                  <a:pt x="497865" y="53340"/>
                </a:lnTo>
                <a:lnTo>
                  <a:pt x="497865" y="42672"/>
                </a:lnTo>
                <a:lnTo>
                  <a:pt x="465759" y="42672"/>
                </a:lnTo>
                <a:lnTo>
                  <a:pt x="465861" y="38341"/>
                </a:lnTo>
                <a:lnTo>
                  <a:pt x="465988" y="33528"/>
                </a:lnTo>
                <a:lnTo>
                  <a:pt x="466864" y="16764"/>
                </a:lnTo>
                <a:lnTo>
                  <a:pt x="466953" y="15240"/>
                </a:lnTo>
                <a:lnTo>
                  <a:pt x="467055" y="13322"/>
                </a:lnTo>
                <a:lnTo>
                  <a:pt x="467080" y="12192"/>
                </a:lnTo>
                <a:lnTo>
                  <a:pt x="467182" y="7620"/>
                </a:lnTo>
                <a:lnTo>
                  <a:pt x="467296" y="3048"/>
                </a:lnTo>
                <a:lnTo>
                  <a:pt x="455091" y="3048"/>
                </a:lnTo>
                <a:lnTo>
                  <a:pt x="455079" y="6096"/>
                </a:lnTo>
                <a:lnTo>
                  <a:pt x="454952" y="22555"/>
                </a:lnTo>
                <a:lnTo>
                  <a:pt x="454837" y="27432"/>
                </a:lnTo>
                <a:lnTo>
                  <a:pt x="454545" y="33274"/>
                </a:lnTo>
                <a:lnTo>
                  <a:pt x="454444" y="35204"/>
                </a:lnTo>
                <a:lnTo>
                  <a:pt x="453567" y="42672"/>
                </a:lnTo>
                <a:lnTo>
                  <a:pt x="435190" y="42672"/>
                </a:lnTo>
                <a:lnTo>
                  <a:pt x="436600" y="39839"/>
                </a:lnTo>
                <a:lnTo>
                  <a:pt x="436714" y="33528"/>
                </a:lnTo>
                <a:lnTo>
                  <a:pt x="436714" y="22860"/>
                </a:lnTo>
                <a:lnTo>
                  <a:pt x="410806" y="22860"/>
                </a:lnTo>
                <a:lnTo>
                  <a:pt x="412330" y="16764"/>
                </a:lnTo>
                <a:lnTo>
                  <a:pt x="413854" y="12192"/>
                </a:lnTo>
                <a:lnTo>
                  <a:pt x="415378" y="6096"/>
                </a:lnTo>
                <a:lnTo>
                  <a:pt x="404710" y="4572"/>
                </a:lnTo>
                <a:lnTo>
                  <a:pt x="399478" y="22555"/>
                </a:lnTo>
                <a:lnTo>
                  <a:pt x="393077" y="39624"/>
                </a:lnTo>
                <a:lnTo>
                  <a:pt x="393001" y="39839"/>
                </a:lnTo>
                <a:lnTo>
                  <a:pt x="385102" y="56273"/>
                </a:lnTo>
                <a:lnTo>
                  <a:pt x="375653" y="71729"/>
                </a:lnTo>
                <a:lnTo>
                  <a:pt x="377177" y="74777"/>
                </a:lnTo>
                <a:lnTo>
                  <a:pt x="380225" y="77825"/>
                </a:lnTo>
                <a:lnTo>
                  <a:pt x="381762" y="80873"/>
                </a:lnTo>
                <a:lnTo>
                  <a:pt x="389229" y="69405"/>
                </a:lnTo>
                <a:lnTo>
                  <a:pt x="395859" y="57772"/>
                </a:lnTo>
                <a:lnTo>
                  <a:pt x="401942" y="45859"/>
                </a:lnTo>
                <a:lnTo>
                  <a:pt x="407758" y="33528"/>
                </a:lnTo>
                <a:lnTo>
                  <a:pt x="426046" y="33528"/>
                </a:lnTo>
                <a:lnTo>
                  <a:pt x="421513" y="56273"/>
                </a:lnTo>
                <a:lnTo>
                  <a:pt x="421474" y="56489"/>
                </a:lnTo>
                <a:lnTo>
                  <a:pt x="418426" y="53340"/>
                </a:lnTo>
                <a:lnTo>
                  <a:pt x="413854" y="50292"/>
                </a:lnTo>
                <a:lnTo>
                  <a:pt x="407758" y="47244"/>
                </a:lnTo>
                <a:lnTo>
                  <a:pt x="403186" y="56273"/>
                </a:lnTo>
                <a:lnTo>
                  <a:pt x="403085" y="56489"/>
                </a:lnTo>
                <a:lnTo>
                  <a:pt x="409282" y="59537"/>
                </a:lnTo>
                <a:lnTo>
                  <a:pt x="413854" y="62585"/>
                </a:lnTo>
                <a:lnTo>
                  <a:pt x="418426" y="67157"/>
                </a:lnTo>
                <a:lnTo>
                  <a:pt x="415378" y="71729"/>
                </a:lnTo>
                <a:lnTo>
                  <a:pt x="413854" y="76301"/>
                </a:lnTo>
                <a:lnTo>
                  <a:pt x="410806" y="79349"/>
                </a:lnTo>
                <a:lnTo>
                  <a:pt x="407758" y="77825"/>
                </a:lnTo>
                <a:lnTo>
                  <a:pt x="403085" y="73253"/>
                </a:lnTo>
                <a:lnTo>
                  <a:pt x="396989" y="68681"/>
                </a:lnTo>
                <a:lnTo>
                  <a:pt x="390906" y="77825"/>
                </a:lnTo>
                <a:lnTo>
                  <a:pt x="395478" y="80873"/>
                </a:lnTo>
                <a:lnTo>
                  <a:pt x="400050" y="85445"/>
                </a:lnTo>
                <a:lnTo>
                  <a:pt x="404710" y="88493"/>
                </a:lnTo>
                <a:lnTo>
                  <a:pt x="400697" y="93980"/>
                </a:lnTo>
                <a:lnTo>
                  <a:pt x="395859" y="99161"/>
                </a:lnTo>
                <a:lnTo>
                  <a:pt x="384797" y="109829"/>
                </a:lnTo>
                <a:lnTo>
                  <a:pt x="387845" y="111353"/>
                </a:lnTo>
                <a:lnTo>
                  <a:pt x="419519" y="87769"/>
                </a:lnTo>
                <a:lnTo>
                  <a:pt x="432638" y="56489"/>
                </a:lnTo>
                <a:lnTo>
                  <a:pt x="433666" y="53340"/>
                </a:lnTo>
                <a:lnTo>
                  <a:pt x="453567" y="53340"/>
                </a:lnTo>
                <a:lnTo>
                  <a:pt x="448716" y="70840"/>
                </a:lnTo>
                <a:lnTo>
                  <a:pt x="441134" y="86575"/>
                </a:lnTo>
                <a:lnTo>
                  <a:pt x="430987" y="100596"/>
                </a:lnTo>
                <a:lnTo>
                  <a:pt x="418426" y="112877"/>
                </a:lnTo>
                <a:lnTo>
                  <a:pt x="421474" y="114401"/>
                </a:lnTo>
                <a:lnTo>
                  <a:pt x="424522" y="117449"/>
                </a:lnTo>
                <a:lnTo>
                  <a:pt x="427570" y="122110"/>
                </a:lnTo>
                <a:lnTo>
                  <a:pt x="439242" y="109474"/>
                </a:lnTo>
                <a:lnTo>
                  <a:pt x="448945" y="96697"/>
                </a:lnTo>
                <a:lnTo>
                  <a:pt x="456361" y="83667"/>
                </a:lnTo>
                <a:lnTo>
                  <a:pt x="461187" y="70205"/>
                </a:lnTo>
                <a:lnTo>
                  <a:pt x="466623" y="84505"/>
                </a:lnTo>
                <a:lnTo>
                  <a:pt x="473773" y="97650"/>
                </a:lnTo>
                <a:lnTo>
                  <a:pt x="482663" y="109677"/>
                </a:lnTo>
                <a:lnTo>
                  <a:pt x="493293" y="120586"/>
                </a:lnTo>
                <a:lnTo>
                  <a:pt x="497865" y="112877"/>
                </a:lnTo>
                <a:lnTo>
                  <a:pt x="500913" y="109829"/>
                </a:lnTo>
                <a:lnTo>
                  <a:pt x="500913" y="108305"/>
                </a:lnTo>
                <a:close/>
              </a:path>
              <a:path w="721360" h="163829">
                <a:moveTo>
                  <a:pt x="647496" y="45720"/>
                </a:moveTo>
                <a:lnTo>
                  <a:pt x="540626" y="45720"/>
                </a:lnTo>
                <a:lnTo>
                  <a:pt x="540626" y="58013"/>
                </a:lnTo>
                <a:lnTo>
                  <a:pt x="647496" y="58013"/>
                </a:lnTo>
                <a:lnTo>
                  <a:pt x="647496" y="45720"/>
                </a:lnTo>
                <a:close/>
              </a:path>
              <a:path w="721360" h="163829">
                <a:moveTo>
                  <a:pt x="659688" y="19812"/>
                </a:moveTo>
                <a:lnTo>
                  <a:pt x="548259" y="19812"/>
                </a:lnTo>
                <a:lnTo>
                  <a:pt x="549770" y="15240"/>
                </a:lnTo>
                <a:lnTo>
                  <a:pt x="551294" y="9144"/>
                </a:lnTo>
                <a:lnTo>
                  <a:pt x="554342" y="4572"/>
                </a:lnTo>
                <a:lnTo>
                  <a:pt x="540626" y="0"/>
                </a:lnTo>
                <a:lnTo>
                  <a:pt x="534022" y="18630"/>
                </a:lnTo>
                <a:lnTo>
                  <a:pt x="525868" y="35826"/>
                </a:lnTo>
                <a:lnTo>
                  <a:pt x="516318" y="51917"/>
                </a:lnTo>
                <a:lnTo>
                  <a:pt x="505485" y="67157"/>
                </a:lnTo>
                <a:lnTo>
                  <a:pt x="507009" y="70205"/>
                </a:lnTo>
                <a:lnTo>
                  <a:pt x="510057" y="82397"/>
                </a:lnTo>
                <a:lnTo>
                  <a:pt x="519798" y="70650"/>
                </a:lnTo>
                <a:lnTo>
                  <a:pt x="528548" y="58153"/>
                </a:lnTo>
                <a:lnTo>
                  <a:pt x="536460" y="44818"/>
                </a:lnTo>
                <a:lnTo>
                  <a:pt x="543687" y="30480"/>
                </a:lnTo>
                <a:lnTo>
                  <a:pt x="659688" y="30480"/>
                </a:lnTo>
                <a:lnTo>
                  <a:pt x="659688" y="19812"/>
                </a:lnTo>
                <a:close/>
              </a:path>
              <a:path w="721360" h="163829">
                <a:moveTo>
                  <a:pt x="668832" y="118973"/>
                </a:moveTo>
                <a:lnTo>
                  <a:pt x="664260" y="117449"/>
                </a:lnTo>
                <a:lnTo>
                  <a:pt x="661212" y="117449"/>
                </a:lnTo>
                <a:lnTo>
                  <a:pt x="656640" y="115925"/>
                </a:lnTo>
                <a:lnTo>
                  <a:pt x="656386" y="123405"/>
                </a:lnTo>
                <a:lnTo>
                  <a:pt x="656374" y="123939"/>
                </a:lnTo>
                <a:lnTo>
                  <a:pt x="655688" y="131635"/>
                </a:lnTo>
                <a:lnTo>
                  <a:pt x="654710" y="138734"/>
                </a:lnTo>
                <a:lnTo>
                  <a:pt x="653592" y="144970"/>
                </a:lnTo>
                <a:lnTo>
                  <a:pt x="652068" y="149542"/>
                </a:lnTo>
                <a:lnTo>
                  <a:pt x="650544" y="149542"/>
                </a:lnTo>
                <a:lnTo>
                  <a:pt x="638924" y="108064"/>
                </a:lnTo>
                <a:lnTo>
                  <a:pt x="638365" y="73253"/>
                </a:lnTo>
                <a:lnTo>
                  <a:pt x="522249" y="73253"/>
                </a:lnTo>
                <a:lnTo>
                  <a:pt x="522249" y="83921"/>
                </a:lnTo>
                <a:lnTo>
                  <a:pt x="626071" y="83921"/>
                </a:lnTo>
                <a:lnTo>
                  <a:pt x="626071" y="91541"/>
                </a:lnTo>
                <a:lnTo>
                  <a:pt x="631291" y="141135"/>
                </a:lnTo>
                <a:lnTo>
                  <a:pt x="644448" y="163258"/>
                </a:lnTo>
                <a:lnTo>
                  <a:pt x="658164" y="163258"/>
                </a:lnTo>
                <a:lnTo>
                  <a:pt x="662749" y="157162"/>
                </a:lnTo>
                <a:lnTo>
                  <a:pt x="664908" y="149542"/>
                </a:lnTo>
                <a:lnTo>
                  <a:pt x="665784" y="146494"/>
                </a:lnTo>
                <a:lnTo>
                  <a:pt x="666902" y="139636"/>
                </a:lnTo>
                <a:lnTo>
                  <a:pt x="667880" y="132778"/>
                </a:lnTo>
                <a:lnTo>
                  <a:pt x="668566" y="125895"/>
                </a:lnTo>
                <a:lnTo>
                  <a:pt x="668832" y="118973"/>
                </a:lnTo>
                <a:close/>
              </a:path>
              <a:path w="721360" h="163829">
                <a:moveTo>
                  <a:pt x="720839" y="152590"/>
                </a:moveTo>
                <a:lnTo>
                  <a:pt x="715378" y="146354"/>
                </a:lnTo>
                <a:lnTo>
                  <a:pt x="708367" y="139255"/>
                </a:lnTo>
                <a:lnTo>
                  <a:pt x="699960" y="131597"/>
                </a:lnTo>
                <a:lnTo>
                  <a:pt x="690270" y="123634"/>
                </a:lnTo>
                <a:lnTo>
                  <a:pt x="681126" y="132778"/>
                </a:lnTo>
                <a:lnTo>
                  <a:pt x="689102" y="139661"/>
                </a:lnTo>
                <a:lnTo>
                  <a:pt x="696937" y="146685"/>
                </a:lnTo>
                <a:lnTo>
                  <a:pt x="704481" y="154000"/>
                </a:lnTo>
                <a:lnTo>
                  <a:pt x="711606" y="161734"/>
                </a:lnTo>
                <a:lnTo>
                  <a:pt x="720839" y="1525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194202" y="5658992"/>
            <a:ext cx="1226820" cy="161925"/>
          </a:xfrm>
          <a:custGeom>
            <a:avLst/>
            <a:gdLst/>
            <a:ahLst/>
            <a:cxnLst/>
            <a:rect l="l" t="t" r="r" b="b"/>
            <a:pathLst>
              <a:path w="1226820" h="161925">
                <a:moveTo>
                  <a:pt x="160401" y="13716"/>
                </a:moveTo>
                <a:lnTo>
                  <a:pt x="4572" y="13716"/>
                </a:lnTo>
                <a:lnTo>
                  <a:pt x="4572" y="27432"/>
                </a:lnTo>
                <a:lnTo>
                  <a:pt x="82486" y="27432"/>
                </a:lnTo>
                <a:lnTo>
                  <a:pt x="65963" y="52374"/>
                </a:lnTo>
                <a:lnTo>
                  <a:pt x="46418" y="74574"/>
                </a:lnTo>
                <a:lnTo>
                  <a:pt x="24282" y="94183"/>
                </a:lnTo>
                <a:lnTo>
                  <a:pt x="0" y="111353"/>
                </a:lnTo>
                <a:lnTo>
                  <a:pt x="3048" y="115925"/>
                </a:lnTo>
                <a:lnTo>
                  <a:pt x="6096" y="119062"/>
                </a:lnTo>
                <a:lnTo>
                  <a:pt x="9144" y="123634"/>
                </a:lnTo>
                <a:lnTo>
                  <a:pt x="27152" y="110439"/>
                </a:lnTo>
                <a:lnTo>
                  <a:pt x="44297" y="96126"/>
                </a:lnTo>
                <a:lnTo>
                  <a:pt x="60286" y="80695"/>
                </a:lnTo>
                <a:lnTo>
                  <a:pt x="74879" y="64109"/>
                </a:lnTo>
                <a:lnTo>
                  <a:pt x="74879" y="161734"/>
                </a:lnTo>
                <a:lnTo>
                  <a:pt x="88582" y="161734"/>
                </a:lnTo>
                <a:lnTo>
                  <a:pt x="88582" y="64109"/>
                </a:lnTo>
                <a:lnTo>
                  <a:pt x="88582" y="59537"/>
                </a:lnTo>
                <a:lnTo>
                  <a:pt x="79438" y="59537"/>
                </a:lnTo>
                <a:lnTo>
                  <a:pt x="85763" y="50622"/>
                </a:lnTo>
                <a:lnTo>
                  <a:pt x="91249" y="42303"/>
                </a:lnTo>
                <a:lnTo>
                  <a:pt x="96151" y="34582"/>
                </a:lnTo>
                <a:lnTo>
                  <a:pt x="100774" y="27432"/>
                </a:lnTo>
                <a:lnTo>
                  <a:pt x="160401" y="27432"/>
                </a:lnTo>
                <a:lnTo>
                  <a:pt x="160401" y="13716"/>
                </a:lnTo>
                <a:close/>
              </a:path>
              <a:path w="1226820" h="161925">
                <a:moveTo>
                  <a:pt x="164985" y="102209"/>
                </a:moveTo>
                <a:lnTo>
                  <a:pt x="150063" y="92837"/>
                </a:lnTo>
                <a:lnTo>
                  <a:pt x="120307" y="73494"/>
                </a:lnTo>
                <a:lnTo>
                  <a:pt x="105448" y="64109"/>
                </a:lnTo>
                <a:lnTo>
                  <a:pt x="97726" y="76301"/>
                </a:lnTo>
                <a:lnTo>
                  <a:pt x="110045" y="83997"/>
                </a:lnTo>
                <a:lnTo>
                  <a:pt x="123913" y="93256"/>
                </a:lnTo>
                <a:lnTo>
                  <a:pt x="139230" y="103949"/>
                </a:lnTo>
                <a:lnTo>
                  <a:pt x="155841" y="115925"/>
                </a:lnTo>
                <a:lnTo>
                  <a:pt x="164985" y="102209"/>
                </a:lnTo>
                <a:close/>
              </a:path>
              <a:path w="1226820" h="161925">
                <a:moveTo>
                  <a:pt x="224510" y="125158"/>
                </a:moveTo>
                <a:lnTo>
                  <a:pt x="184124" y="133311"/>
                </a:lnTo>
                <a:lnTo>
                  <a:pt x="169545" y="135826"/>
                </a:lnTo>
                <a:lnTo>
                  <a:pt x="174129" y="148018"/>
                </a:lnTo>
                <a:lnTo>
                  <a:pt x="183286" y="145719"/>
                </a:lnTo>
                <a:lnTo>
                  <a:pt x="194741" y="143256"/>
                </a:lnTo>
                <a:lnTo>
                  <a:pt x="224510" y="137350"/>
                </a:lnTo>
                <a:lnTo>
                  <a:pt x="224510" y="125158"/>
                </a:lnTo>
                <a:close/>
              </a:path>
              <a:path w="1226820" h="161925">
                <a:moveTo>
                  <a:pt x="227558" y="39624"/>
                </a:moveTo>
                <a:lnTo>
                  <a:pt x="215392" y="33540"/>
                </a:lnTo>
                <a:lnTo>
                  <a:pt x="214896" y="34302"/>
                </a:lnTo>
                <a:lnTo>
                  <a:pt x="211950" y="39255"/>
                </a:lnTo>
                <a:lnTo>
                  <a:pt x="208699" y="44970"/>
                </a:lnTo>
                <a:lnTo>
                  <a:pt x="205714" y="50723"/>
                </a:lnTo>
                <a:lnTo>
                  <a:pt x="203174" y="56489"/>
                </a:lnTo>
                <a:lnTo>
                  <a:pt x="183273" y="56489"/>
                </a:lnTo>
                <a:lnTo>
                  <a:pt x="190195" y="45580"/>
                </a:lnTo>
                <a:lnTo>
                  <a:pt x="197256" y="33540"/>
                </a:lnTo>
                <a:lnTo>
                  <a:pt x="204571" y="20396"/>
                </a:lnTo>
                <a:lnTo>
                  <a:pt x="212318" y="6096"/>
                </a:lnTo>
                <a:lnTo>
                  <a:pt x="200126" y="1524"/>
                </a:lnTo>
                <a:lnTo>
                  <a:pt x="191439" y="19773"/>
                </a:lnTo>
                <a:lnTo>
                  <a:pt x="183654" y="35445"/>
                </a:lnTo>
                <a:lnTo>
                  <a:pt x="176441" y="48298"/>
                </a:lnTo>
                <a:lnTo>
                  <a:pt x="169545" y="58013"/>
                </a:lnTo>
                <a:lnTo>
                  <a:pt x="172605" y="67157"/>
                </a:lnTo>
                <a:lnTo>
                  <a:pt x="190881" y="67157"/>
                </a:lnTo>
                <a:lnTo>
                  <a:pt x="197078" y="65633"/>
                </a:lnTo>
                <a:lnTo>
                  <a:pt x="189560" y="77330"/>
                </a:lnTo>
                <a:lnTo>
                  <a:pt x="183083" y="87160"/>
                </a:lnTo>
                <a:lnTo>
                  <a:pt x="177469" y="94996"/>
                </a:lnTo>
                <a:lnTo>
                  <a:pt x="172605" y="100685"/>
                </a:lnTo>
                <a:lnTo>
                  <a:pt x="175641" y="111353"/>
                </a:lnTo>
                <a:lnTo>
                  <a:pt x="185369" y="110223"/>
                </a:lnTo>
                <a:lnTo>
                  <a:pt x="208292" y="107924"/>
                </a:lnTo>
                <a:lnTo>
                  <a:pt x="221462" y="106781"/>
                </a:lnTo>
                <a:lnTo>
                  <a:pt x="221462" y="102209"/>
                </a:lnTo>
                <a:lnTo>
                  <a:pt x="222986" y="99161"/>
                </a:lnTo>
                <a:lnTo>
                  <a:pt x="222986" y="97637"/>
                </a:lnTo>
                <a:lnTo>
                  <a:pt x="222986" y="96113"/>
                </a:lnTo>
                <a:lnTo>
                  <a:pt x="208724" y="97002"/>
                </a:lnTo>
                <a:lnTo>
                  <a:pt x="198170" y="97447"/>
                </a:lnTo>
                <a:lnTo>
                  <a:pt x="190665" y="97637"/>
                </a:lnTo>
                <a:lnTo>
                  <a:pt x="189357" y="97637"/>
                </a:lnTo>
                <a:lnTo>
                  <a:pt x="206209" y="72669"/>
                </a:lnTo>
                <a:lnTo>
                  <a:pt x="210832" y="65633"/>
                </a:lnTo>
                <a:lnTo>
                  <a:pt x="216839" y="56489"/>
                </a:lnTo>
                <a:lnTo>
                  <a:pt x="227558" y="39624"/>
                </a:lnTo>
                <a:close/>
              </a:path>
              <a:path w="1226820" h="161925">
                <a:moveTo>
                  <a:pt x="310045" y="62585"/>
                </a:moveTo>
                <a:lnTo>
                  <a:pt x="238315" y="62585"/>
                </a:lnTo>
                <a:lnTo>
                  <a:pt x="238315" y="73253"/>
                </a:lnTo>
                <a:lnTo>
                  <a:pt x="310045" y="73253"/>
                </a:lnTo>
                <a:lnTo>
                  <a:pt x="310045" y="62585"/>
                </a:lnTo>
                <a:close/>
              </a:path>
              <a:path w="1226820" h="161925">
                <a:moveTo>
                  <a:pt x="316141" y="93065"/>
                </a:moveTo>
                <a:lnTo>
                  <a:pt x="303949" y="93065"/>
                </a:lnTo>
                <a:lnTo>
                  <a:pt x="303949" y="103733"/>
                </a:lnTo>
                <a:lnTo>
                  <a:pt x="303949" y="140398"/>
                </a:lnTo>
                <a:lnTo>
                  <a:pt x="245948" y="140398"/>
                </a:lnTo>
                <a:lnTo>
                  <a:pt x="245948" y="103733"/>
                </a:lnTo>
                <a:lnTo>
                  <a:pt x="303949" y="103733"/>
                </a:lnTo>
                <a:lnTo>
                  <a:pt x="303949" y="93065"/>
                </a:lnTo>
                <a:lnTo>
                  <a:pt x="233654" y="93065"/>
                </a:lnTo>
                <a:lnTo>
                  <a:pt x="233654" y="161734"/>
                </a:lnTo>
                <a:lnTo>
                  <a:pt x="245948" y="161734"/>
                </a:lnTo>
                <a:lnTo>
                  <a:pt x="245948" y="151066"/>
                </a:lnTo>
                <a:lnTo>
                  <a:pt x="303949" y="151066"/>
                </a:lnTo>
                <a:lnTo>
                  <a:pt x="303949" y="161734"/>
                </a:lnTo>
                <a:lnTo>
                  <a:pt x="316141" y="161734"/>
                </a:lnTo>
                <a:lnTo>
                  <a:pt x="316141" y="151066"/>
                </a:lnTo>
                <a:lnTo>
                  <a:pt x="316141" y="140398"/>
                </a:lnTo>
                <a:lnTo>
                  <a:pt x="316141" y="103733"/>
                </a:lnTo>
                <a:lnTo>
                  <a:pt x="316141" y="93065"/>
                </a:lnTo>
                <a:close/>
              </a:path>
              <a:path w="1226820" h="161925">
                <a:moveTo>
                  <a:pt x="332994" y="58013"/>
                </a:moveTo>
                <a:lnTo>
                  <a:pt x="317550" y="47078"/>
                </a:lnTo>
                <a:lnTo>
                  <a:pt x="303555" y="34874"/>
                </a:lnTo>
                <a:lnTo>
                  <a:pt x="291274" y="21272"/>
                </a:lnTo>
                <a:lnTo>
                  <a:pt x="289293" y="18338"/>
                </a:lnTo>
                <a:lnTo>
                  <a:pt x="280987" y="6096"/>
                </a:lnTo>
                <a:lnTo>
                  <a:pt x="284137" y="1524"/>
                </a:lnTo>
                <a:lnTo>
                  <a:pt x="268795" y="1524"/>
                </a:lnTo>
                <a:lnTo>
                  <a:pt x="258787" y="18338"/>
                </a:lnTo>
                <a:lnTo>
                  <a:pt x="247065" y="34302"/>
                </a:lnTo>
                <a:lnTo>
                  <a:pt x="233603" y="49149"/>
                </a:lnTo>
                <a:lnTo>
                  <a:pt x="218414" y="62585"/>
                </a:lnTo>
                <a:lnTo>
                  <a:pt x="221462" y="65633"/>
                </a:lnTo>
                <a:lnTo>
                  <a:pt x="226034" y="68681"/>
                </a:lnTo>
                <a:lnTo>
                  <a:pt x="227558" y="71729"/>
                </a:lnTo>
                <a:lnTo>
                  <a:pt x="240753" y="59740"/>
                </a:lnTo>
                <a:lnTo>
                  <a:pt x="252780" y="46723"/>
                </a:lnTo>
                <a:lnTo>
                  <a:pt x="263652" y="32854"/>
                </a:lnTo>
                <a:lnTo>
                  <a:pt x="273342" y="18338"/>
                </a:lnTo>
                <a:lnTo>
                  <a:pt x="283425" y="31737"/>
                </a:lnTo>
                <a:lnTo>
                  <a:pt x="295173" y="44627"/>
                </a:lnTo>
                <a:lnTo>
                  <a:pt x="308610" y="56959"/>
                </a:lnTo>
                <a:lnTo>
                  <a:pt x="323761" y="68681"/>
                </a:lnTo>
                <a:lnTo>
                  <a:pt x="326910" y="65633"/>
                </a:lnTo>
                <a:lnTo>
                  <a:pt x="329946" y="61061"/>
                </a:lnTo>
                <a:lnTo>
                  <a:pt x="332994" y="58013"/>
                </a:lnTo>
                <a:close/>
              </a:path>
              <a:path w="1226820" h="161925">
                <a:moveTo>
                  <a:pt x="394055" y="10668"/>
                </a:moveTo>
                <a:lnTo>
                  <a:pt x="345198" y="10668"/>
                </a:lnTo>
                <a:lnTo>
                  <a:pt x="345198" y="161734"/>
                </a:lnTo>
                <a:lnTo>
                  <a:pt x="357378" y="161734"/>
                </a:lnTo>
                <a:lnTo>
                  <a:pt x="357378" y="21336"/>
                </a:lnTo>
                <a:lnTo>
                  <a:pt x="380339" y="21336"/>
                </a:lnTo>
                <a:lnTo>
                  <a:pt x="376897" y="33020"/>
                </a:lnTo>
                <a:lnTo>
                  <a:pt x="370001" y="56997"/>
                </a:lnTo>
                <a:lnTo>
                  <a:pt x="366522" y="68681"/>
                </a:lnTo>
                <a:lnTo>
                  <a:pt x="373456" y="78066"/>
                </a:lnTo>
                <a:lnTo>
                  <a:pt x="378231" y="87731"/>
                </a:lnTo>
                <a:lnTo>
                  <a:pt x="380974" y="97409"/>
                </a:lnTo>
                <a:lnTo>
                  <a:pt x="381863" y="106781"/>
                </a:lnTo>
                <a:lnTo>
                  <a:pt x="381863" y="115925"/>
                </a:lnTo>
                <a:lnTo>
                  <a:pt x="378815" y="120586"/>
                </a:lnTo>
                <a:lnTo>
                  <a:pt x="363486" y="120586"/>
                </a:lnTo>
                <a:lnTo>
                  <a:pt x="358902" y="119062"/>
                </a:lnTo>
                <a:lnTo>
                  <a:pt x="360426" y="123634"/>
                </a:lnTo>
                <a:lnTo>
                  <a:pt x="360426" y="129730"/>
                </a:lnTo>
                <a:lnTo>
                  <a:pt x="361950" y="132778"/>
                </a:lnTo>
                <a:lnTo>
                  <a:pt x="371195" y="132778"/>
                </a:lnTo>
                <a:lnTo>
                  <a:pt x="381190" y="131330"/>
                </a:lnTo>
                <a:lnTo>
                  <a:pt x="388340" y="126873"/>
                </a:lnTo>
                <a:lnTo>
                  <a:pt x="391858" y="120586"/>
                </a:lnTo>
                <a:lnTo>
                  <a:pt x="392620" y="119240"/>
                </a:lnTo>
                <a:lnTo>
                  <a:pt x="394055" y="108305"/>
                </a:lnTo>
                <a:lnTo>
                  <a:pt x="393204" y="97409"/>
                </a:lnTo>
                <a:lnTo>
                  <a:pt x="393166" y="96926"/>
                </a:lnTo>
                <a:lnTo>
                  <a:pt x="390436" y="85826"/>
                </a:lnTo>
                <a:lnTo>
                  <a:pt x="385686" y="75311"/>
                </a:lnTo>
                <a:lnTo>
                  <a:pt x="378815" y="65633"/>
                </a:lnTo>
                <a:lnTo>
                  <a:pt x="381406" y="59359"/>
                </a:lnTo>
                <a:lnTo>
                  <a:pt x="384721" y="49771"/>
                </a:lnTo>
                <a:lnTo>
                  <a:pt x="394055" y="21336"/>
                </a:lnTo>
                <a:lnTo>
                  <a:pt x="394055" y="10668"/>
                </a:lnTo>
                <a:close/>
              </a:path>
              <a:path w="1226820" h="161925">
                <a:moveTo>
                  <a:pt x="497878" y="12192"/>
                </a:moveTo>
                <a:lnTo>
                  <a:pt x="397103" y="12192"/>
                </a:lnTo>
                <a:lnTo>
                  <a:pt x="397103" y="22860"/>
                </a:lnTo>
                <a:lnTo>
                  <a:pt x="436829" y="22860"/>
                </a:lnTo>
                <a:lnTo>
                  <a:pt x="432244" y="45720"/>
                </a:lnTo>
                <a:lnTo>
                  <a:pt x="403199" y="45720"/>
                </a:lnTo>
                <a:lnTo>
                  <a:pt x="403199" y="160210"/>
                </a:lnTo>
                <a:lnTo>
                  <a:pt x="415391" y="160210"/>
                </a:lnTo>
                <a:lnTo>
                  <a:pt x="415391" y="148018"/>
                </a:lnTo>
                <a:lnTo>
                  <a:pt x="476542" y="148018"/>
                </a:lnTo>
                <a:lnTo>
                  <a:pt x="476542" y="160210"/>
                </a:lnTo>
                <a:lnTo>
                  <a:pt x="490258" y="160210"/>
                </a:lnTo>
                <a:lnTo>
                  <a:pt x="490258" y="148018"/>
                </a:lnTo>
                <a:lnTo>
                  <a:pt x="490258" y="137350"/>
                </a:lnTo>
                <a:lnTo>
                  <a:pt x="490258" y="103733"/>
                </a:lnTo>
                <a:lnTo>
                  <a:pt x="490258" y="91541"/>
                </a:lnTo>
                <a:lnTo>
                  <a:pt x="490258" y="58013"/>
                </a:lnTo>
                <a:lnTo>
                  <a:pt x="490258" y="45720"/>
                </a:lnTo>
                <a:lnTo>
                  <a:pt x="476542" y="45720"/>
                </a:lnTo>
                <a:lnTo>
                  <a:pt x="476542" y="58013"/>
                </a:lnTo>
                <a:lnTo>
                  <a:pt x="476542" y="91541"/>
                </a:lnTo>
                <a:lnTo>
                  <a:pt x="476542" y="103733"/>
                </a:lnTo>
                <a:lnTo>
                  <a:pt x="476542" y="137350"/>
                </a:lnTo>
                <a:lnTo>
                  <a:pt x="415391" y="137350"/>
                </a:lnTo>
                <a:lnTo>
                  <a:pt x="415391" y="103733"/>
                </a:lnTo>
                <a:lnTo>
                  <a:pt x="476542" y="103733"/>
                </a:lnTo>
                <a:lnTo>
                  <a:pt x="476542" y="91541"/>
                </a:lnTo>
                <a:lnTo>
                  <a:pt x="415391" y="91541"/>
                </a:lnTo>
                <a:lnTo>
                  <a:pt x="415391" y="58013"/>
                </a:lnTo>
                <a:lnTo>
                  <a:pt x="476542" y="58013"/>
                </a:lnTo>
                <a:lnTo>
                  <a:pt x="476542" y="45720"/>
                </a:lnTo>
                <a:lnTo>
                  <a:pt x="445973" y="45720"/>
                </a:lnTo>
                <a:lnTo>
                  <a:pt x="450532" y="22860"/>
                </a:lnTo>
                <a:lnTo>
                  <a:pt x="497878" y="22860"/>
                </a:lnTo>
                <a:lnTo>
                  <a:pt x="497878" y="12192"/>
                </a:lnTo>
                <a:close/>
              </a:path>
              <a:path w="1226820" h="161925">
                <a:moveTo>
                  <a:pt x="667423" y="138874"/>
                </a:moveTo>
                <a:lnTo>
                  <a:pt x="595693" y="138874"/>
                </a:lnTo>
                <a:lnTo>
                  <a:pt x="595693" y="97637"/>
                </a:lnTo>
                <a:lnTo>
                  <a:pt x="653707" y="97637"/>
                </a:lnTo>
                <a:lnTo>
                  <a:pt x="653707" y="85445"/>
                </a:lnTo>
                <a:lnTo>
                  <a:pt x="595693" y="85445"/>
                </a:lnTo>
                <a:lnTo>
                  <a:pt x="595693" y="47244"/>
                </a:lnTo>
                <a:lnTo>
                  <a:pt x="658279" y="47244"/>
                </a:lnTo>
                <a:lnTo>
                  <a:pt x="658279" y="33528"/>
                </a:lnTo>
                <a:lnTo>
                  <a:pt x="595693" y="33528"/>
                </a:lnTo>
                <a:lnTo>
                  <a:pt x="595693" y="0"/>
                </a:lnTo>
                <a:lnTo>
                  <a:pt x="581888" y="0"/>
                </a:lnTo>
                <a:lnTo>
                  <a:pt x="581888" y="33528"/>
                </a:lnTo>
                <a:lnTo>
                  <a:pt x="545223" y="33528"/>
                </a:lnTo>
                <a:lnTo>
                  <a:pt x="548259" y="27432"/>
                </a:lnTo>
                <a:lnTo>
                  <a:pt x="551408" y="19812"/>
                </a:lnTo>
                <a:lnTo>
                  <a:pt x="554456" y="10668"/>
                </a:lnTo>
                <a:lnTo>
                  <a:pt x="540639" y="7620"/>
                </a:lnTo>
                <a:lnTo>
                  <a:pt x="534060" y="25361"/>
                </a:lnTo>
                <a:lnTo>
                  <a:pt x="525767" y="41960"/>
                </a:lnTo>
                <a:lnTo>
                  <a:pt x="515734" y="57429"/>
                </a:lnTo>
                <a:lnTo>
                  <a:pt x="503974" y="71729"/>
                </a:lnTo>
                <a:lnTo>
                  <a:pt x="508647" y="74777"/>
                </a:lnTo>
                <a:lnTo>
                  <a:pt x="511683" y="79349"/>
                </a:lnTo>
                <a:lnTo>
                  <a:pt x="513207" y="82397"/>
                </a:lnTo>
                <a:lnTo>
                  <a:pt x="520039" y="74142"/>
                </a:lnTo>
                <a:lnTo>
                  <a:pt x="526732" y="65430"/>
                </a:lnTo>
                <a:lnTo>
                  <a:pt x="533133" y="56426"/>
                </a:lnTo>
                <a:lnTo>
                  <a:pt x="539115" y="47244"/>
                </a:lnTo>
                <a:lnTo>
                  <a:pt x="581888" y="47244"/>
                </a:lnTo>
                <a:lnTo>
                  <a:pt x="581888" y="85445"/>
                </a:lnTo>
                <a:lnTo>
                  <a:pt x="523875" y="85445"/>
                </a:lnTo>
                <a:lnTo>
                  <a:pt x="523875" y="97637"/>
                </a:lnTo>
                <a:lnTo>
                  <a:pt x="581888" y="97637"/>
                </a:lnTo>
                <a:lnTo>
                  <a:pt x="581888" y="138874"/>
                </a:lnTo>
                <a:lnTo>
                  <a:pt x="505587" y="138874"/>
                </a:lnTo>
                <a:lnTo>
                  <a:pt x="505587" y="151066"/>
                </a:lnTo>
                <a:lnTo>
                  <a:pt x="667423" y="151066"/>
                </a:lnTo>
                <a:lnTo>
                  <a:pt x="667423" y="138874"/>
                </a:lnTo>
                <a:close/>
              </a:path>
              <a:path w="1226820" h="161925">
                <a:moveTo>
                  <a:pt x="835444" y="143446"/>
                </a:moveTo>
                <a:lnTo>
                  <a:pt x="809967" y="127203"/>
                </a:lnTo>
                <a:lnTo>
                  <a:pt x="788631" y="103771"/>
                </a:lnTo>
                <a:lnTo>
                  <a:pt x="771613" y="73469"/>
                </a:lnTo>
                <a:lnTo>
                  <a:pt x="759053" y="36576"/>
                </a:lnTo>
                <a:lnTo>
                  <a:pt x="760831" y="28346"/>
                </a:lnTo>
                <a:lnTo>
                  <a:pt x="761911" y="19812"/>
                </a:lnTo>
                <a:lnTo>
                  <a:pt x="763625" y="3048"/>
                </a:lnTo>
                <a:lnTo>
                  <a:pt x="748385" y="3048"/>
                </a:lnTo>
                <a:lnTo>
                  <a:pt x="742048" y="50825"/>
                </a:lnTo>
                <a:lnTo>
                  <a:pt x="727557" y="91008"/>
                </a:lnTo>
                <a:lnTo>
                  <a:pt x="704748" y="123456"/>
                </a:lnTo>
                <a:lnTo>
                  <a:pt x="673519" y="148018"/>
                </a:lnTo>
                <a:lnTo>
                  <a:pt x="681139" y="155638"/>
                </a:lnTo>
                <a:lnTo>
                  <a:pt x="727938" y="119214"/>
                </a:lnTo>
                <a:lnTo>
                  <a:pt x="754481" y="61061"/>
                </a:lnTo>
                <a:lnTo>
                  <a:pt x="766521" y="93040"/>
                </a:lnTo>
                <a:lnTo>
                  <a:pt x="782154" y="120167"/>
                </a:lnTo>
                <a:lnTo>
                  <a:pt x="801522" y="142151"/>
                </a:lnTo>
                <a:lnTo>
                  <a:pt x="824776" y="158686"/>
                </a:lnTo>
                <a:lnTo>
                  <a:pt x="830872" y="149542"/>
                </a:lnTo>
                <a:lnTo>
                  <a:pt x="835444" y="143446"/>
                </a:lnTo>
                <a:close/>
              </a:path>
              <a:path w="1226820" h="161925">
                <a:moveTo>
                  <a:pt x="1003465" y="73253"/>
                </a:moveTo>
                <a:lnTo>
                  <a:pt x="962215" y="73253"/>
                </a:lnTo>
                <a:lnTo>
                  <a:pt x="962215" y="24384"/>
                </a:lnTo>
                <a:lnTo>
                  <a:pt x="995743" y="24384"/>
                </a:lnTo>
                <a:lnTo>
                  <a:pt x="995743" y="12192"/>
                </a:lnTo>
                <a:lnTo>
                  <a:pt x="948410" y="12192"/>
                </a:lnTo>
                <a:lnTo>
                  <a:pt x="948410" y="24384"/>
                </a:lnTo>
                <a:lnTo>
                  <a:pt x="948410" y="73253"/>
                </a:lnTo>
                <a:lnTo>
                  <a:pt x="898029" y="73253"/>
                </a:lnTo>
                <a:lnTo>
                  <a:pt x="898029" y="24384"/>
                </a:lnTo>
                <a:lnTo>
                  <a:pt x="948410" y="24384"/>
                </a:lnTo>
                <a:lnTo>
                  <a:pt x="948410" y="12192"/>
                </a:lnTo>
                <a:lnTo>
                  <a:pt x="849160" y="12192"/>
                </a:lnTo>
                <a:lnTo>
                  <a:pt x="849160" y="24384"/>
                </a:lnTo>
                <a:lnTo>
                  <a:pt x="884301" y="24384"/>
                </a:lnTo>
                <a:lnTo>
                  <a:pt x="884301" y="73253"/>
                </a:lnTo>
                <a:lnTo>
                  <a:pt x="841540" y="73253"/>
                </a:lnTo>
                <a:lnTo>
                  <a:pt x="841540" y="85445"/>
                </a:lnTo>
                <a:lnTo>
                  <a:pt x="884301" y="85445"/>
                </a:lnTo>
                <a:lnTo>
                  <a:pt x="883742" y="98259"/>
                </a:lnTo>
                <a:lnTo>
                  <a:pt x="863866" y="137922"/>
                </a:lnTo>
                <a:lnTo>
                  <a:pt x="843064" y="151066"/>
                </a:lnTo>
                <a:lnTo>
                  <a:pt x="846112" y="154114"/>
                </a:lnTo>
                <a:lnTo>
                  <a:pt x="849160" y="158686"/>
                </a:lnTo>
                <a:lnTo>
                  <a:pt x="852208" y="161734"/>
                </a:lnTo>
                <a:lnTo>
                  <a:pt x="865682" y="153733"/>
                </a:lnTo>
                <a:lnTo>
                  <a:pt x="892873" y="121742"/>
                </a:lnTo>
                <a:lnTo>
                  <a:pt x="898029" y="85445"/>
                </a:lnTo>
                <a:lnTo>
                  <a:pt x="948410" y="85445"/>
                </a:lnTo>
                <a:lnTo>
                  <a:pt x="948410" y="160210"/>
                </a:lnTo>
                <a:lnTo>
                  <a:pt x="962215" y="160210"/>
                </a:lnTo>
                <a:lnTo>
                  <a:pt x="962215" y="85445"/>
                </a:lnTo>
                <a:lnTo>
                  <a:pt x="1003465" y="85445"/>
                </a:lnTo>
                <a:lnTo>
                  <a:pt x="1003465" y="73253"/>
                </a:lnTo>
                <a:close/>
              </a:path>
              <a:path w="1226820" h="161925">
                <a:moveTo>
                  <a:pt x="1033945" y="33528"/>
                </a:moveTo>
                <a:lnTo>
                  <a:pt x="1021753" y="33528"/>
                </a:lnTo>
                <a:lnTo>
                  <a:pt x="1021753" y="160210"/>
                </a:lnTo>
                <a:lnTo>
                  <a:pt x="1033945" y="160210"/>
                </a:lnTo>
                <a:lnTo>
                  <a:pt x="1033945" y="33528"/>
                </a:lnTo>
                <a:close/>
              </a:path>
              <a:path w="1226820" h="161925">
                <a:moveTo>
                  <a:pt x="1061466" y="22860"/>
                </a:moveTo>
                <a:lnTo>
                  <a:pt x="1055738" y="16294"/>
                </a:lnTo>
                <a:lnTo>
                  <a:pt x="1050023" y="10287"/>
                </a:lnTo>
                <a:lnTo>
                  <a:pt x="1044282" y="4864"/>
                </a:lnTo>
                <a:lnTo>
                  <a:pt x="1038517" y="0"/>
                </a:lnTo>
                <a:lnTo>
                  <a:pt x="1029373" y="7620"/>
                </a:lnTo>
                <a:lnTo>
                  <a:pt x="1034199" y="13360"/>
                </a:lnTo>
                <a:lnTo>
                  <a:pt x="1045057" y="25412"/>
                </a:lnTo>
                <a:lnTo>
                  <a:pt x="1050810" y="32004"/>
                </a:lnTo>
                <a:lnTo>
                  <a:pt x="1061466" y="22860"/>
                </a:lnTo>
                <a:close/>
              </a:path>
              <a:path w="1226820" h="161925">
                <a:moveTo>
                  <a:pt x="1159205" y="12192"/>
                </a:moveTo>
                <a:lnTo>
                  <a:pt x="1070622" y="12192"/>
                </a:lnTo>
                <a:lnTo>
                  <a:pt x="1070622" y="24384"/>
                </a:lnTo>
                <a:lnTo>
                  <a:pt x="1147000" y="24384"/>
                </a:lnTo>
                <a:lnTo>
                  <a:pt x="1147000" y="141922"/>
                </a:lnTo>
                <a:lnTo>
                  <a:pt x="1142428" y="144970"/>
                </a:lnTo>
                <a:lnTo>
                  <a:pt x="1108811" y="144970"/>
                </a:lnTo>
                <a:lnTo>
                  <a:pt x="1110335" y="149542"/>
                </a:lnTo>
                <a:lnTo>
                  <a:pt x="1110335" y="154114"/>
                </a:lnTo>
                <a:lnTo>
                  <a:pt x="1111859" y="158686"/>
                </a:lnTo>
                <a:lnTo>
                  <a:pt x="1137856" y="158686"/>
                </a:lnTo>
                <a:lnTo>
                  <a:pt x="1147610" y="157264"/>
                </a:lnTo>
                <a:lnTo>
                  <a:pt x="1154239" y="152971"/>
                </a:lnTo>
                <a:lnTo>
                  <a:pt x="1158011" y="145834"/>
                </a:lnTo>
                <a:lnTo>
                  <a:pt x="1159205" y="135826"/>
                </a:lnTo>
                <a:lnTo>
                  <a:pt x="1159205" y="12192"/>
                </a:lnTo>
                <a:close/>
              </a:path>
              <a:path w="1226820" h="161925">
                <a:moveTo>
                  <a:pt x="1226439" y="132778"/>
                </a:moveTo>
                <a:lnTo>
                  <a:pt x="1225677" y="129730"/>
                </a:lnTo>
                <a:lnTo>
                  <a:pt x="1224915" y="126682"/>
                </a:lnTo>
                <a:lnTo>
                  <a:pt x="1220254" y="123634"/>
                </a:lnTo>
                <a:lnTo>
                  <a:pt x="1215682" y="119062"/>
                </a:lnTo>
                <a:lnTo>
                  <a:pt x="1214158" y="118529"/>
                </a:lnTo>
                <a:lnTo>
                  <a:pt x="1214158" y="132778"/>
                </a:lnTo>
                <a:lnTo>
                  <a:pt x="1214158" y="143446"/>
                </a:lnTo>
                <a:lnTo>
                  <a:pt x="1211110" y="144970"/>
                </a:lnTo>
                <a:lnTo>
                  <a:pt x="1209586" y="146494"/>
                </a:lnTo>
                <a:lnTo>
                  <a:pt x="1201966" y="146494"/>
                </a:lnTo>
                <a:lnTo>
                  <a:pt x="1200442" y="144970"/>
                </a:lnTo>
                <a:lnTo>
                  <a:pt x="1197394" y="143446"/>
                </a:lnTo>
                <a:lnTo>
                  <a:pt x="1197394" y="132778"/>
                </a:lnTo>
                <a:lnTo>
                  <a:pt x="1200442" y="129730"/>
                </a:lnTo>
                <a:lnTo>
                  <a:pt x="1209586" y="129730"/>
                </a:lnTo>
                <a:lnTo>
                  <a:pt x="1212634" y="131254"/>
                </a:lnTo>
                <a:lnTo>
                  <a:pt x="1214158" y="132778"/>
                </a:lnTo>
                <a:lnTo>
                  <a:pt x="1214158" y="118529"/>
                </a:lnTo>
                <a:lnTo>
                  <a:pt x="1211110" y="117449"/>
                </a:lnTo>
                <a:lnTo>
                  <a:pt x="1200442" y="117449"/>
                </a:lnTo>
                <a:lnTo>
                  <a:pt x="1195870" y="119062"/>
                </a:lnTo>
                <a:lnTo>
                  <a:pt x="1191298" y="123634"/>
                </a:lnTo>
                <a:lnTo>
                  <a:pt x="1186726" y="126682"/>
                </a:lnTo>
                <a:lnTo>
                  <a:pt x="1185202" y="131254"/>
                </a:lnTo>
                <a:lnTo>
                  <a:pt x="1185202" y="143446"/>
                </a:lnTo>
                <a:lnTo>
                  <a:pt x="1186726" y="149542"/>
                </a:lnTo>
                <a:lnTo>
                  <a:pt x="1191298" y="152590"/>
                </a:lnTo>
                <a:lnTo>
                  <a:pt x="1195870" y="157162"/>
                </a:lnTo>
                <a:lnTo>
                  <a:pt x="1200442" y="158686"/>
                </a:lnTo>
                <a:lnTo>
                  <a:pt x="1211110" y="158686"/>
                </a:lnTo>
                <a:lnTo>
                  <a:pt x="1215682" y="157162"/>
                </a:lnTo>
                <a:lnTo>
                  <a:pt x="1220254" y="152590"/>
                </a:lnTo>
                <a:lnTo>
                  <a:pt x="1224915" y="149542"/>
                </a:lnTo>
                <a:lnTo>
                  <a:pt x="1225677" y="146494"/>
                </a:lnTo>
                <a:lnTo>
                  <a:pt x="1226439" y="143446"/>
                </a:lnTo>
                <a:lnTo>
                  <a:pt x="1226439" y="132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1" name="object 5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41247" y="6182868"/>
            <a:ext cx="129540" cy="170687"/>
          </a:xfrm>
          <a:prstGeom prst="rect">
            <a:avLst/>
          </a:prstGeom>
        </p:spPr>
      </p:pic>
      <p:sp>
        <p:nvSpPr>
          <p:cNvPr id="52" name="object 52"/>
          <p:cNvSpPr/>
          <p:nvPr/>
        </p:nvSpPr>
        <p:spPr>
          <a:xfrm>
            <a:off x="1033183" y="6194678"/>
            <a:ext cx="760730" cy="149860"/>
          </a:xfrm>
          <a:custGeom>
            <a:avLst/>
            <a:gdLst/>
            <a:ahLst/>
            <a:cxnLst/>
            <a:rect l="l" t="t" r="r" b="b"/>
            <a:pathLst>
              <a:path w="760730" h="149860">
                <a:moveTo>
                  <a:pt x="140487" y="19812"/>
                </a:moveTo>
                <a:lnTo>
                  <a:pt x="80962" y="19812"/>
                </a:lnTo>
                <a:lnTo>
                  <a:pt x="87045" y="15240"/>
                </a:lnTo>
                <a:lnTo>
                  <a:pt x="77901" y="6096"/>
                </a:lnTo>
                <a:lnTo>
                  <a:pt x="74853" y="1524"/>
                </a:lnTo>
                <a:lnTo>
                  <a:pt x="64096" y="7620"/>
                </a:lnTo>
                <a:lnTo>
                  <a:pt x="67233" y="10668"/>
                </a:lnTo>
                <a:lnTo>
                  <a:pt x="73329" y="19812"/>
                </a:lnTo>
                <a:lnTo>
                  <a:pt x="9131" y="19812"/>
                </a:lnTo>
                <a:lnTo>
                  <a:pt x="9131" y="47244"/>
                </a:lnTo>
                <a:lnTo>
                  <a:pt x="21424" y="47244"/>
                </a:lnTo>
                <a:lnTo>
                  <a:pt x="21424" y="30480"/>
                </a:lnTo>
                <a:lnTo>
                  <a:pt x="129819" y="30480"/>
                </a:lnTo>
                <a:lnTo>
                  <a:pt x="129819" y="47244"/>
                </a:lnTo>
                <a:lnTo>
                  <a:pt x="140487" y="47244"/>
                </a:lnTo>
                <a:lnTo>
                  <a:pt x="140487" y="30480"/>
                </a:lnTo>
                <a:lnTo>
                  <a:pt x="140487" y="19812"/>
                </a:lnTo>
                <a:close/>
              </a:path>
              <a:path w="760730" h="149860">
                <a:moveTo>
                  <a:pt x="148107" y="131254"/>
                </a:moveTo>
                <a:lnTo>
                  <a:pt x="131229" y="132118"/>
                </a:lnTo>
                <a:lnTo>
                  <a:pt x="114909" y="132397"/>
                </a:lnTo>
                <a:lnTo>
                  <a:pt x="99148" y="132118"/>
                </a:lnTo>
                <a:lnTo>
                  <a:pt x="83997" y="131254"/>
                </a:lnTo>
                <a:lnTo>
                  <a:pt x="83997" y="100685"/>
                </a:lnTo>
                <a:lnTo>
                  <a:pt x="135915" y="100685"/>
                </a:lnTo>
                <a:lnTo>
                  <a:pt x="135915" y="90017"/>
                </a:lnTo>
                <a:lnTo>
                  <a:pt x="83997" y="90017"/>
                </a:lnTo>
                <a:lnTo>
                  <a:pt x="83997" y="65633"/>
                </a:lnTo>
                <a:lnTo>
                  <a:pt x="145059" y="65633"/>
                </a:lnTo>
                <a:lnTo>
                  <a:pt x="145059" y="53441"/>
                </a:lnTo>
                <a:lnTo>
                  <a:pt x="3035" y="53441"/>
                </a:lnTo>
                <a:lnTo>
                  <a:pt x="3035" y="65633"/>
                </a:lnTo>
                <a:lnTo>
                  <a:pt x="71805" y="65633"/>
                </a:lnTo>
                <a:lnTo>
                  <a:pt x="71805" y="131254"/>
                </a:lnTo>
                <a:lnTo>
                  <a:pt x="60274" y="127812"/>
                </a:lnTo>
                <a:lnTo>
                  <a:pt x="50761" y="121920"/>
                </a:lnTo>
                <a:lnTo>
                  <a:pt x="45288" y="115925"/>
                </a:lnTo>
                <a:lnTo>
                  <a:pt x="42989" y="113436"/>
                </a:lnTo>
                <a:lnTo>
                  <a:pt x="36664" y="102209"/>
                </a:lnTo>
                <a:lnTo>
                  <a:pt x="37807" y="96240"/>
                </a:lnTo>
                <a:lnTo>
                  <a:pt x="38912" y="90017"/>
                </a:lnTo>
                <a:lnTo>
                  <a:pt x="41236" y="76301"/>
                </a:lnTo>
                <a:lnTo>
                  <a:pt x="29044" y="74777"/>
                </a:lnTo>
                <a:lnTo>
                  <a:pt x="25577" y="94208"/>
                </a:lnTo>
                <a:lnTo>
                  <a:pt x="19659" y="111213"/>
                </a:lnTo>
                <a:lnTo>
                  <a:pt x="13373" y="121920"/>
                </a:lnTo>
                <a:lnTo>
                  <a:pt x="11112" y="125717"/>
                </a:lnTo>
                <a:lnTo>
                  <a:pt x="0" y="137350"/>
                </a:lnTo>
                <a:lnTo>
                  <a:pt x="3035" y="141922"/>
                </a:lnTo>
                <a:lnTo>
                  <a:pt x="6083" y="144970"/>
                </a:lnTo>
                <a:lnTo>
                  <a:pt x="7607" y="149542"/>
                </a:lnTo>
                <a:lnTo>
                  <a:pt x="15049" y="142379"/>
                </a:lnTo>
                <a:lnTo>
                  <a:pt x="21374" y="134493"/>
                </a:lnTo>
                <a:lnTo>
                  <a:pt x="26543" y="125717"/>
                </a:lnTo>
                <a:lnTo>
                  <a:pt x="30568" y="115925"/>
                </a:lnTo>
                <a:lnTo>
                  <a:pt x="39712" y="127990"/>
                </a:lnTo>
                <a:lnTo>
                  <a:pt x="51155" y="136588"/>
                </a:lnTo>
                <a:lnTo>
                  <a:pt x="64897" y="141732"/>
                </a:lnTo>
                <a:lnTo>
                  <a:pt x="80962" y="143446"/>
                </a:lnTo>
                <a:lnTo>
                  <a:pt x="145059" y="143446"/>
                </a:lnTo>
                <a:lnTo>
                  <a:pt x="145059" y="138874"/>
                </a:lnTo>
                <a:lnTo>
                  <a:pt x="146583" y="135826"/>
                </a:lnTo>
                <a:lnTo>
                  <a:pt x="147726" y="132397"/>
                </a:lnTo>
                <a:lnTo>
                  <a:pt x="148107" y="131254"/>
                </a:lnTo>
                <a:close/>
              </a:path>
              <a:path w="760730" h="149860">
                <a:moveTo>
                  <a:pt x="187820" y="122110"/>
                </a:moveTo>
                <a:lnTo>
                  <a:pt x="178689" y="114401"/>
                </a:lnTo>
                <a:lnTo>
                  <a:pt x="172694" y="121297"/>
                </a:lnTo>
                <a:lnTo>
                  <a:pt x="166281" y="128016"/>
                </a:lnTo>
                <a:lnTo>
                  <a:pt x="159562" y="134429"/>
                </a:lnTo>
                <a:lnTo>
                  <a:pt x="152679" y="140398"/>
                </a:lnTo>
                <a:lnTo>
                  <a:pt x="155816" y="143446"/>
                </a:lnTo>
                <a:lnTo>
                  <a:pt x="160388" y="148018"/>
                </a:lnTo>
                <a:lnTo>
                  <a:pt x="167246" y="142900"/>
                </a:lnTo>
                <a:lnTo>
                  <a:pt x="174104" y="136779"/>
                </a:lnTo>
                <a:lnTo>
                  <a:pt x="180962" y="129806"/>
                </a:lnTo>
                <a:lnTo>
                  <a:pt x="187820" y="122110"/>
                </a:lnTo>
                <a:close/>
              </a:path>
              <a:path w="760730" h="149860">
                <a:moveTo>
                  <a:pt x="226085" y="129806"/>
                </a:moveTo>
                <a:lnTo>
                  <a:pt x="219925" y="123634"/>
                </a:lnTo>
                <a:lnTo>
                  <a:pt x="212305" y="119062"/>
                </a:lnTo>
                <a:lnTo>
                  <a:pt x="206209" y="114401"/>
                </a:lnTo>
                <a:lnTo>
                  <a:pt x="198488" y="120586"/>
                </a:lnTo>
                <a:lnTo>
                  <a:pt x="206209" y="126682"/>
                </a:lnTo>
                <a:lnTo>
                  <a:pt x="216877" y="137350"/>
                </a:lnTo>
                <a:lnTo>
                  <a:pt x="225933" y="129806"/>
                </a:lnTo>
                <a:lnTo>
                  <a:pt x="226085" y="129806"/>
                </a:lnTo>
                <a:close/>
              </a:path>
              <a:path w="760730" h="149860">
                <a:moveTo>
                  <a:pt x="233641" y="22860"/>
                </a:moveTo>
                <a:lnTo>
                  <a:pt x="221449" y="22860"/>
                </a:lnTo>
                <a:lnTo>
                  <a:pt x="221449" y="3048"/>
                </a:lnTo>
                <a:lnTo>
                  <a:pt x="210781" y="3048"/>
                </a:lnTo>
                <a:lnTo>
                  <a:pt x="210781" y="100685"/>
                </a:lnTo>
                <a:lnTo>
                  <a:pt x="178689" y="100685"/>
                </a:lnTo>
                <a:lnTo>
                  <a:pt x="178689" y="83921"/>
                </a:lnTo>
                <a:lnTo>
                  <a:pt x="210781" y="83921"/>
                </a:lnTo>
                <a:lnTo>
                  <a:pt x="210781" y="74777"/>
                </a:lnTo>
                <a:lnTo>
                  <a:pt x="178689" y="74777"/>
                </a:lnTo>
                <a:lnTo>
                  <a:pt x="178689" y="58013"/>
                </a:lnTo>
                <a:lnTo>
                  <a:pt x="210781" y="58013"/>
                </a:lnTo>
                <a:lnTo>
                  <a:pt x="210781" y="48768"/>
                </a:lnTo>
                <a:lnTo>
                  <a:pt x="178689" y="48768"/>
                </a:lnTo>
                <a:lnTo>
                  <a:pt x="178689" y="32004"/>
                </a:lnTo>
                <a:lnTo>
                  <a:pt x="210781" y="32004"/>
                </a:lnTo>
                <a:lnTo>
                  <a:pt x="210781" y="22860"/>
                </a:lnTo>
                <a:lnTo>
                  <a:pt x="178689" y="22860"/>
                </a:lnTo>
                <a:lnTo>
                  <a:pt x="178689" y="4572"/>
                </a:lnTo>
                <a:lnTo>
                  <a:pt x="168008" y="4572"/>
                </a:lnTo>
                <a:lnTo>
                  <a:pt x="168008" y="22860"/>
                </a:lnTo>
                <a:lnTo>
                  <a:pt x="155816" y="22860"/>
                </a:lnTo>
                <a:lnTo>
                  <a:pt x="155816" y="32004"/>
                </a:lnTo>
                <a:lnTo>
                  <a:pt x="168008" y="32004"/>
                </a:lnTo>
                <a:lnTo>
                  <a:pt x="168008" y="100685"/>
                </a:lnTo>
                <a:lnTo>
                  <a:pt x="154203" y="100685"/>
                </a:lnTo>
                <a:lnTo>
                  <a:pt x="154203" y="111353"/>
                </a:lnTo>
                <a:lnTo>
                  <a:pt x="233641" y="111353"/>
                </a:lnTo>
                <a:lnTo>
                  <a:pt x="233641" y="100685"/>
                </a:lnTo>
                <a:lnTo>
                  <a:pt x="221449" y="100685"/>
                </a:lnTo>
                <a:lnTo>
                  <a:pt x="221449" y="83921"/>
                </a:lnTo>
                <a:lnTo>
                  <a:pt x="221449" y="74777"/>
                </a:lnTo>
                <a:lnTo>
                  <a:pt x="221449" y="58013"/>
                </a:lnTo>
                <a:lnTo>
                  <a:pt x="221449" y="48768"/>
                </a:lnTo>
                <a:lnTo>
                  <a:pt x="221449" y="32004"/>
                </a:lnTo>
                <a:lnTo>
                  <a:pt x="233641" y="32004"/>
                </a:lnTo>
                <a:lnTo>
                  <a:pt x="233641" y="22860"/>
                </a:lnTo>
                <a:close/>
              </a:path>
              <a:path w="760730" h="149860">
                <a:moveTo>
                  <a:pt x="293268" y="7620"/>
                </a:moveTo>
                <a:lnTo>
                  <a:pt x="282498" y="7620"/>
                </a:lnTo>
                <a:lnTo>
                  <a:pt x="282498" y="18288"/>
                </a:lnTo>
                <a:lnTo>
                  <a:pt x="282498" y="47244"/>
                </a:lnTo>
                <a:lnTo>
                  <a:pt x="282498" y="56489"/>
                </a:lnTo>
                <a:lnTo>
                  <a:pt x="282498" y="85445"/>
                </a:lnTo>
                <a:lnTo>
                  <a:pt x="252018" y="85445"/>
                </a:lnTo>
                <a:lnTo>
                  <a:pt x="252018" y="56489"/>
                </a:lnTo>
                <a:lnTo>
                  <a:pt x="282498" y="56489"/>
                </a:lnTo>
                <a:lnTo>
                  <a:pt x="282498" y="47244"/>
                </a:lnTo>
                <a:lnTo>
                  <a:pt x="252018" y="47244"/>
                </a:lnTo>
                <a:lnTo>
                  <a:pt x="252018" y="18288"/>
                </a:lnTo>
                <a:lnTo>
                  <a:pt x="282498" y="18288"/>
                </a:lnTo>
                <a:lnTo>
                  <a:pt x="282498" y="7620"/>
                </a:lnTo>
                <a:lnTo>
                  <a:pt x="241261" y="7620"/>
                </a:lnTo>
                <a:lnTo>
                  <a:pt x="241261" y="62585"/>
                </a:lnTo>
                <a:lnTo>
                  <a:pt x="241046" y="74777"/>
                </a:lnTo>
                <a:lnTo>
                  <a:pt x="234950" y="120027"/>
                </a:lnTo>
                <a:lnTo>
                  <a:pt x="221449" y="141922"/>
                </a:lnTo>
                <a:lnTo>
                  <a:pt x="226021" y="144970"/>
                </a:lnTo>
                <a:lnTo>
                  <a:pt x="249097" y="111582"/>
                </a:lnTo>
                <a:lnTo>
                  <a:pt x="250494" y="96113"/>
                </a:lnTo>
                <a:lnTo>
                  <a:pt x="282498" y="96113"/>
                </a:lnTo>
                <a:lnTo>
                  <a:pt x="282498" y="132778"/>
                </a:lnTo>
                <a:lnTo>
                  <a:pt x="279450" y="135826"/>
                </a:lnTo>
                <a:lnTo>
                  <a:pt x="271830" y="135826"/>
                </a:lnTo>
                <a:lnTo>
                  <a:pt x="266204" y="134429"/>
                </a:lnTo>
                <a:lnTo>
                  <a:pt x="258152" y="134429"/>
                </a:lnTo>
                <a:lnTo>
                  <a:pt x="259651" y="138874"/>
                </a:lnTo>
                <a:lnTo>
                  <a:pt x="259651" y="141922"/>
                </a:lnTo>
                <a:lnTo>
                  <a:pt x="261162" y="144970"/>
                </a:lnTo>
                <a:lnTo>
                  <a:pt x="265734" y="146494"/>
                </a:lnTo>
                <a:lnTo>
                  <a:pt x="288594" y="146494"/>
                </a:lnTo>
                <a:lnTo>
                  <a:pt x="293268" y="140398"/>
                </a:lnTo>
                <a:lnTo>
                  <a:pt x="293268" y="135826"/>
                </a:lnTo>
                <a:lnTo>
                  <a:pt x="293268" y="96113"/>
                </a:lnTo>
                <a:lnTo>
                  <a:pt x="293268" y="85445"/>
                </a:lnTo>
                <a:lnTo>
                  <a:pt x="293268" y="56489"/>
                </a:lnTo>
                <a:lnTo>
                  <a:pt x="293268" y="47244"/>
                </a:lnTo>
                <a:lnTo>
                  <a:pt x="293268" y="18288"/>
                </a:lnTo>
                <a:lnTo>
                  <a:pt x="293268" y="7620"/>
                </a:lnTo>
                <a:close/>
              </a:path>
              <a:path w="760730" h="149860">
                <a:moveTo>
                  <a:pt x="351269" y="28956"/>
                </a:moveTo>
                <a:lnTo>
                  <a:pt x="336042" y="28956"/>
                </a:lnTo>
                <a:lnTo>
                  <a:pt x="336042" y="1524"/>
                </a:lnTo>
                <a:lnTo>
                  <a:pt x="325272" y="1524"/>
                </a:lnTo>
                <a:lnTo>
                  <a:pt x="325272" y="28956"/>
                </a:lnTo>
                <a:lnTo>
                  <a:pt x="306984" y="28956"/>
                </a:lnTo>
                <a:lnTo>
                  <a:pt x="306984" y="39624"/>
                </a:lnTo>
                <a:lnTo>
                  <a:pt x="325272" y="39624"/>
                </a:lnTo>
                <a:lnTo>
                  <a:pt x="325272" y="73253"/>
                </a:lnTo>
                <a:lnTo>
                  <a:pt x="319176" y="76301"/>
                </a:lnTo>
                <a:lnTo>
                  <a:pt x="311556" y="79349"/>
                </a:lnTo>
                <a:lnTo>
                  <a:pt x="305460" y="80873"/>
                </a:lnTo>
                <a:lnTo>
                  <a:pt x="306984" y="94589"/>
                </a:lnTo>
                <a:lnTo>
                  <a:pt x="325272" y="85445"/>
                </a:lnTo>
                <a:lnTo>
                  <a:pt x="325272" y="132778"/>
                </a:lnTo>
                <a:lnTo>
                  <a:pt x="322224" y="135826"/>
                </a:lnTo>
                <a:lnTo>
                  <a:pt x="314604" y="135826"/>
                </a:lnTo>
                <a:lnTo>
                  <a:pt x="311556" y="134302"/>
                </a:lnTo>
                <a:lnTo>
                  <a:pt x="305460" y="134302"/>
                </a:lnTo>
                <a:lnTo>
                  <a:pt x="306984" y="138874"/>
                </a:lnTo>
                <a:lnTo>
                  <a:pt x="306984" y="146494"/>
                </a:lnTo>
                <a:lnTo>
                  <a:pt x="329844" y="146494"/>
                </a:lnTo>
                <a:lnTo>
                  <a:pt x="336042" y="141922"/>
                </a:lnTo>
                <a:lnTo>
                  <a:pt x="336042" y="135826"/>
                </a:lnTo>
                <a:lnTo>
                  <a:pt x="336042" y="85445"/>
                </a:lnTo>
                <a:lnTo>
                  <a:pt x="336042" y="79349"/>
                </a:lnTo>
                <a:lnTo>
                  <a:pt x="340614" y="76301"/>
                </a:lnTo>
                <a:lnTo>
                  <a:pt x="346697" y="74777"/>
                </a:lnTo>
                <a:lnTo>
                  <a:pt x="351269" y="71729"/>
                </a:lnTo>
                <a:lnTo>
                  <a:pt x="351269" y="68681"/>
                </a:lnTo>
                <a:lnTo>
                  <a:pt x="350761" y="67157"/>
                </a:lnTo>
                <a:lnTo>
                  <a:pt x="349745" y="64109"/>
                </a:lnTo>
                <a:lnTo>
                  <a:pt x="349745" y="59537"/>
                </a:lnTo>
                <a:lnTo>
                  <a:pt x="340614" y="65633"/>
                </a:lnTo>
                <a:lnTo>
                  <a:pt x="336042" y="67157"/>
                </a:lnTo>
                <a:lnTo>
                  <a:pt x="336042" y="39624"/>
                </a:lnTo>
                <a:lnTo>
                  <a:pt x="351269" y="39624"/>
                </a:lnTo>
                <a:lnTo>
                  <a:pt x="351269" y="28956"/>
                </a:lnTo>
                <a:close/>
              </a:path>
              <a:path w="760730" h="149860">
                <a:moveTo>
                  <a:pt x="389470" y="1524"/>
                </a:moveTo>
                <a:lnTo>
                  <a:pt x="378714" y="1524"/>
                </a:lnTo>
                <a:lnTo>
                  <a:pt x="378714" y="28956"/>
                </a:lnTo>
                <a:lnTo>
                  <a:pt x="355841" y="28956"/>
                </a:lnTo>
                <a:lnTo>
                  <a:pt x="355841" y="41148"/>
                </a:lnTo>
                <a:lnTo>
                  <a:pt x="378714" y="41148"/>
                </a:lnTo>
                <a:lnTo>
                  <a:pt x="378714" y="65633"/>
                </a:lnTo>
                <a:lnTo>
                  <a:pt x="354317" y="65633"/>
                </a:lnTo>
                <a:lnTo>
                  <a:pt x="354317" y="77825"/>
                </a:lnTo>
                <a:lnTo>
                  <a:pt x="378714" y="77825"/>
                </a:lnTo>
                <a:lnTo>
                  <a:pt x="378714" y="103733"/>
                </a:lnTo>
                <a:lnTo>
                  <a:pt x="348221" y="103733"/>
                </a:lnTo>
                <a:lnTo>
                  <a:pt x="348221" y="114401"/>
                </a:lnTo>
                <a:lnTo>
                  <a:pt x="378714" y="114401"/>
                </a:lnTo>
                <a:lnTo>
                  <a:pt x="378714" y="148018"/>
                </a:lnTo>
                <a:lnTo>
                  <a:pt x="389470" y="148018"/>
                </a:lnTo>
                <a:lnTo>
                  <a:pt x="389470" y="1524"/>
                </a:lnTo>
                <a:close/>
              </a:path>
              <a:path w="760730" h="149860">
                <a:moveTo>
                  <a:pt x="453567" y="103733"/>
                </a:moveTo>
                <a:lnTo>
                  <a:pt x="419950" y="103733"/>
                </a:lnTo>
                <a:lnTo>
                  <a:pt x="419950" y="77825"/>
                </a:lnTo>
                <a:lnTo>
                  <a:pt x="447471" y="77825"/>
                </a:lnTo>
                <a:lnTo>
                  <a:pt x="447471" y="65633"/>
                </a:lnTo>
                <a:lnTo>
                  <a:pt x="419950" y="65633"/>
                </a:lnTo>
                <a:lnTo>
                  <a:pt x="419950" y="41148"/>
                </a:lnTo>
                <a:lnTo>
                  <a:pt x="452043" y="41148"/>
                </a:lnTo>
                <a:lnTo>
                  <a:pt x="452043" y="28956"/>
                </a:lnTo>
                <a:lnTo>
                  <a:pt x="419950" y="28956"/>
                </a:lnTo>
                <a:lnTo>
                  <a:pt x="419950" y="1524"/>
                </a:lnTo>
                <a:lnTo>
                  <a:pt x="407758" y="1524"/>
                </a:lnTo>
                <a:lnTo>
                  <a:pt x="407758" y="148018"/>
                </a:lnTo>
                <a:lnTo>
                  <a:pt x="419950" y="148018"/>
                </a:lnTo>
                <a:lnTo>
                  <a:pt x="419950" y="114401"/>
                </a:lnTo>
                <a:lnTo>
                  <a:pt x="453567" y="114401"/>
                </a:lnTo>
                <a:lnTo>
                  <a:pt x="453567" y="103733"/>
                </a:lnTo>
                <a:close/>
              </a:path>
              <a:path w="760730" h="149860">
                <a:moveTo>
                  <a:pt x="604824" y="131254"/>
                </a:moveTo>
                <a:lnTo>
                  <a:pt x="459676" y="131254"/>
                </a:lnTo>
                <a:lnTo>
                  <a:pt x="459676" y="141922"/>
                </a:lnTo>
                <a:lnTo>
                  <a:pt x="604824" y="141922"/>
                </a:lnTo>
                <a:lnTo>
                  <a:pt x="604824" y="131254"/>
                </a:lnTo>
                <a:close/>
              </a:path>
              <a:path w="760730" h="149860">
                <a:moveTo>
                  <a:pt x="606361" y="54965"/>
                </a:moveTo>
                <a:lnTo>
                  <a:pt x="559968" y="36029"/>
                </a:lnTo>
                <a:lnTo>
                  <a:pt x="546722" y="27432"/>
                </a:lnTo>
                <a:lnTo>
                  <a:pt x="601675" y="27432"/>
                </a:lnTo>
                <a:lnTo>
                  <a:pt x="601675" y="16764"/>
                </a:lnTo>
                <a:lnTo>
                  <a:pt x="537578" y="16764"/>
                </a:lnTo>
                <a:lnTo>
                  <a:pt x="537578" y="1524"/>
                </a:lnTo>
                <a:lnTo>
                  <a:pt x="526910" y="1524"/>
                </a:lnTo>
                <a:lnTo>
                  <a:pt x="526910" y="16764"/>
                </a:lnTo>
                <a:lnTo>
                  <a:pt x="464235" y="16764"/>
                </a:lnTo>
                <a:lnTo>
                  <a:pt x="464235" y="27432"/>
                </a:lnTo>
                <a:lnTo>
                  <a:pt x="517766" y="27432"/>
                </a:lnTo>
                <a:lnTo>
                  <a:pt x="506272" y="36029"/>
                </a:lnTo>
                <a:lnTo>
                  <a:pt x="492518" y="43637"/>
                </a:lnTo>
                <a:lnTo>
                  <a:pt x="476478" y="50406"/>
                </a:lnTo>
                <a:lnTo>
                  <a:pt x="458139" y="56489"/>
                </a:lnTo>
                <a:lnTo>
                  <a:pt x="461187" y="59537"/>
                </a:lnTo>
                <a:lnTo>
                  <a:pt x="462711" y="64109"/>
                </a:lnTo>
                <a:lnTo>
                  <a:pt x="465759" y="67157"/>
                </a:lnTo>
                <a:lnTo>
                  <a:pt x="470433" y="64109"/>
                </a:lnTo>
                <a:lnTo>
                  <a:pt x="476529" y="62585"/>
                </a:lnTo>
                <a:lnTo>
                  <a:pt x="481101" y="59537"/>
                </a:lnTo>
                <a:lnTo>
                  <a:pt x="481101" y="123634"/>
                </a:lnTo>
                <a:lnTo>
                  <a:pt x="493293" y="123634"/>
                </a:lnTo>
                <a:lnTo>
                  <a:pt x="493293" y="117538"/>
                </a:lnTo>
                <a:lnTo>
                  <a:pt x="572731" y="117538"/>
                </a:lnTo>
                <a:lnTo>
                  <a:pt x="572731" y="123634"/>
                </a:lnTo>
                <a:lnTo>
                  <a:pt x="584923" y="123634"/>
                </a:lnTo>
                <a:lnTo>
                  <a:pt x="584923" y="59537"/>
                </a:lnTo>
                <a:lnTo>
                  <a:pt x="572731" y="59537"/>
                </a:lnTo>
                <a:lnTo>
                  <a:pt x="572731" y="68681"/>
                </a:lnTo>
                <a:lnTo>
                  <a:pt x="572731" y="82397"/>
                </a:lnTo>
                <a:lnTo>
                  <a:pt x="572731" y="93065"/>
                </a:lnTo>
                <a:lnTo>
                  <a:pt x="572731" y="106781"/>
                </a:lnTo>
                <a:lnTo>
                  <a:pt x="493293" y="106781"/>
                </a:lnTo>
                <a:lnTo>
                  <a:pt x="493293" y="93065"/>
                </a:lnTo>
                <a:lnTo>
                  <a:pt x="572731" y="93065"/>
                </a:lnTo>
                <a:lnTo>
                  <a:pt x="572731" y="82397"/>
                </a:lnTo>
                <a:lnTo>
                  <a:pt x="493293" y="82397"/>
                </a:lnTo>
                <a:lnTo>
                  <a:pt x="493293" y="68681"/>
                </a:lnTo>
                <a:lnTo>
                  <a:pt x="572731" y="68681"/>
                </a:lnTo>
                <a:lnTo>
                  <a:pt x="572731" y="59537"/>
                </a:lnTo>
                <a:lnTo>
                  <a:pt x="482625" y="59537"/>
                </a:lnTo>
                <a:lnTo>
                  <a:pt x="495757" y="52603"/>
                </a:lnTo>
                <a:lnTo>
                  <a:pt x="507619" y="45542"/>
                </a:lnTo>
                <a:lnTo>
                  <a:pt x="518058" y="38227"/>
                </a:lnTo>
                <a:lnTo>
                  <a:pt x="526910" y="30480"/>
                </a:lnTo>
                <a:lnTo>
                  <a:pt x="526910" y="54965"/>
                </a:lnTo>
                <a:lnTo>
                  <a:pt x="537578" y="54965"/>
                </a:lnTo>
                <a:lnTo>
                  <a:pt x="537578" y="30480"/>
                </a:lnTo>
                <a:lnTo>
                  <a:pt x="547547" y="38455"/>
                </a:lnTo>
                <a:lnTo>
                  <a:pt x="558965" y="46151"/>
                </a:lnTo>
                <a:lnTo>
                  <a:pt x="571525" y="53289"/>
                </a:lnTo>
                <a:lnTo>
                  <a:pt x="584923" y="59537"/>
                </a:lnTo>
                <a:lnTo>
                  <a:pt x="594067" y="62585"/>
                </a:lnTo>
                <a:lnTo>
                  <a:pt x="600163" y="65633"/>
                </a:lnTo>
                <a:lnTo>
                  <a:pt x="601675" y="62585"/>
                </a:lnTo>
                <a:lnTo>
                  <a:pt x="604824" y="58013"/>
                </a:lnTo>
                <a:lnTo>
                  <a:pt x="606361" y="54965"/>
                </a:lnTo>
                <a:close/>
              </a:path>
              <a:path w="760730" h="149860">
                <a:moveTo>
                  <a:pt x="752944" y="19812"/>
                </a:moveTo>
                <a:lnTo>
                  <a:pt x="688746" y="19812"/>
                </a:lnTo>
                <a:lnTo>
                  <a:pt x="696455" y="15240"/>
                </a:lnTo>
                <a:lnTo>
                  <a:pt x="693407" y="10668"/>
                </a:lnTo>
                <a:lnTo>
                  <a:pt x="688746" y="4572"/>
                </a:lnTo>
                <a:lnTo>
                  <a:pt x="684174" y="0"/>
                </a:lnTo>
                <a:lnTo>
                  <a:pt x="673506" y="6096"/>
                </a:lnTo>
                <a:lnTo>
                  <a:pt x="678078" y="10668"/>
                </a:lnTo>
                <a:lnTo>
                  <a:pt x="681126" y="16764"/>
                </a:lnTo>
                <a:lnTo>
                  <a:pt x="684174" y="19812"/>
                </a:lnTo>
                <a:lnTo>
                  <a:pt x="617016" y="19812"/>
                </a:lnTo>
                <a:lnTo>
                  <a:pt x="617016" y="45720"/>
                </a:lnTo>
                <a:lnTo>
                  <a:pt x="629196" y="45720"/>
                </a:lnTo>
                <a:lnTo>
                  <a:pt x="629196" y="32004"/>
                </a:lnTo>
                <a:lnTo>
                  <a:pt x="742276" y="32004"/>
                </a:lnTo>
                <a:lnTo>
                  <a:pt x="742276" y="45720"/>
                </a:lnTo>
                <a:lnTo>
                  <a:pt x="752944" y="45720"/>
                </a:lnTo>
                <a:lnTo>
                  <a:pt x="752944" y="32004"/>
                </a:lnTo>
                <a:lnTo>
                  <a:pt x="752944" y="19812"/>
                </a:lnTo>
                <a:close/>
              </a:path>
              <a:path w="760730" h="149860">
                <a:moveTo>
                  <a:pt x="760564" y="125158"/>
                </a:moveTo>
                <a:lnTo>
                  <a:pt x="724903" y="98298"/>
                </a:lnTo>
                <a:lnTo>
                  <a:pt x="717791" y="85445"/>
                </a:lnTo>
                <a:lnTo>
                  <a:pt x="720534" y="83921"/>
                </a:lnTo>
                <a:lnTo>
                  <a:pt x="724408" y="81788"/>
                </a:lnTo>
                <a:lnTo>
                  <a:pt x="737120" y="73875"/>
                </a:lnTo>
                <a:lnTo>
                  <a:pt x="743800" y="70205"/>
                </a:lnTo>
                <a:lnTo>
                  <a:pt x="736092" y="61061"/>
                </a:lnTo>
                <a:lnTo>
                  <a:pt x="726643" y="66789"/>
                </a:lnTo>
                <a:lnTo>
                  <a:pt x="716648" y="72491"/>
                </a:lnTo>
                <a:lnTo>
                  <a:pt x="706069" y="78206"/>
                </a:lnTo>
                <a:lnTo>
                  <a:pt x="694931" y="83921"/>
                </a:lnTo>
                <a:lnTo>
                  <a:pt x="693877" y="82397"/>
                </a:lnTo>
                <a:lnTo>
                  <a:pt x="691159" y="78473"/>
                </a:lnTo>
                <a:lnTo>
                  <a:pt x="686841" y="73444"/>
                </a:lnTo>
                <a:lnTo>
                  <a:pt x="683514" y="70205"/>
                </a:lnTo>
                <a:lnTo>
                  <a:pt x="681977" y="68707"/>
                </a:lnTo>
                <a:lnTo>
                  <a:pt x="676630" y="64185"/>
                </a:lnTo>
                <a:lnTo>
                  <a:pt x="676478" y="64185"/>
                </a:lnTo>
                <a:lnTo>
                  <a:pt x="682650" y="58013"/>
                </a:lnTo>
                <a:lnTo>
                  <a:pt x="684174" y="54965"/>
                </a:lnTo>
                <a:lnTo>
                  <a:pt x="739228" y="54965"/>
                </a:lnTo>
                <a:lnTo>
                  <a:pt x="739228" y="44196"/>
                </a:lnTo>
                <a:lnTo>
                  <a:pt x="632256" y="44196"/>
                </a:lnTo>
                <a:lnTo>
                  <a:pt x="632256" y="54965"/>
                </a:lnTo>
                <a:lnTo>
                  <a:pt x="670458" y="54965"/>
                </a:lnTo>
                <a:lnTo>
                  <a:pt x="658393" y="64185"/>
                </a:lnTo>
                <a:lnTo>
                  <a:pt x="644880" y="71539"/>
                </a:lnTo>
                <a:lnTo>
                  <a:pt x="629653" y="77470"/>
                </a:lnTo>
                <a:lnTo>
                  <a:pt x="612444" y="82397"/>
                </a:lnTo>
                <a:lnTo>
                  <a:pt x="615492" y="85445"/>
                </a:lnTo>
                <a:lnTo>
                  <a:pt x="617016" y="90017"/>
                </a:lnTo>
                <a:lnTo>
                  <a:pt x="620052" y="93065"/>
                </a:lnTo>
                <a:lnTo>
                  <a:pt x="633463" y="88214"/>
                </a:lnTo>
                <a:lnTo>
                  <a:pt x="646023" y="82778"/>
                </a:lnTo>
                <a:lnTo>
                  <a:pt x="657440" y="76784"/>
                </a:lnTo>
                <a:lnTo>
                  <a:pt x="667410" y="70205"/>
                </a:lnTo>
                <a:lnTo>
                  <a:pt x="670458" y="71729"/>
                </a:lnTo>
                <a:lnTo>
                  <a:pt x="632269" y="102006"/>
                </a:lnTo>
                <a:lnTo>
                  <a:pt x="613968" y="108305"/>
                </a:lnTo>
                <a:lnTo>
                  <a:pt x="617016" y="114401"/>
                </a:lnTo>
                <a:lnTo>
                  <a:pt x="654405" y="102984"/>
                </a:lnTo>
                <a:lnTo>
                  <a:pt x="681126" y="82397"/>
                </a:lnTo>
                <a:lnTo>
                  <a:pt x="685698" y="91541"/>
                </a:lnTo>
                <a:lnTo>
                  <a:pt x="670839" y="105283"/>
                </a:lnTo>
                <a:lnTo>
                  <a:pt x="653834" y="116738"/>
                </a:lnTo>
                <a:lnTo>
                  <a:pt x="634809" y="125907"/>
                </a:lnTo>
                <a:lnTo>
                  <a:pt x="613968" y="132778"/>
                </a:lnTo>
                <a:lnTo>
                  <a:pt x="615492" y="137350"/>
                </a:lnTo>
                <a:lnTo>
                  <a:pt x="658812" y="126492"/>
                </a:lnTo>
                <a:lnTo>
                  <a:pt x="688746" y="103733"/>
                </a:lnTo>
                <a:lnTo>
                  <a:pt x="690270" y="106781"/>
                </a:lnTo>
                <a:lnTo>
                  <a:pt x="675030" y="135826"/>
                </a:lnTo>
                <a:lnTo>
                  <a:pt x="668934" y="135826"/>
                </a:lnTo>
                <a:lnTo>
                  <a:pt x="662838" y="134302"/>
                </a:lnTo>
                <a:lnTo>
                  <a:pt x="655218" y="134302"/>
                </a:lnTo>
                <a:lnTo>
                  <a:pt x="655218" y="138874"/>
                </a:lnTo>
                <a:lnTo>
                  <a:pt x="656742" y="141922"/>
                </a:lnTo>
                <a:lnTo>
                  <a:pt x="656742" y="146494"/>
                </a:lnTo>
                <a:lnTo>
                  <a:pt x="685698" y="146494"/>
                </a:lnTo>
                <a:lnTo>
                  <a:pt x="693407" y="144970"/>
                </a:lnTo>
                <a:lnTo>
                  <a:pt x="696455" y="140398"/>
                </a:lnTo>
                <a:lnTo>
                  <a:pt x="698919" y="135826"/>
                </a:lnTo>
                <a:lnTo>
                  <a:pt x="700786" y="132384"/>
                </a:lnTo>
                <a:lnTo>
                  <a:pt x="702551" y="122072"/>
                </a:lnTo>
                <a:lnTo>
                  <a:pt x="702424" y="119062"/>
                </a:lnTo>
                <a:lnTo>
                  <a:pt x="702322" y="116738"/>
                </a:lnTo>
                <a:lnTo>
                  <a:pt x="702221" y="114401"/>
                </a:lnTo>
                <a:lnTo>
                  <a:pt x="702106" y="111582"/>
                </a:lnTo>
                <a:lnTo>
                  <a:pt x="701992" y="109308"/>
                </a:lnTo>
                <a:lnTo>
                  <a:pt x="701052" y="103733"/>
                </a:lnTo>
                <a:lnTo>
                  <a:pt x="699503" y="94589"/>
                </a:lnTo>
                <a:lnTo>
                  <a:pt x="702564" y="93065"/>
                </a:lnTo>
                <a:lnTo>
                  <a:pt x="704075" y="91541"/>
                </a:lnTo>
                <a:lnTo>
                  <a:pt x="707136" y="90017"/>
                </a:lnTo>
                <a:lnTo>
                  <a:pt x="715111" y="104914"/>
                </a:lnTo>
                <a:lnTo>
                  <a:pt x="725233" y="117690"/>
                </a:lnTo>
                <a:lnTo>
                  <a:pt x="737374" y="128460"/>
                </a:lnTo>
                <a:lnTo>
                  <a:pt x="751420" y="137350"/>
                </a:lnTo>
                <a:lnTo>
                  <a:pt x="757516" y="128206"/>
                </a:lnTo>
                <a:lnTo>
                  <a:pt x="760564" y="1251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865566" y="6287744"/>
            <a:ext cx="12700" cy="56515"/>
          </a:xfrm>
          <a:custGeom>
            <a:avLst/>
            <a:gdLst/>
            <a:ahLst/>
            <a:cxnLst/>
            <a:rect l="l" t="t" r="r" b="b"/>
            <a:pathLst>
              <a:path w="12700" h="56514">
                <a:moveTo>
                  <a:pt x="12191" y="0"/>
                </a:moveTo>
                <a:lnTo>
                  <a:pt x="0" y="0"/>
                </a:lnTo>
                <a:lnTo>
                  <a:pt x="0" y="56476"/>
                </a:lnTo>
                <a:lnTo>
                  <a:pt x="12191" y="56476"/>
                </a:lnTo>
                <a:lnTo>
                  <a:pt x="121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/>
          <p:cNvGrpSpPr/>
          <p:nvPr/>
        </p:nvGrpSpPr>
        <p:grpSpPr>
          <a:xfrm>
            <a:off x="1807464" y="6196203"/>
            <a:ext cx="493395" cy="146685"/>
            <a:chOff x="1807464" y="6196203"/>
            <a:chExt cx="493395" cy="146685"/>
          </a:xfrm>
        </p:grpSpPr>
        <p:sp>
          <p:nvSpPr>
            <p:cNvPr id="55" name="object 55"/>
            <p:cNvSpPr/>
            <p:nvPr/>
          </p:nvSpPr>
          <p:spPr>
            <a:xfrm>
              <a:off x="1807464" y="6196202"/>
              <a:ext cx="128905" cy="100965"/>
            </a:xfrm>
            <a:custGeom>
              <a:avLst/>
              <a:gdLst/>
              <a:ahLst/>
              <a:cxnLst/>
              <a:rect l="l" t="t" r="r" b="b"/>
              <a:pathLst>
                <a:path w="128905" h="100964">
                  <a:moveTo>
                    <a:pt x="128308" y="91541"/>
                  </a:moveTo>
                  <a:lnTo>
                    <a:pt x="116103" y="91541"/>
                  </a:lnTo>
                  <a:lnTo>
                    <a:pt x="116103" y="100685"/>
                  </a:lnTo>
                  <a:lnTo>
                    <a:pt x="128308" y="100685"/>
                  </a:lnTo>
                  <a:lnTo>
                    <a:pt x="128308" y="91541"/>
                  </a:lnTo>
                  <a:close/>
                </a:path>
                <a:path w="128905" h="100964">
                  <a:moveTo>
                    <a:pt x="128308" y="31750"/>
                  </a:moveTo>
                  <a:lnTo>
                    <a:pt x="70294" y="31750"/>
                  </a:lnTo>
                  <a:lnTo>
                    <a:pt x="70294" y="0"/>
                  </a:lnTo>
                  <a:lnTo>
                    <a:pt x="58102" y="0"/>
                  </a:lnTo>
                  <a:lnTo>
                    <a:pt x="58102" y="31750"/>
                  </a:lnTo>
                  <a:lnTo>
                    <a:pt x="0" y="31750"/>
                  </a:lnTo>
                  <a:lnTo>
                    <a:pt x="0" y="43180"/>
                  </a:lnTo>
                  <a:lnTo>
                    <a:pt x="0" y="81280"/>
                  </a:lnTo>
                  <a:lnTo>
                    <a:pt x="0" y="91440"/>
                  </a:lnTo>
                  <a:lnTo>
                    <a:pt x="0" y="100330"/>
                  </a:lnTo>
                  <a:lnTo>
                    <a:pt x="12280" y="100330"/>
                  </a:lnTo>
                  <a:lnTo>
                    <a:pt x="12280" y="91440"/>
                  </a:lnTo>
                  <a:lnTo>
                    <a:pt x="128308" y="91440"/>
                  </a:lnTo>
                  <a:lnTo>
                    <a:pt x="128308" y="81280"/>
                  </a:lnTo>
                  <a:lnTo>
                    <a:pt x="12280" y="81280"/>
                  </a:lnTo>
                  <a:lnTo>
                    <a:pt x="12280" y="43180"/>
                  </a:lnTo>
                  <a:lnTo>
                    <a:pt x="58102" y="43180"/>
                  </a:lnTo>
                  <a:lnTo>
                    <a:pt x="58102" y="80873"/>
                  </a:lnTo>
                  <a:lnTo>
                    <a:pt x="70294" y="80873"/>
                  </a:lnTo>
                  <a:lnTo>
                    <a:pt x="70294" y="43180"/>
                  </a:lnTo>
                  <a:lnTo>
                    <a:pt x="116103" y="43180"/>
                  </a:lnTo>
                  <a:lnTo>
                    <a:pt x="116103" y="80873"/>
                  </a:lnTo>
                  <a:lnTo>
                    <a:pt x="128308" y="80873"/>
                  </a:lnTo>
                  <a:lnTo>
                    <a:pt x="128308" y="43180"/>
                  </a:lnTo>
                  <a:lnTo>
                    <a:pt x="128308" y="42672"/>
                  </a:lnTo>
                  <a:lnTo>
                    <a:pt x="128308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57197" y="6196203"/>
              <a:ext cx="293179" cy="146494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280945" y="6238875"/>
              <a:ext cx="20320" cy="85725"/>
            </a:xfrm>
            <a:custGeom>
              <a:avLst/>
              <a:gdLst/>
              <a:ahLst/>
              <a:cxnLst/>
              <a:rect l="l" t="t" r="r" b="b"/>
              <a:pathLst>
                <a:path w="20319" h="85725">
                  <a:moveTo>
                    <a:pt x="12204" y="0"/>
                  </a:moveTo>
                  <a:lnTo>
                    <a:pt x="7619" y="0"/>
                  </a:lnTo>
                  <a:lnTo>
                    <a:pt x="4571" y="1524"/>
                  </a:lnTo>
                  <a:lnTo>
                    <a:pt x="0" y="6095"/>
                  </a:lnTo>
                  <a:lnTo>
                    <a:pt x="0" y="12293"/>
                  </a:lnTo>
                  <a:lnTo>
                    <a:pt x="1524" y="13817"/>
                  </a:lnTo>
                  <a:lnTo>
                    <a:pt x="3048" y="16865"/>
                  </a:lnTo>
                  <a:lnTo>
                    <a:pt x="4571" y="18389"/>
                  </a:lnTo>
                  <a:lnTo>
                    <a:pt x="15239" y="18389"/>
                  </a:lnTo>
                  <a:lnTo>
                    <a:pt x="16776" y="16865"/>
                  </a:lnTo>
                  <a:lnTo>
                    <a:pt x="18287" y="13817"/>
                  </a:lnTo>
                  <a:lnTo>
                    <a:pt x="19812" y="12293"/>
                  </a:lnTo>
                  <a:lnTo>
                    <a:pt x="19812" y="6095"/>
                  </a:lnTo>
                  <a:lnTo>
                    <a:pt x="15239" y="1524"/>
                  </a:lnTo>
                  <a:lnTo>
                    <a:pt x="12204" y="0"/>
                  </a:lnTo>
                  <a:close/>
                </a:path>
                <a:path w="20319" h="85725">
                  <a:moveTo>
                    <a:pt x="12204" y="67157"/>
                  </a:moveTo>
                  <a:lnTo>
                    <a:pt x="7619" y="67157"/>
                  </a:lnTo>
                  <a:lnTo>
                    <a:pt x="4571" y="68681"/>
                  </a:lnTo>
                  <a:lnTo>
                    <a:pt x="1524" y="71729"/>
                  </a:lnTo>
                  <a:lnTo>
                    <a:pt x="0" y="73342"/>
                  </a:lnTo>
                  <a:lnTo>
                    <a:pt x="0" y="79438"/>
                  </a:lnTo>
                  <a:lnTo>
                    <a:pt x="1524" y="80962"/>
                  </a:lnTo>
                  <a:lnTo>
                    <a:pt x="3048" y="84010"/>
                  </a:lnTo>
                  <a:lnTo>
                    <a:pt x="6095" y="85534"/>
                  </a:lnTo>
                  <a:lnTo>
                    <a:pt x="15239" y="85534"/>
                  </a:lnTo>
                  <a:lnTo>
                    <a:pt x="16776" y="84010"/>
                  </a:lnTo>
                  <a:lnTo>
                    <a:pt x="18287" y="80962"/>
                  </a:lnTo>
                  <a:lnTo>
                    <a:pt x="19812" y="79438"/>
                  </a:lnTo>
                  <a:lnTo>
                    <a:pt x="19812" y="73342"/>
                  </a:lnTo>
                  <a:lnTo>
                    <a:pt x="18287" y="71729"/>
                  </a:lnTo>
                  <a:lnTo>
                    <a:pt x="15239" y="68681"/>
                  </a:lnTo>
                  <a:lnTo>
                    <a:pt x="12204" y="671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/>
          <p:nvPr/>
        </p:nvSpPr>
        <p:spPr>
          <a:xfrm>
            <a:off x="2406205" y="6194678"/>
            <a:ext cx="657225" cy="149860"/>
          </a:xfrm>
          <a:custGeom>
            <a:avLst/>
            <a:gdLst/>
            <a:ahLst/>
            <a:cxnLst/>
            <a:rect l="l" t="t" r="r" b="b"/>
            <a:pathLst>
              <a:path w="657225" h="149860">
                <a:moveTo>
                  <a:pt x="53441" y="25908"/>
                </a:moveTo>
                <a:lnTo>
                  <a:pt x="44284" y="16764"/>
                </a:lnTo>
                <a:lnTo>
                  <a:pt x="33934" y="25654"/>
                </a:lnTo>
                <a:lnTo>
                  <a:pt x="23622" y="34099"/>
                </a:lnTo>
                <a:lnTo>
                  <a:pt x="13335" y="42278"/>
                </a:lnTo>
                <a:lnTo>
                  <a:pt x="3048" y="50292"/>
                </a:lnTo>
                <a:lnTo>
                  <a:pt x="6096" y="53441"/>
                </a:lnTo>
                <a:lnTo>
                  <a:pt x="9144" y="56489"/>
                </a:lnTo>
                <a:lnTo>
                  <a:pt x="10668" y="59537"/>
                </a:lnTo>
                <a:lnTo>
                  <a:pt x="21196" y="51460"/>
                </a:lnTo>
                <a:lnTo>
                  <a:pt x="32042" y="43256"/>
                </a:lnTo>
                <a:lnTo>
                  <a:pt x="42887" y="34798"/>
                </a:lnTo>
                <a:lnTo>
                  <a:pt x="53441" y="25908"/>
                </a:lnTo>
                <a:close/>
              </a:path>
              <a:path w="657225" h="149860">
                <a:moveTo>
                  <a:pt x="80860" y="1524"/>
                </a:moveTo>
                <a:lnTo>
                  <a:pt x="68668" y="1524"/>
                </a:lnTo>
                <a:lnTo>
                  <a:pt x="68668" y="61061"/>
                </a:lnTo>
                <a:lnTo>
                  <a:pt x="80860" y="61061"/>
                </a:lnTo>
                <a:lnTo>
                  <a:pt x="80860" y="1524"/>
                </a:lnTo>
                <a:close/>
              </a:path>
              <a:path w="657225" h="149860">
                <a:moveTo>
                  <a:pt x="148120" y="47244"/>
                </a:moveTo>
                <a:lnTo>
                  <a:pt x="139522" y="40373"/>
                </a:lnTo>
                <a:lnTo>
                  <a:pt x="129768" y="33337"/>
                </a:lnTo>
                <a:lnTo>
                  <a:pt x="118884" y="26035"/>
                </a:lnTo>
                <a:lnTo>
                  <a:pt x="106870" y="18288"/>
                </a:lnTo>
                <a:lnTo>
                  <a:pt x="99123" y="26035"/>
                </a:lnTo>
                <a:lnTo>
                  <a:pt x="99415" y="26035"/>
                </a:lnTo>
                <a:lnTo>
                  <a:pt x="109537" y="33058"/>
                </a:lnTo>
                <a:lnTo>
                  <a:pt x="119824" y="40779"/>
                </a:lnTo>
                <a:lnTo>
                  <a:pt x="130136" y="49098"/>
                </a:lnTo>
                <a:lnTo>
                  <a:pt x="140487" y="58013"/>
                </a:lnTo>
                <a:lnTo>
                  <a:pt x="148120" y="47244"/>
                </a:lnTo>
                <a:close/>
              </a:path>
              <a:path w="657225" h="149860">
                <a:moveTo>
                  <a:pt x="149631" y="134302"/>
                </a:moveTo>
                <a:lnTo>
                  <a:pt x="110680" y="119214"/>
                </a:lnTo>
                <a:lnTo>
                  <a:pt x="85534" y="91541"/>
                </a:lnTo>
                <a:lnTo>
                  <a:pt x="145059" y="91541"/>
                </a:lnTo>
                <a:lnTo>
                  <a:pt x="145059" y="80873"/>
                </a:lnTo>
                <a:lnTo>
                  <a:pt x="80860" y="80873"/>
                </a:lnTo>
                <a:lnTo>
                  <a:pt x="80860" y="76301"/>
                </a:lnTo>
                <a:lnTo>
                  <a:pt x="82384" y="71729"/>
                </a:lnTo>
                <a:lnTo>
                  <a:pt x="82384" y="67157"/>
                </a:lnTo>
                <a:lnTo>
                  <a:pt x="70192" y="67157"/>
                </a:lnTo>
                <a:lnTo>
                  <a:pt x="70192" y="76301"/>
                </a:lnTo>
                <a:lnTo>
                  <a:pt x="68668" y="80873"/>
                </a:lnTo>
                <a:lnTo>
                  <a:pt x="6096" y="80873"/>
                </a:lnTo>
                <a:lnTo>
                  <a:pt x="6096" y="91541"/>
                </a:lnTo>
                <a:lnTo>
                  <a:pt x="65620" y="91541"/>
                </a:lnTo>
                <a:lnTo>
                  <a:pt x="57416" y="107010"/>
                </a:lnTo>
                <a:lnTo>
                  <a:pt x="57289" y="107251"/>
                </a:lnTo>
                <a:lnTo>
                  <a:pt x="43662" y="119976"/>
                </a:lnTo>
                <a:lnTo>
                  <a:pt x="24612" y="129552"/>
                </a:lnTo>
                <a:lnTo>
                  <a:pt x="0" y="135826"/>
                </a:lnTo>
                <a:lnTo>
                  <a:pt x="3048" y="140398"/>
                </a:lnTo>
                <a:lnTo>
                  <a:pt x="6096" y="143446"/>
                </a:lnTo>
                <a:lnTo>
                  <a:pt x="7620" y="146494"/>
                </a:lnTo>
                <a:lnTo>
                  <a:pt x="33388" y="139065"/>
                </a:lnTo>
                <a:lnTo>
                  <a:pt x="53289" y="128270"/>
                </a:lnTo>
                <a:lnTo>
                  <a:pt x="67703" y="113893"/>
                </a:lnTo>
                <a:lnTo>
                  <a:pt x="76288" y="96113"/>
                </a:lnTo>
                <a:lnTo>
                  <a:pt x="87439" y="113893"/>
                </a:lnTo>
                <a:lnTo>
                  <a:pt x="102400" y="128270"/>
                </a:lnTo>
                <a:lnTo>
                  <a:pt x="120573" y="139065"/>
                </a:lnTo>
                <a:lnTo>
                  <a:pt x="142011" y="146494"/>
                </a:lnTo>
                <a:lnTo>
                  <a:pt x="145059" y="141922"/>
                </a:lnTo>
                <a:lnTo>
                  <a:pt x="146583" y="137350"/>
                </a:lnTo>
                <a:lnTo>
                  <a:pt x="149631" y="134302"/>
                </a:lnTo>
                <a:close/>
              </a:path>
              <a:path w="657225" h="149860">
                <a:moveTo>
                  <a:pt x="206121" y="119062"/>
                </a:moveTo>
                <a:lnTo>
                  <a:pt x="204597" y="115925"/>
                </a:lnTo>
                <a:lnTo>
                  <a:pt x="204597" y="112877"/>
                </a:lnTo>
                <a:lnTo>
                  <a:pt x="203073" y="108305"/>
                </a:lnTo>
                <a:lnTo>
                  <a:pt x="196977" y="112877"/>
                </a:lnTo>
                <a:lnTo>
                  <a:pt x="190881" y="117538"/>
                </a:lnTo>
                <a:lnTo>
                  <a:pt x="186309" y="120586"/>
                </a:lnTo>
                <a:lnTo>
                  <a:pt x="186309" y="90017"/>
                </a:lnTo>
                <a:lnTo>
                  <a:pt x="204597" y="90017"/>
                </a:lnTo>
                <a:lnTo>
                  <a:pt x="204597" y="79349"/>
                </a:lnTo>
                <a:lnTo>
                  <a:pt x="186309" y="79349"/>
                </a:lnTo>
                <a:lnTo>
                  <a:pt x="186309" y="61061"/>
                </a:lnTo>
                <a:lnTo>
                  <a:pt x="200025" y="61061"/>
                </a:lnTo>
                <a:lnTo>
                  <a:pt x="200025" y="51917"/>
                </a:lnTo>
                <a:lnTo>
                  <a:pt x="200025" y="50292"/>
                </a:lnTo>
                <a:lnTo>
                  <a:pt x="166395" y="50292"/>
                </a:lnTo>
                <a:lnTo>
                  <a:pt x="169443" y="45720"/>
                </a:lnTo>
                <a:lnTo>
                  <a:pt x="170967" y="39624"/>
                </a:lnTo>
                <a:lnTo>
                  <a:pt x="174117" y="33528"/>
                </a:lnTo>
                <a:lnTo>
                  <a:pt x="204597" y="33528"/>
                </a:lnTo>
                <a:lnTo>
                  <a:pt x="204597" y="22860"/>
                </a:lnTo>
                <a:lnTo>
                  <a:pt x="177165" y="22860"/>
                </a:lnTo>
                <a:lnTo>
                  <a:pt x="180213" y="16764"/>
                </a:lnTo>
                <a:lnTo>
                  <a:pt x="183261" y="4572"/>
                </a:lnTo>
                <a:lnTo>
                  <a:pt x="172593" y="3048"/>
                </a:lnTo>
                <a:lnTo>
                  <a:pt x="169456" y="15341"/>
                </a:lnTo>
                <a:lnTo>
                  <a:pt x="165074" y="27051"/>
                </a:lnTo>
                <a:lnTo>
                  <a:pt x="159842" y="38201"/>
                </a:lnTo>
                <a:lnTo>
                  <a:pt x="154203" y="48768"/>
                </a:lnTo>
                <a:lnTo>
                  <a:pt x="155727" y="51917"/>
                </a:lnTo>
                <a:lnTo>
                  <a:pt x="161823" y="58013"/>
                </a:lnTo>
                <a:lnTo>
                  <a:pt x="163347" y="56489"/>
                </a:lnTo>
                <a:lnTo>
                  <a:pt x="163347" y="53441"/>
                </a:lnTo>
                <a:lnTo>
                  <a:pt x="164871" y="51917"/>
                </a:lnTo>
                <a:lnTo>
                  <a:pt x="164871" y="61061"/>
                </a:lnTo>
                <a:lnTo>
                  <a:pt x="174117" y="61061"/>
                </a:lnTo>
                <a:lnTo>
                  <a:pt x="174117" y="79349"/>
                </a:lnTo>
                <a:lnTo>
                  <a:pt x="155727" y="79349"/>
                </a:lnTo>
                <a:lnTo>
                  <a:pt x="155727" y="90017"/>
                </a:lnTo>
                <a:lnTo>
                  <a:pt x="174117" y="90017"/>
                </a:lnTo>
                <a:lnTo>
                  <a:pt x="174117" y="123634"/>
                </a:lnTo>
                <a:lnTo>
                  <a:pt x="172593" y="128206"/>
                </a:lnTo>
                <a:lnTo>
                  <a:pt x="169443" y="131254"/>
                </a:lnTo>
                <a:lnTo>
                  <a:pt x="177165" y="140398"/>
                </a:lnTo>
                <a:lnTo>
                  <a:pt x="180213" y="138874"/>
                </a:lnTo>
                <a:lnTo>
                  <a:pt x="183261" y="135826"/>
                </a:lnTo>
                <a:lnTo>
                  <a:pt x="186309" y="134302"/>
                </a:lnTo>
                <a:lnTo>
                  <a:pt x="192405" y="128206"/>
                </a:lnTo>
                <a:lnTo>
                  <a:pt x="200025" y="123634"/>
                </a:lnTo>
                <a:lnTo>
                  <a:pt x="204089" y="120586"/>
                </a:lnTo>
                <a:lnTo>
                  <a:pt x="206121" y="119062"/>
                </a:lnTo>
                <a:close/>
              </a:path>
              <a:path w="657225" h="149860">
                <a:moveTo>
                  <a:pt x="241261" y="24384"/>
                </a:moveTo>
                <a:lnTo>
                  <a:pt x="237591" y="18669"/>
                </a:lnTo>
                <a:lnTo>
                  <a:pt x="229679" y="7239"/>
                </a:lnTo>
                <a:lnTo>
                  <a:pt x="226021" y="1524"/>
                </a:lnTo>
                <a:lnTo>
                  <a:pt x="216789" y="7620"/>
                </a:lnTo>
                <a:lnTo>
                  <a:pt x="220497" y="12700"/>
                </a:lnTo>
                <a:lnTo>
                  <a:pt x="224485" y="18491"/>
                </a:lnTo>
                <a:lnTo>
                  <a:pt x="228333" y="24384"/>
                </a:lnTo>
                <a:lnTo>
                  <a:pt x="232117" y="30480"/>
                </a:lnTo>
                <a:lnTo>
                  <a:pt x="241261" y="24384"/>
                </a:lnTo>
                <a:close/>
              </a:path>
              <a:path w="657225" h="149860">
                <a:moveTo>
                  <a:pt x="303847" y="108305"/>
                </a:moveTo>
                <a:lnTo>
                  <a:pt x="300799" y="106781"/>
                </a:lnTo>
                <a:lnTo>
                  <a:pt x="296227" y="105257"/>
                </a:lnTo>
                <a:lnTo>
                  <a:pt x="293179" y="103733"/>
                </a:lnTo>
                <a:lnTo>
                  <a:pt x="291655" y="112877"/>
                </a:lnTo>
                <a:lnTo>
                  <a:pt x="291655" y="120586"/>
                </a:lnTo>
                <a:lnTo>
                  <a:pt x="290131" y="125158"/>
                </a:lnTo>
                <a:lnTo>
                  <a:pt x="290131" y="131254"/>
                </a:lnTo>
                <a:lnTo>
                  <a:pt x="287083" y="132778"/>
                </a:lnTo>
                <a:lnTo>
                  <a:pt x="270319" y="132778"/>
                </a:lnTo>
                <a:lnTo>
                  <a:pt x="267271" y="131254"/>
                </a:lnTo>
                <a:lnTo>
                  <a:pt x="267271" y="83921"/>
                </a:lnTo>
                <a:lnTo>
                  <a:pt x="277939" y="83921"/>
                </a:lnTo>
                <a:lnTo>
                  <a:pt x="277939" y="90017"/>
                </a:lnTo>
                <a:lnTo>
                  <a:pt x="290131" y="90017"/>
                </a:lnTo>
                <a:lnTo>
                  <a:pt x="290131" y="83921"/>
                </a:lnTo>
                <a:lnTo>
                  <a:pt x="290131" y="73253"/>
                </a:lnTo>
                <a:lnTo>
                  <a:pt x="290131" y="41148"/>
                </a:lnTo>
                <a:lnTo>
                  <a:pt x="290131" y="30480"/>
                </a:lnTo>
                <a:lnTo>
                  <a:pt x="277939" y="30480"/>
                </a:lnTo>
                <a:lnTo>
                  <a:pt x="277939" y="41148"/>
                </a:lnTo>
                <a:lnTo>
                  <a:pt x="277939" y="73253"/>
                </a:lnTo>
                <a:lnTo>
                  <a:pt x="221449" y="73253"/>
                </a:lnTo>
                <a:lnTo>
                  <a:pt x="221449" y="41148"/>
                </a:lnTo>
                <a:lnTo>
                  <a:pt x="277939" y="41148"/>
                </a:lnTo>
                <a:lnTo>
                  <a:pt x="277939" y="30480"/>
                </a:lnTo>
                <a:lnTo>
                  <a:pt x="268795" y="30480"/>
                </a:lnTo>
                <a:lnTo>
                  <a:pt x="272199" y="24561"/>
                </a:lnTo>
                <a:lnTo>
                  <a:pt x="279082" y="12052"/>
                </a:lnTo>
                <a:lnTo>
                  <a:pt x="282511" y="6096"/>
                </a:lnTo>
                <a:lnTo>
                  <a:pt x="271843" y="1524"/>
                </a:lnTo>
                <a:lnTo>
                  <a:pt x="264782" y="16002"/>
                </a:lnTo>
                <a:lnTo>
                  <a:pt x="260870" y="23393"/>
                </a:lnTo>
                <a:lnTo>
                  <a:pt x="256501" y="30480"/>
                </a:lnTo>
                <a:lnTo>
                  <a:pt x="232117" y="30480"/>
                </a:lnTo>
                <a:lnTo>
                  <a:pt x="210693" y="30480"/>
                </a:lnTo>
                <a:lnTo>
                  <a:pt x="210693" y="90017"/>
                </a:lnTo>
                <a:lnTo>
                  <a:pt x="221449" y="90017"/>
                </a:lnTo>
                <a:lnTo>
                  <a:pt x="221449" y="83921"/>
                </a:lnTo>
                <a:lnTo>
                  <a:pt x="230593" y="83921"/>
                </a:lnTo>
                <a:lnTo>
                  <a:pt x="220205" y="122555"/>
                </a:lnTo>
                <a:lnTo>
                  <a:pt x="196977" y="138874"/>
                </a:lnTo>
                <a:lnTo>
                  <a:pt x="203073" y="144970"/>
                </a:lnTo>
                <a:lnTo>
                  <a:pt x="235165" y="122110"/>
                </a:lnTo>
                <a:lnTo>
                  <a:pt x="239839" y="106781"/>
                </a:lnTo>
                <a:lnTo>
                  <a:pt x="239928" y="106413"/>
                </a:lnTo>
                <a:lnTo>
                  <a:pt x="240944" y="95885"/>
                </a:lnTo>
                <a:lnTo>
                  <a:pt x="241261" y="83921"/>
                </a:lnTo>
                <a:lnTo>
                  <a:pt x="256501" y="83921"/>
                </a:lnTo>
                <a:lnTo>
                  <a:pt x="256501" y="138874"/>
                </a:lnTo>
                <a:lnTo>
                  <a:pt x="261073" y="143446"/>
                </a:lnTo>
                <a:lnTo>
                  <a:pt x="293179" y="143446"/>
                </a:lnTo>
                <a:lnTo>
                  <a:pt x="299275" y="138874"/>
                </a:lnTo>
                <a:lnTo>
                  <a:pt x="300139" y="132778"/>
                </a:lnTo>
                <a:lnTo>
                  <a:pt x="300685" y="128955"/>
                </a:lnTo>
                <a:lnTo>
                  <a:pt x="300799" y="128206"/>
                </a:lnTo>
                <a:lnTo>
                  <a:pt x="302209" y="122555"/>
                </a:lnTo>
                <a:lnTo>
                  <a:pt x="302323" y="115925"/>
                </a:lnTo>
                <a:lnTo>
                  <a:pt x="303847" y="108305"/>
                </a:lnTo>
                <a:close/>
              </a:path>
              <a:path w="657225" h="149860">
                <a:moveTo>
                  <a:pt x="455104" y="132778"/>
                </a:moveTo>
                <a:lnTo>
                  <a:pt x="410946" y="116941"/>
                </a:lnTo>
                <a:lnTo>
                  <a:pt x="398614" y="108305"/>
                </a:lnTo>
                <a:lnTo>
                  <a:pt x="453580" y="108305"/>
                </a:lnTo>
                <a:lnTo>
                  <a:pt x="453580" y="99161"/>
                </a:lnTo>
                <a:lnTo>
                  <a:pt x="386334" y="99161"/>
                </a:lnTo>
                <a:lnTo>
                  <a:pt x="386334" y="85445"/>
                </a:lnTo>
                <a:lnTo>
                  <a:pt x="424535" y="85445"/>
                </a:lnTo>
                <a:lnTo>
                  <a:pt x="424535" y="90017"/>
                </a:lnTo>
                <a:lnTo>
                  <a:pt x="436714" y="90017"/>
                </a:lnTo>
                <a:lnTo>
                  <a:pt x="436714" y="33528"/>
                </a:lnTo>
                <a:lnTo>
                  <a:pt x="424535" y="33528"/>
                </a:lnTo>
                <a:lnTo>
                  <a:pt x="424535" y="42672"/>
                </a:lnTo>
                <a:lnTo>
                  <a:pt x="424535" y="54965"/>
                </a:lnTo>
                <a:lnTo>
                  <a:pt x="424535" y="64109"/>
                </a:lnTo>
                <a:lnTo>
                  <a:pt x="424535" y="76301"/>
                </a:lnTo>
                <a:lnTo>
                  <a:pt x="337464" y="76301"/>
                </a:lnTo>
                <a:lnTo>
                  <a:pt x="337464" y="64109"/>
                </a:lnTo>
                <a:lnTo>
                  <a:pt x="424535" y="64109"/>
                </a:lnTo>
                <a:lnTo>
                  <a:pt x="424535" y="54965"/>
                </a:lnTo>
                <a:lnTo>
                  <a:pt x="337464" y="54965"/>
                </a:lnTo>
                <a:lnTo>
                  <a:pt x="337464" y="42672"/>
                </a:lnTo>
                <a:lnTo>
                  <a:pt x="424535" y="42672"/>
                </a:lnTo>
                <a:lnTo>
                  <a:pt x="424535" y="33528"/>
                </a:lnTo>
                <a:lnTo>
                  <a:pt x="383286" y="33528"/>
                </a:lnTo>
                <a:lnTo>
                  <a:pt x="383286" y="22860"/>
                </a:lnTo>
                <a:lnTo>
                  <a:pt x="449008" y="22860"/>
                </a:lnTo>
                <a:lnTo>
                  <a:pt x="449008" y="13716"/>
                </a:lnTo>
                <a:lnTo>
                  <a:pt x="383286" y="13716"/>
                </a:lnTo>
                <a:lnTo>
                  <a:pt x="383286" y="1524"/>
                </a:lnTo>
                <a:lnTo>
                  <a:pt x="372618" y="1524"/>
                </a:lnTo>
                <a:lnTo>
                  <a:pt x="372618" y="33528"/>
                </a:lnTo>
                <a:lnTo>
                  <a:pt x="325272" y="33528"/>
                </a:lnTo>
                <a:lnTo>
                  <a:pt x="325272" y="90017"/>
                </a:lnTo>
                <a:lnTo>
                  <a:pt x="337464" y="90017"/>
                </a:lnTo>
                <a:lnTo>
                  <a:pt x="337464" y="85445"/>
                </a:lnTo>
                <a:lnTo>
                  <a:pt x="375666" y="85445"/>
                </a:lnTo>
                <a:lnTo>
                  <a:pt x="375666" y="99161"/>
                </a:lnTo>
                <a:lnTo>
                  <a:pt x="310045" y="99161"/>
                </a:lnTo>
                <a:lnTo>
                  <a:pt x="310045" y="108305"/>
                </a:lnTo>
                <a:lnTo>
                  <a:pt x="361950" y="108305"/>
                </a:lnTo>
                <a:lnTo>
                  <a:pt x="349885" y="116941"/>
                </a:lnTo>
                <a:lnTo>
                  <a:pt x="336715" y="124396"/>
                </a:lnTo>
                <a:lnTo>
                  <a:pt x="322414" y="130683"/>
                </a:lnTo>
                <a:lnTo>
                  <a:pt x="306984" y="135826"/>
                </a:lnTo>
                <a:lnTo>
                  <a:pt x="310045" y="138874"/>
                </a:lnTo>
                <a:lnTo>
                  <a:pt x="313080" y="143446"/>
                </a:lnTo>
                <a:lnTo>
                  <a:pt x="316128" y="146494"/>
                </a:lnTo>
                <a:lnTo>
                  <a:pt x="331851" y="139065"/>
                </a:lnTo>
                <a:lnTo>
                  <a:pt x="347040" y="130492"/>
                </a:lnTo>
                <a:lnTo>
                  <a:pt x="361645" y="120751"/>
                </a:lnTo>
                <a:lnTo>
                  <a:pt x="375666" y="109829"/>
                </a:lnTo>
                <a:lnTo>
                  <a:pt x="375666" y="149542"/>
                </a:lnTo>
                <a:lnTo>
                  <a:pt x="386334" y="149542"/>
                </a:lnTo>
                <a:lnTo>
                  <a:pt x="386334" y="109829"/>
                </a:lnTo>
                <a:lnTo>
                  <a:pt x="398741" y="120751"/>
                </a:lnTo>
                <a:lnTo>
                  <a:pt x="412711" y="130111"/>
                </a:lnTo>
                <a:lnTo>
                  <a:pt x="428459" y="137782"/>
                </a:lnTo>
                <a:lnTo>
                  <a:pt x="445960" y="143446"/>
                </a:lnTo>
                <a:lnTo>
                  <a:pt x="452056" y="137350"/>
                </a:lnTo>
                <a:lnTo>
                  <a:pt x="455104" y="132778"/>
                </a:lnTo>
                <a:close/>
              </a:path>
              <a:path w="657225" h="149860">
                <a:moveTo>
                  <a:pt x="595591" y="41148"/>
                </a:moveTo>
                <a:lnTo>
                  <a:pt x="583399" y="41148"/>
                </a:lnTo>
                <a:lnTo>
                  <a:pt x="583399" y="51917"/>
                </a:lnTo>
                <a:lnTo>
                  <a:pt x="583399" y="70205"/>
                </a:lnTo>
                <a:lnTo>
                  <a:pt x="583399" y="80873"/>
                </a:lnTo>
                <a:lnTo>
                  <a:pt x="583399" y="100685"/>
                </a:lnTo>
                <a:lnTo>
                  <a:pt x="542163" y="100685"/>
                </a:lnTo>
                <a:lnTo>
                  <a:pt x="542163" y="80873"/>
                </a:lnTo>
                <a:lnTo>
                  <a:pt x="583399" y="80873"/>
                </a:lnTo>
                <a:lnTo>
                  <a:pt x="583399" y="70205"/>
                </a:lnTo>
                <a:lnTo>
                  <a:pt x="542163" y="70205"/>
                </a:lnTo>
                <a:lnTo>
                  <a:pt x="542163" y="51917"/>
                </a:lnTo>
                <a:lnTo>
                  <a:pt x="583399" y="51917"/>
                </a:lnTo>
                <a:lnTo>
                  <a:pt x="583399" y="41148"/>
                </a:lnTo>
                <a:lnTo>
                  <a:pt x="554355" y="41148"/>
                </a:lnTo>
                <a:lnTo>
                  <a:pt x="560451" y="35052"/>
                </a:lnTo>
                <a:lnTo>
                  <a:pt x="565023" y="28956"/>
                </a:lnTo>
                <a:lnTo>
                  <a:pt x="569595" y="24384"/>
                </a:lnTo>
                <a:lnTo>
                  <a:pt x="569595" y="13716"/>
                </a:lnTo>
                <a:lnTo>
                  <a:pt x="554355" y="13716"/>
                </a:lnTo>
                <a:lnTo>
                  <a:pt x="554355" y="24384"/>
                </a:lnTo>
                <a:lnTo>
                  <a:pt x="549783" y="28956"/>
                </a:lnTo>
                <a:lnTo>
                  <a:pt x="540639" y="41148"/>
                </a:lnTo>
                <a:lnTo>
                  <a:pt x="529882" y="41148"/>
                </a:lnTo>
                <a:lnTo>
                  <a:pt x="529882" y="51917"/>
                </a:lnTo>
                <a:lnTo>
                  <a:pt x="529882" y="70205"/>
                </a:lnTo>
                <a:lnTo>
                  <a:pt x="529882" y="80873"/>
                </a:lnTo>
                <a:lnTo>
                  <a:pt x="529882" y="100685"/>
                </a:lnTo>
                <a:lnTo>
                  <a:pt x="490245" y="100685"/>
                </a:lnTo>
                <a:lnTo>
                  <a:pt x="490245" y="80873"/>
                </a:lnTo>
                <a:lnTo>
                  <a:pt x="529882" y="80873"/>
                </a:lnTo>
                <a:lnTo>
                  <a:pt x="529882" y="70205"/>
                </a:lnTo>
                <a:lnTo>
                  <a:pt x="490245" y="70205"/>
                </a:lnTo>
                <a:lnTo>
                  <a:pt x="490245" y="51917"/>
                </a:lnTo>
                <a:lnTo>
                  <a:pt x="529882" y="51917"/>
                </a:lnTo>
                <a:lnTo>
                  <a:pt x="529882" y="41148"/>
                </a:lnTo>
                <a:lnTo>
                  <a:pt x="488721" y="41148"/>
                </a:lnTo>
                <a:lnTo>
                  <a:pt x="493293" y="35052"/>
                </a:lnTo>
                <a:lnTo>
                  <a:pt x="497865" y="30480"/>
                </a:lnTo>
                <a:lnTo>
                  <a:pt x="502437" y="24384"/>
                </a:lnTo>
                <a:lnTo>
                  <a:pt x="554355" y="24384"/>
                </a:lnTo>
                <a:lnTo>
                  <a:pt x="554355" y="13716"/>
                </a:lnTo>
                <a:lnTo>
                  <a:pt x="510070" y="13716"/>
                </a:lnTo>
                <a:lnTo>
                  <a:pt x="511581" y="10668"/>
                </a:lnTo>
                <a:lnTo>
                  <a:pt x="514629" y="7620"/>
                </a:lnTo>
                <a:lnTo>
                  <a:pt x="516153" y="3048"/>
                </a:lnTo>
                <a:lnTo>
                  <a:pt x="503961" y="0"/>
                </a:lnTo>
                <a:lnTo>
                  <a:pt x="495109" y="14287"/>
                </a:lnTo>
                <a:lnTo>
                  <a:pt x="484670" y="27432"/>
                </a:lnTo>
                <a:lnTo>
                  <a:pt x="472808" y="39433"/>
                </a:lnTo>
                <a:lnTo>
                  <a:pt x="459676" y="50292"/>
                </a:lnTo>
                <a:lnTo>
                  <a:pt x="462724" y="53441"/>
                </a:lnTo>
                <a:lnTo>
                  <a:pt x="465772" y="56489"/>
                </a:lnTo>
                <a:lnTo>
                  <a:pt x="468820" y="58013"/>
                </a:lnTo>
                <a:lnTo>
                  <a:pt x="471868" y="54965"/>
                </a:lnTo>
                <a:lnTo>
                  <a:pt x="476440" y="51917"/>
                </a:lnTo>
                <a:lnTo>
                  <a:pt x="479488" y="48768"/>
                </a:lnTo>
                <a:lnTo>
                  <a:pt x="479488" y="80873"/>
                </a:lnTo>
                <a:lnTo>
                  <a:pt x="478358" y="100037"/>
                </a:lnTo>
                <a:lnTo>
                  <a:pt x="475107" y="116357"/>
                </a:lnTo>
                <a:lnTo>
                  <a:pt x="469836" y="129819"/>
                </a:lnTo>
                <a:lnTo>
                  <a:pt x="462724" y="140398"/>
                </a:lnTo>
                <a:lnTo>
                  <a:pt x="471868" y="149542"/>
                </a:lnTo>
                <a:lnTo>
                  <a:pt x="477266" y="142100"/>
                </a:lnTo>
                <a:lnTo>
                  <a:pt x="481965" y="133350"/>
                </a:lnTo>
                <a:lnTo>
                  <a:pt x="485825" y="123151"/>
                </a:lnTo>
                <a:lnTo>
                  <a:pt x="488721" y="111353"/>
                </a:lnTo>
                <a:lnTo>
                  <a:pt x="529882" y="111353"/>
                </a:lnTo>
                <a:lnTo>
                  <a:pt x="529882" y="144970"/>
                </a:lnTo>
                <a:lnTo>
                  <a:pt x="542163" y="144970"/>
                </a:lnTo>
                <a:lnTo>
                  <a:pt x="542163" y="111353"/>
                </a:lnTo>
                <a:lnTo>
                  <a:pt x="583399" y="111353"/>
                </a:lnTo>
                <a:lnTo>
                  <a:pt x="583399" y="131254"/>
                </a:lnTo>
                <a:lnTo>
                  <a:pt x="580351" y="134302"/>
                </a:lnTo>
                <a:lnTo>
                  <a:pt x="554355" y="134302"/>
                </a:lnTo>
                <a:lnTo>
                  <a:pt x="555879" y="137350"/>
                </a:lnTo>
                <a:lnTo>
                  <a:pt x="555929" y="142100"/>
                </a:lnTo>
                <a:lnTo>
                  <a:pt x="557403" y="146494"/>
                </a:lnTo>
                <a:lnTo>
                  <a:pt x="589495" y="146494"/>
                </a:lnTo>
                <a:lnTo>
                  <a:pt x="595591" y="140398"/>
                </a:lnTo>
                <a:lnTo>
                  <a:pt x="595591" y="111353"/>
                </a:lnTo>
                <a:lnTo>
                  <a:pt x="595591" y="100685"/>
                </a:lnTo>
                <a:lnTo>
                  <a:pt x="595591" y="80873"/>
                </a:lnTo>
                <a:lnTo>
                  <a:pt x="595591" y="70205"/>
                </a:lnTo>
                <a:lnTo>
                  <a:pt x="595591" y="51917"/>
                </a:lnTo>
                <a:lnTo>
                  <a:pt x="595591" y="48768"/>
                </a:lnTo>
                <a:lnTo>
                  <a:pt x="595591" y="41148"/>
                </a:lnTo>
                <a:close/>
              </a:path>
              <a:path w="657225" h="149860">
                <a:moveTo>
                  <a:pt x="656653" y="138874"/>
                </a:moveTo>
                <a:lnTo>
                  <a:pt x="650621" y="133121"/>
                </a:lnTo>
                <a:lnTo>
                  <a:pt x="643890" y="127063"/>
                </a:lnTo>
                <a:lnTo>
                  <a:pt x="627697" y="112877"/>
                </a:lnTo>
                <a:lnTo>
                  <a:pt x="619988" y="120586"/>
                </a:lnTo>
                <a:lnTo>
                  <a:pt x="647509" y="148018"/>
                </a:lnTo>
                <a:lnTo>
                  <a:pt x="656653" y="138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171342" y="6194678"/>
            <a:ext cx="654050" cy="149860"/>
          </a:xfrm>
          <a:custGeom>
            <a:avLst/>
            <a:gdLst/>
            <a:ahLst/>
            <a:cxnLst/>
            <a:rect l="l" t="t" r="r" b="b"/>
            <a:pathLst>
              <a:path w="654050" h="149860">
                <a:moveTo>
                  <a:pt x="36677" y="4572"/>
                </a:moveTo>
                <a:lnTo>
                  <a:pt x="25908" y="1524"/>
                </a:lnTo>
                <a:lnTo>
                  <a:pt x="21640" y="21551"/>
                </a:lnTo>
                <a:lnTo>
                  <a:pt x="15811" y="40436"/>
                </a:lnTo>
                <a:lnTo>
                  <a:pt x="8547" y="58191"/>
                </a:lnTo>
                <a:lnTo>
                  <a:pt x="0" y="74777"/>
                </a:lnTo>
                <a:lnTo>
                  <a:pt x="3048" y="83921"/>
                </a:lnTo>
                <a:lnTo>
                  <a:pt x="4572" y="86969"/>
                </a:lnTo>
                <a:lnTo>
                  <a:pt x="7988" y="81026"/>
                </a:lnTo>
                <a:lnTo>
                  <a:pt x="14859" y="68541"/>
                </a:lnTo>
                <a:lnTo>
                  <a:pt x="18288" y="62585"/>
                </a:lnTo>
                <a:lnTo>
                  <a:pt x="18288" y="148018"/>
                </a:lnTo>
                <a:lnTo>
                  <a:pt x="27432" y="148018"/>
                </a:lnTo>
                <a:lnTo>
                  <a:pt x="27432" y="62585"/>
                </a:lnTo>
                <a:lnTo>
                  <a:pt x="27432" y="36576"/>
                </a:lnTo>
                <a:lnTo>
                  <a:pt x="30581" y="28575"/>
                </a:lnTo>
                <a:lnTo>
                  <a:pt x="33197" y="20574"/>
                </a:lnTo>
                <a:lnTo>
                  <a:pt x="35229" y="12573"/>
                </a:lnTo>
                <a:lnTo>
                  <a:pt x="36677" y="4572"/>
                </a:lnTo>
                <a:close/>
              </a:path>
              <a:path w="654050" h="149860">
                <a:moveTo>
                  <a:pt x="71729" y="102209"/>
                </a:moveTo>
                <a:lnTo>
                  <a:pt x="53441" y="111353"/>
                </a:lnTo>
                <a:lnTo>
                  <a:pt x="53441" y="56489"/>
                </a:lnTo>
                <a:lnTo>
                  <a:pt x="70205" y="56489"/>
                </a:lnTo>
                <a:lnTo>
                  <a:pt x="70205" y="47244"/>
                </a:lnTo>
                <a:lnTo>
                  <a:pt x="53441" y="47244"/>
                </a:lnTo>
                <a:lnTo>
                  <a:pt x="53441" y="6096"/>
                </a:lnTo>
                <a:lnTo>
                  <a:pt x="42773" y="6096"/>
                </a:lnTo>
                <a:lnTo>
                  <a:pt x="42773" y="112877"/>
                </a:lnTo>
                <a:lnTo>
                  <a:pt x="41249" y="117538"/>
                </a:lnTo>
                <a:lnTo>
                  <a:pt x="38201" y="119062"/>
                </a:lnTo>
                <a:lnTo>
                  <a:pt x="45821" y="129730"/>
                </a:lnTo>
                <a:lnTo>
                  <a:pt x="47345" y="126682"/>
                </a:lnTo>
                <a:lnTo>
                  <a:pt x="53441" y="123634"/>
                </a:lnTo>
                <a:lnTo>
                  <a:pt x="58013" y="120586"/>
                </a:lnTo>
                <a:lnTo>
                  <a:pt x="65633" y="117538"/>
                </a:lnTo>
                <a:lnTo>
                  <a:pt x="71729" y="114401"/>
                </a:lnTo>
                <a:lnTo>
                  <a:pt x="71729" y="111353"/>
                </a:lnTo>
                <a:lnTo>
                  <a:pt x="71729" y="102209"/>
                </a:lnTo>
                <a:close/>
              </a:path>
              <a:path w="654050" h="149860">
                <a:moveTo>
                  <a:pt x="148120" y="141922"/>
                </a:moveTo>
                <a:lnTo>
                  <a:pt x="137236" y="131292"/>
                </a:lnTo>
                <a:lnTo>
                  <a:pt x="122669" y="117538"/>
                </a:lnTo>
                <a:lnTo>
                  <a:pt x="118884" y="113995"/>
                </a:lnTo>
                <a:lnTo>
                  <a:pt x="111442" y="106781"/>
                </a:lnTo>
                <a:lnTo>
                  <a:pt x="112560" y="100520"/>
                </a:lnTo>
                <a:lnTo>
                  <a:pt x="113538" y="93256"/>
                </a:lnTo>
                <a:lnTo>
                  <a:pt x="114236" y="85140"/>
                </a:lnTo>
                <a:lnTo>
                  <a:pt x="114503" y="76301"/>
                </a:lnTo>
                <a:lnTo>
                  <a:pt x="114503" y="58013"/>
                </a:lnTo>
                <a:lnTo>
                  <a:pt x="103822" y="58013"/>
                </a:lnTo>
                <a:lnTo>
                  <a:pt x="103746" y="76301"/>
                </a:lnTo>
                <a:lnTo>
                  <a:pt x="103378" y="85140"/>
                </a:lnTo>
                <a:lnTo>
                  <a:pt x="90779" y="123431"/>
                </a:lnTo>
                <a:lnTo>
                  <a:pt x="65633" y="140398"/>
                </a:lnTo>
                <a:lnTo>
                  <a:pt x="71729" y="146494"/>
                </a:lnTo>
                <a:lnTo>
                  <a:pt x="106883" y="117538"/>
                </a:lnTo>
                <a:lnTo>
                  <a:pt x="115773" y="125539"/>
                </a:lnTo>
                <a:lnTo>
                  <a:pt x="124256" y="133540"/>
                </a:lnTo>
                <a:lnTo>
                  <a:pt x="132448" y="141541"/>
                </a:lnTo>
                <a:lnTo>
                  <a:pt x="140487" y="149542"/>
                </a:lnTo>
                <a:lnTo>
                  <a:pt x="148120" y="141922"/>
                </a:lnTo>
                <a:close/>
              </a:path>
              <a:path w="654050" h="149860">
                <a:moveTo>
                  <a:pt x="148120" y="10668"/>
                </a:moveTo>
                <a:lnTo>
                  <a:pt x="70205" y="10668"/>
                </a:lnTo>
                <a:lnTo>
                  <a:pt x="70205" y="21336"/>
                </a:lnTo>
                <a:lnTo>
                  <a:pt x="100774" y="21336"/>
                </a:lnTo>
                <a:lnTo>
                  <a:pt x="97739" y="39624"/>
                </a:lnTo>
                <a:lnTo>
                  <a:pt x="76301" y="39624"/>
                </a:lnTo>
                <a:lnTo>
                  <a:pt x="76301" y="115925"/>
                </a:lnTo>
                <a:lnTo>
                  <a:pt x="87058" y="115925"/>
                </a:lnTo>
                <a:lnTo>
                  <a:pt x="87058" y="48768"/>
                </a:lnTo>
                <a:lnTo>
                  <a:pt x="131356" y="48768"/>
                </a:lnTo>
                <a:lnTo>
                  <a:pt x="131356" y="115925"/>
                </a:lnTo>
                <a:lnTo>
                  <a:pt x="140487" y="115925"/>
                </a:lnTo>
                <a:lnTo>
                  <a:pt x="140487" y="48768"/>
                </a:lnTo>
                <a:lnTo>
                  <a:pt x="140487" y="39624"/>
                </a:lnTo>
                <a:lnTo>
                  <a:pt x="108394" y="39624"/>
                </a:lnTo>
                <a:lnTo>
                  <a:pt x="112966" y="21336"/>
                </a:lnTo>
                <a:lnTo>
                  <a:pt x="148120" y="21336"/>
                </a:lnTo>
                <a:lnTo>
                  <a:pt x="148120" y="10668"/>
                </a:lnTo>
                <a:close/>
              </a:path>
              <a:path w="654050" h="149860">
                <a:moveTo>
                  <a:pt x="189357" y="3048"/>
                </a:moveTo>
                <a:lnTo>
                  <a:pt x="177177" y="1524"/>
                </a:lnTo>
                <a:lnTo>
                  <a:pt x="172885" y="19799"/>
                </a:lnTo>
                <a:lnTo>
                  <a:pt x="167017" y="37922"/>
                </a:lnTo>
                <a:lnTo>
                  <a:pt x="159727" y="55791"/>
                </a:lnTo>
                <a:lnTo>
                  <a:pt x="151168" y="73253"/>
                </a:lnTo>
                <a:lnTo>
                  <a:pt x="152692" y="77825"/>
                </a:lnTo>
                <a:lnTo>
                  <a:pt x="155740" y="80873"/>
                </a:lnTo>
                <a:lnTo>
                  <a:pt x="157264" y="85445"/>
                </a:lnTo>
                <a:lnTo>
                  <a:pt x="160451" y="79730"/>
                </a:lnTo>
                <a:lnTo>
                  <a:pt x="166255" y="68300"/>
                </a:lnTo>
                <a:lnTo>
                  <a:pt x="169456" y="62585"/>
                </a:lnTo>
                <a:lnTo>
                  <a:pt x="169456" y="148018"/>
                </a:lnTo>
                <a:lnTo>
                  <a:pt x="180213" y="148018"/>
                </a:lnTo>
                <a:lnTo>
                  <a:pt x="180213" y="62585"/>
                </a:lnTo>
                <a:lnTo>
                  <a:pt x="180213" y="35052"/>
                </a:lnTo>
                <a:lnTo>
                  <a:pt x="182499" y="27914"/>
                </a:lnTo>
                <a:lnTo>
                  <a:pt x="184785" y="20193"/>
                </a:lnTo>
                <a:lnTo>
                  <a:pt x="186994" y="12192"/>
                </a:lnTo>
                <a:lnTo>
                  <a:pt x="189357" y="3048"/>
                </a:lnTo>
                <a:close/>
              </a:path>
              <a:path w="654050" h="149860">
                <a:moveTo>
                  <a:pt x="250418" y="117538"/>
                </a:moveTo>
                <a:lnTo>
                  <a:pt x="242798" y="119062"/>
                </a:lnTo>
                <a:lnTo>
                  <a:pt x="233654" y="120586"/>
                </a:lnTo>
                <a:lnTo>
                  <a:pt x="226034" y="122110"/>
                </a:lnTo>
                <a:lnTo>
                  <a:pt x="226034" y="97637"/>
                </a:lnTo>
                <a:lnTo>
                  <a:pt x="248894" y="97637"/>
                </a:lnTo>
                <a:lnTo>
                  <a:pt x="248894" y="86969"/>
                </a:lnTo>
                <a:lnTo>
                  <a:pt x="226034" y="86969"/>
                </a:lnTo>
                <a:lnTo>
                  <a:pt x="226034" y="68681"/>
                </a:lnTo>
                <a:lnTo>
                  <a:pt x="215366" y="68681"/>
                </a:lnTo>
                <a:lnTo>
                  <a:pt x="215366" y="86969"/>
                </a:lnTo>
                <a:lnTo>
                  <a:pt x="190881" y="86969"/>
                </a:lnTo>
                <a:lnTo>
                  <a:pt x="190881" y="97637"/>
                </a:lnTo>
                <a:lnTo>
                  <a:pt x="215366" y="97637"/>
                </a:lnTo>
                <a:lnTo>
                  <a:pt x="215366" y="123634"/>
                </a:lnTo>
                <a:lnTo>
                  <a:pt x="208216" y="124764"/>
                </a:lnTo>
                <a:lnTo>
                  <a:pt x="200799" y="125742"/>
                </a:lnTo>
                <a:lnTo>
                  <a:pt x="193408" y="126428"/>
                </a:lnTo>
                <a:lnTo>
                  <a:pt x="186321" y="126682"/>
                </a:lnTo>
                <a:lnTo>
                  <a:pt x="189357" y="138874"/>
                </a:lnTo>
                <a:lnTo>
                  <a:pt x="221602" y="134302"/>
                </a:lnTo>
                <a:lnTo>
                  <a:pt x="250418" y="129730"/>
                </a:lnTo>
                <a:lnTo>
                  <a:pt x="250418" y="122110"/>
                </a:lnTo>
                <a:lnTo>
                  <a:pt x="250418" y="117538"/>
                </a:lnTo>
                <a:close/>
              </a:path>
              <a:path w="654050" h="149860">
                <a:moveTo>
                  <a:pt x="256514" y="67157"/>
                </a:moveTo>
                <a:lnTo>
                  <a:pt x="254152" y="62585"/>
                </a:lnTo>
                <a:lnTo>
                  <a:pt x="251917" y="58242"/>
                </a:lnTo>
                <a:lnTo>
                  <a:pt x="250126" y="54965"/>
                </a:lnTo>
                <a:lnTo>
                  <a:pt x="247180" y="49593"/>
                </a:lnTo>
                <a:lnTo>
                  <a:pt x="242150" y="40932"/>
                </a:lnTo>
                <a:lnTo>
                  <a:pt x="236702" y="32004"/>
                </a:lnTo>
                <a:lnTo>
                  <a:pt x="227558" y="38100"/>
                </a:lnTo>
                <a:lnTo>
                  <a:pt x="233654" y="47244"/>
                </a:lnTo>
                <a:lnTo>
                  <a:pt x="236702" y="53441"/>
                </a:lnTo>
                <a:lnTo>
                  <a:pt x="228688" y="53682"/>
                </a:lnTo>
                <a:lnTo>
                  <a:pt x="212648" y="54737"/>
                </a:lnTo>
                <a:lnTo>
                  <a:pt x="204597" y="54965"/>
                </a:lnTo>
                <a:lnTo>
                  <a:pt x="209207" y="47764"/>
                </a:lnTo>
                <a:lnTo>
                  <a:pt x="215150" y="38100"/>
                </a:lnTo>
                <a:lnTo>
                  <a:pt x="219036" y="31724"/>
                </a:lnTo>
                <a:lnTo>
                  <a:pt x="224510" y="22860"/>
                </a:lnTo>
                <a:lnTo>
                  <a:pt x="253466" y="22860"/>
                </a:lnTo>
                <a:lnTo>
                  <a:pt x="253466" y="12192"/>
                </a:lnTo>
                <a:lnTo>
                  <a:pt x="190881" y="12192"/>
                </a:lnTo>
                <a:lnTo>
                  <a:pt x="190881" y="22860"/>
                </a:lnTo>
                <a:lnTo>
                  <a:pt x="210693" y="22860"/>
                </a:lnTo>
                <a:lnTo>
                  <a:pt x="198501" y="47244"/>
                </a:lnTo>
                <a:lnTo>
                  <a:pt x="193929" y="51917"/>
                </a:lnTo>
                <a:lnTo>
                  <a:pt x="187845" y="54965"/>
                </a:lnTo>
                <a:lnTo>
                  <a:pt x="192405" y="67157"/>
                </a:lnTo>
                <a:lnTo>
                  <a:pt x="241274" y="62585"/>
                </a:lnTo>
                <a:lnTo>
                  <a:pt x="245846" y="71729"/>
                </a:lnTo>
                <a:lnTo>
                  <a:pt x="251942" y="68681"/>
                </a:lnTo>
                <a:lnTo>
                  <a:pt x="256514" y="67157"/>
                </a:lnTo>
                <a:close/>
              </a:path>
              <a:path w="654050" h="149860">
                <a:moveTo>
                  <a:pt x="270319" y="25908"/>
                </a:moveTo>
                <a:lnTo>
                  <a:pt x="259664" y="25908"/>
                </a:lnTo>
                <a:lnTo>
                  <a:pt x="259664" y="112877"/>
                </a:lnTo>
                <a:lnTo>
                  <a:pt x="270319" y="112877"/>
                </a:lnTo>
                <a:lnTo>
                  <a:pt x="270319" y="25908"/>
                </a:lnTo>
                <a:close/>
              </a:path>
              <a:path w="654050" h="149860">
                <a:moveTo>
                  <a:pt x="293179" y="3048"/>
                </a:moveTo>
                <a:lnTo>
                  <a:pt x="282511" y="3048"/>
                </a:lnTo>
                <a:lnTo>
                  <a:pt x="282511" y="131254"/>
                </a:lnTo>
                <a:lnTo>
                  <a:pt x="279463" y="134302"/>
                </a:lnTo>
                <a:lnTo>
                  <a:pt x="261175" y="134302"/>
                </a:lnTo>
                <a:lnTo>
                  <a:pt x="254990" y="132778"/>
                </a:lnTo>
                <a:lnTo>
                  <a:pt x="256514" y="137350"/>
                </a:lnTo>
                <a:lnTo>
                  <a:pt x="256514" y="141922"/>
                </a:lnTo>
                <a:lnTo>
                  <a:pt x="258038" y="146494"/>
                </a:lnTo>
                <a:lnTo>
                  <a:pt x="276428" y="146494"/>
                </a:lnTo>
                <a:lnTo>
                  <a:pt x="284187" y="145122"/>
                </a:lnTo>
                <a:lnTo>
                  <a:pt x="289369" y="141160"/>
                </a:lnTo>
                <a:lnTo>
                  <a:pt x="292265" y="134924"/>
                </a:lnTo>
                <a:lnTo>
                  <a:pt x="292341" y="134302"/>
                </a:lnTo>
                <a:lnTo>
                  <a:pt x="293179" y="126682"/>
                </a:lnTo>
                <a:lnTo>
                  <a:pt x="293179" y="3048"/>
                </a:lnTo>
                <a:close/>
              </a:path>
              <a:path w="654050" h="149860">
                <a:moveTo>
                  <a:pt x="447484" y="19812"/>
                </a:moveTo>
                <a:lnTo>
                  <a:pt x="383286" y="19812"/>
                </a:lnTo>
                <a:lnTo>
                  <a:pt x="390906" y="15240"/>
                </a:lnTo>
                <a:lnTo>
                  <a:pt x="386346" y="10668"/>
                </a:lnTo>
                <a:lnTo>
                  <a:pt x="383286" y="4572"/>
                </a:lnTo>
                <a:lnTo>
                  <a:pt x="378726" y="0"/>
                </a:lnTo>
                <a:lnTo>
                  <a:pt x="368058" y="6096"/>
                </a:lnTo>
                <a:lnTo>
                  <a:pt x="371094" y="10668"/>
                </a:lnTo>
                <a:lnTo>
                  <a:pt x="375666" y="16764"/>
                </a:lnTo>
                <a:lnTo>
                  <a:pt x="378726" y="19812"/>
                </a:lnTo>
                <a:lnTo>
                  <a:pt x="310045" y="19812"/>
                </a:lnTo>
                <a:lnTo>
                  <a:pt x="310045" y="45720"/>
                </a:lnTo>
                <a:lnTo>
                  <a:pt x="322237" y="45720"/>
                </a:lnTo>
                <a:lnTo>
                  <a:pt x="322237" y="32004"/>
                </a:lnTo>
                <a:lnTo>
                  <a:pt x="435203" y="32004"/>
                </a:lnTo>
                <a:lnTo>
                  <a:pt x="435203" y="45720"/>
                </a:lnTo>
                <a:lnTo>
                  <a:pt x="447484" y="45720"/>
                </a:lnTo>
                <a:lnTo>
                  <a:pt x="447484" y="32004"/>
                </a:lnTo>
                <a:lnTo>
                  <a:pt x="447484" y="19812"/>
                </a:lnTo>
                <a:close/>
              </a:path>
              <a:path w="654050" h="149860">
                <a:moveTo>
                  <a:pt x="453580" y="125158"/>
                </a:moveTo>
                <a:lnTo>
                  <a:pt x="418553" y="98298"/>
                </a:lnTo>
                <a:lnTo>
                  <a:pt x="410819" y="85445"/>
                </a:lnTo>
                <a:lnTo>
                  <a:pt x="413651" y="83921"/>
                </a:lnTo>
                <a:lnTo>
                  <a:pt x="417652" y="81788"/>
                </a:lnTo>
                <a:lnTo>
                  <a:pt x="424332" y="77825"/>
                </a:lnTo>
                <a:lnTo>
                  <a:pt x="436727" y="70205"/>
                </a:lnTo>
                <a:lnTo>
                  <a:pt x="429107" y="61061"/>
                </a:lnTo>
                <a:lnTo>
                  <a:pt x="420522" y="66789"/>
                </a:lnTo>
                <a:lnTo>
                  <a:pt x="410806" y="72491"/>
                </a:lnTo>
                <a:lnTo>
                  <a:pt x="399923" y="78206"/>
                </a:lnTo>
                <a:lnTo>
                  <a:pt x="387870" y="83921"/>
                </a:lnTo>
                <a:lnTo>
                  <a:pt x="387070" y="82397"/>
                </a:lnTo>
                <a:lnTo>
                  <a:pt x="385000" y="78473"/>
                </a:lnTo>
                <a:lnTo>
                  <a:pt x="381000" y="73444"/>
                </a:lnTo>
                <a:lnTo>
                  <a:pt x="377494" y="70205"/>
                </a:lnTo>
                <a:lnTo>
                  <a:pt x="375856" y="68707"/>
                </a:lnTo>
                <a:lnTo>
                  <a:pt x="369671" y="64185"/>
                </a:lnTo>
                <a:lnTo>
                  <a:pt x="369506" y="64185"/>
                </a:lnTo>
                <a:lnTo>
                  <a:pt x="378726" y="54965"/>
                </a:lnTo>
                <a:lnTo>
                  <a:pt x="432155" y="54965"/>
                </a:lnTo>
                <a:lnTo>
                  <a:pt x="432155" y="44196"/>
                </a:lnTo>
                <a:lnTo>
                  <a:pt x="326809" y="44196"/>
                </a:lnTo>
                <a:lnTo>
                  <a:pt x="326809" y="54965"/>
                </a:lnTo>
                <a:lnTo>
                  <a:pt x="363474" y="54965"/>
                </a:lnTo>
                <a:lnTo>
                  <a:pt x="352082" y="64185"/>
                </a:lnTo>
                <a:lnTo>
                  <a:pt x="338658" y="71539"/>
                </a:lnTo>
                <a:lnTo>
                  <a:pt x="323532" y="77470"/>
                </a:lnTo>
                <a:lnTo>
                  <a:pt x="306997" y="82397"/>
                </a:lnTo>
                <a:lnTo>
                  <a:pt x="310045" y="85445"/>
                </a:lnTo>
                <a:lnTo>
                  <a:pt x="311569" y="90017"/>
                </a:lnTo>
                <a:lnTo>
                  <a:pt x="313093" y="93065"/>
                </a:lnTo>
                <a:lnTo>
                  <a:pt x="327139" y="88214"/>
                </a:lnTo>
                <a:lnTo>
                  <a:pt x="339763" y="82778"/>
                </a:lnTo>
                <a:lnTo>
                  <a:pt x="351269" y="76784"/>
                </a:lnTo>
                <a:lnTo>
                  <a:pt x="361950" y="70205"/>
                </a:lnTo>
                <a:lnTo>
                  <a:pt x="364998" y="73253"/>
                </a:lnTo>
                <a:lnTo>
                  <a:pt x="325310" y="102006"/>
                </a:lnTo>
                <a:lnTo>
                  <a:pt x="306997" y="108305"/>
                </a:lnTo>
                <a:lnTo>
                  <a:pt x="310045" y="111353"/>
                </a:lnTo>
                <a:lnTo>
                  <a:pt x="311569" y="114401"/>
                </a:lnTo>
                <a:lnTo>
                  <a:pt x="313093" y="119062"/>
                </a:lnTo>
                <a:lnTo>
                  <a:pt x="331419" y="111582"/>
                </a:lnTo>
                <a:lnTo>
                  <a:pt x="347611" y="102984"/>
                </a:lnTo>
                <a:lnTo>
                  <a:pt x="361810" y="93268"/>
                </a:lnTo>
                <a:lnTo>
                  <a:pt x="374142" y="82397"/>
                </a:lnTo>
                <a:lnTo>
                  <a:pt x="378726" y="91541"/>
                </a:lnTo>
                <a:lnTo>
                  <a:pt x="364718" y="105283"/>
                </a:lnTo>
                <a:lnTo>
                  <a:pt x="347992" y="116738"/>
                </a:lnTo>
                <a:lnTo>
                  <a:pt x="328701" y="125907"/>
                </a:lnTo>
                <a:lnTo>
                  <a:pt x="306997" y="132778"/>
                </a:lnTo>
                <a:lnTo>
                  <a:pt x="310045" y="137350"/>
                </a:lnTo>
                <a:lnTo>
                  <a:pt x="352183" y="126492"/>
                </a:lnTo>
                <a:lnTo>
                  <a:pt x="383286" y="103733"/>
                </a:lnTo>
                <a:lnTo>
                  <a:pt x="384810" y="106781"/>
                </a:lnTo>
                <a:lnTo>
                  <a:pt x="384810" y="129730"/>
                </a:lnTo>
                <a:lnTo>
                  <a:pt x="380238" y="135826"/>
                </a:lnTo>
                <a:lnTo>
                  <a:pt x="363474" y="135826"/>
                </a:lnTo>
                <a:lnTo>
                  <a:pt x="355854" y="134302"/>
                </a:lnTo>
                <a:lnTo>
                  <a:pt x="348145" y="134302"/>
                </a:lnTo>
                <a:lnTo>
                  <a:pt x="349770" y="138874"/>
                </a:lnTo>
                <a:lnTo>
                  <a:pt x="349770" y="141922"/>
                </a:lnTo>
                <a:lnTo>
                  <a:pt x="351282" y="146494"/>
                </a:lnTo>
                <a:lnTo>
                  <a:pt x="380238" y="146494"/>
                </a:lnTo>
                <a:lnTo>
                  <a:pt x="386346" y="144970"/>
                </a:lnTo>
                <a:lnTo>
                  <a:pt x="389382" y="140398"/>
                </a:lnTo>
                <a:lnTo>
                  <a:pt x="391998" y="135826"/>
                </a:lnTo>
                <a:lnTo>
                  <a:pt x="393979" y="132384"/>
                </a:lnTo>
                <a:lnTo>
                  <a:pt x="396125" y="122072"/>
                </a:lnTo>
                <a:lnTo>
                  <a:pt x="396011" y="119062"/>
                </a:lnTo>
                <a:lnTo>
                  <a:pt x="395884" y="115773"/>
                </a:lnTo>
                <a:lnTo>
                  <a:pt x="395833" y="114401"/>
                </a:lnTo>
                <a:lnTo>
                  <a:pt x="395719" y="111353"/>
                </a:lnTo>
                <a:lnTo>
                  <a:pt x="395617" y="109308"/>
                </a:lnTo>
                <a:lnTo>
                  <a:pt x="394411" y="103733"/>
                </a:lnTo>
                <a:lnTo>
                  <a:pt x="392430" y="94589"/>
                </a:lnTo>
                <a:lnTo>
                  <a:pt x="395579" y="93065"/>
                </a:lnTo>
                <a:lnTo>
                  <a:pt x="401675" y="90017"/>
                </a:lnTo>
                <a:lnTo>
                  <a:pt x="409409" y="104914"/>
                </a:lnTo>
                <a:lnTo>
                  <a:pt x="419011" y="117690"/>
                </a:lnTo>
                <a:lnTo>
                  <a:pt x="430644" y="128460"/>
                </a:lnTo>
                <a:lnTo>
                  <a:pt x="444436" y="137350"/>
                </a:lnTo>
                <a:lnTo>
                  <a:pt x="450545" y="128206"/>
                </a:lnTo>
                <a:lnTo>
                  <a:pt x="453580" y="125158"/>
                </a:lnTo>
                <a:close/>
              </a:path>
              <a:path w="654050" h="149860">
                <a:moveTo>
                  <a:pt x="517690" y="128206"/>
                </a:moveTo>
                <a:lnTo>
                  <a:pt x="510070" y="117538"/>
                </a:lnTo>
                <a:lnTo>
                  <a:pt x="496620" y="123850"/>
                </a:lnTo>
                <a:lnTo>
                  <a:pt x="483730" y="129159"/>
                </a:lnTo>
                <a:lnTo>
                  <a:pt x="471411" y="133616"/>
                </a:lnTo>
                <a:lnTo>
                  <a:pt x="459689" y="137350"/>
                </a:lnTo>
                <a:lnTo>
                  <a:pt x="461200" y="141922"/>
                </a:lnTo>
                <a:lnTo>
                  <a:pt x="464248" y="146494"/>
                </a:lnTo>
                <a:lnTo>
                  <a:pt x="465772" y="149542"/>
                </a:lnTo>
                <a:lnTo>
                  <a:pt x="478599" y="144716"/>
                </a:lnTo>
                <a:lnTo>
                  <a:pt x="491731" y="139446"/>
                </a:lnTo>
                <a:lnTo>
                  <a:pt x="504863" y="133908"/>
                </a:lnTo>
                <a:lnTo>
                  <a:pt x="517690" y="128206"/>
                </a:lnTo>
                <a:close/>
              </a:path>
              <a:path w="654050" h="149860">
                <a:moveTo>
                  <a:pt x="603224" y="137350"/>
                </a:moveTo>
                <a:lnTo>
                  <a:pt x="589724" y="131927"/>
                </a:lnTo>
                <a:lnTo>
                  <a:pt x="576503" y="127076"/>
                </a:lnTo>
                <a:lnTo>
                  <a:pt x="563283" y="122783"/>
                </a:lnTo>
                <a:lnTo>
                  <a:pt x="549795" y="119062"/>
                </a:lnTo>
                <a:lnTo>
                  <a:pt x="543687" y="128206"/>
                </a:lnTo>
                <a:lnTo>
                  <a:pt x="559752" y="133667"/>
                </a:lnTo>
                <a:lnTo>
                  <a:pt x="573836" y="138684"/>
                </a:lnTo>
                <a:lnTo>
                  <a:pt x="586206" y="143433"/>
                </a:lnTo>
                <a:lnTo>
                  <a:pt x="597128" y="148018"/>
                </a:lnTo>
                <a:lnTo>
                  <a:pt x="603224" y="137350"/>
                </a:lnTo>
                <a:close/>
              </a:path>
              <a:path w="654050" h="149860">
                <a:moveTo>
                  <a:pt x="604748" y="103733"/>
                </a:moveTo>
                <a:lnTo>
                  <a:pt x="584936" y="103733"/>
                </a:lnTo>
                <a:lnTo>
                  <a:pt x="584936" y="90017"/>
                </a:lnTo>
                <a:lnTo>
                  <a:pt x="584936" y="79349"/>
                </a:lnTo>
                <a:lnTo>
                  <a:pt x="584936" y="7620"/>
                </a:lnTo>
                <a:lnTo>
                  <a:pt x="574268" y="7620"/>
                </a:lnTo>
                <a:lnTo>
                  <a:pt x="574268" y="103733"/>
                </a:lnTo>
                <a:lnTo>
                  <a:pt x="490258" y="103733"/>
                </a:lnTo>
                <a:lnTo>
                  <a:pt x="490258" y="90017"/>
                </a:lnTo>
                <a:lnTo>
                  <a:pt x="574268" y="90017"/>
                </a:lnTo>
                <a:lnTo>
                  <a:pt x="574268" y="79349"/>
                </a:lnTo>
                <a:lnTo>
                  <a:pt x="490258" y="79349"/>
                </a:lnTo>
                <a:lnTo>
                  <a:pt x="490258" y="65633"/>
                </a:lnTo>
                <a:lnTo>
                  <a:pt x="574268" y="65633"/>
                </a:lnTo>
                <a:lnTo>
                  <a:pt x="574268" y="56489"/>
                </a:lnTo>
                <a:lnTo>
                  <a:pt x="490258" y="56489"/>
                </a:lnTo>
                <a:lnTo>
                  <a:pt x="490258" y="42672"/>
                </a:lnTo>
                <a:lnTo>
                  <a:pt x="574268" y="42672"/>
                </a:lnTo>
                <a:lnTo>
                  <a:pt x="574268" y="32004"/>
                </a:lnTo>
                <a:lnTo>
                  <a:pt x="490258" y="32004"/>
                </a:lnTo>
                <a:lnTo>
                  <a:pt x="490258" y="18288"/>
                </a:lnTo>
                <a:lnTo>
                  <a:pt x="574268" y="18288"/>
                </a:lnTo>
                <a:lnTo>
                  <a:pt x="574268" y="7620"/>
                </a:lnTo>
                <a:lnTo>
                  <a:pt x="477977" y="7620"/>
                </a:lnTo>
                <a:lnTo>
                  <a:pt x="477977" y="103733"/>
                </a:lnTo>
                <a:lnTo>
                  <a:pt x="458165" y="103733"/>
                </a:lnTo>
                <a:lnTo>
                  <a:pt x="458165" y="114401"/>
                </a:lnTo>
                <a:lnTo>
                  <a:pt x="604748" y="114401"/>
                </a:lnTo>
                <a:lnTo>
                  <a:pt x="604748" y="103733"/>
                </a:lnTo>
                <a:close/>
              </a:path>
              <a:path w="654050" h="149860">
                <a:moveTo>
                  <a:pt x="653605" y="138874"/>
                </a:moveTo>
                <a:lnTo>
                  <a:pt x="648462" y="133121"/>
                </a:lnTo>
                <a:lnTo>
                  <a:pt x="642175" y="127063"/>
                </a:lnTo>
                <a:lnTo>
                  <a:pt x="634746" y="120408"/>
                </a:lnTo>
                <a:lnTo>
                  <a:pt x="626173" y="112877"/>
                </a:lnTo>
                <a:lnTo>
                  <a:pt x="616940" y="120586"/>
                </a:lnTo>
                <a:lnTo>
                  <a:pt x="624725" y="127444"/>
                </a:lnTo>
                <a:lnTo>
                  <a:pt x="632066" y="134302"/>
                </a:lnTo>
                <a:lnTo>
                  <a:pt x="639102" y="141160"/>
                </a:lnTo>
                <a:lnTo>
                  <a:pt x="645985" y="148018"/>
                </a:lnTo>
                <a:lnTo>
                  <a:pt x="653605" y="138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34968" y="6196202"/>
            <a:ext cx="655320" cy="146685"/>
          </a:xfrm>
          <a:custGeom>
            <a:avLst/>
            <a:gdLst/>
            <a:ahLst/>
            <a:cxnLst/>
            <a:rect l="l" t="t" r="r" b="b"/>
            <a:pathLst>
              <a:path w="655320" h="146685">
                <a:moveTo>
                  <a:pt x="28956" y="88493"/>
                </a:moveTo>
                <a:lnTo>
                  <a:pt x="25908" y="86969"/>
                </a:lnTo>
                <a:lnTo>
                  <a:pt x="16764" y="83921"/>
                </a:lnTo>
                <a:lnTo>
                  <a:pt x="13970" y="99415"/>
                </a:lnTo>
                <a:lnTo>
                  <a:pt x="10477" y="114071"/>
                </a:lnTo>
                <a:lnTo>
                  <a:pt x="6261" y="129730"/>
                </a:lnTo>
                <a:lnTo>
                  <a:pt x="3048" y="141922"/>
                </a:lnTo>
                <a:lnTo>
                  <a:pt x="15240" y="144970"/>
                </a:lnTo>
                <a:lnTo>
                  <a:pt x="19519" y="130149"/>
                </a:lnTo>
                <a:lnTo>
                  <a:pt x="23126" y="116014"/>
                </a:lnTo>
                <a:lnTo>
                  <a:pt x="26377" y="101612"/>
                </a:lnTo>
                <a:lnTo>
                  <a:pt x="28956" y="88493"/>
                </a:lnTo>
                <a:close/>
              </a:path>
              <a:path w="655320" h="146685">
                <a:moveTo>
                  <a:pt x="33528" y="61061"/>
                </a:moveTo>
                <a:lnTo>
                  <a:pt x="26682" y="55600"/>
                </a:lnTo>
                <a:lnTo>
                  <a:pt x="19989" y="50546"/>
                </a:lnTo>
                <a:lnTo>
                  <a:pt x="13589" y="45770"/>
                </a:lnTo>
                <a:lnTo>
                  <a:pt x="7620" y="41148"/>
                </a:lnTo>
                <a:lnTo>
                  <a:pt x="0" y="48768"/>
                </a:lnTo>
                <a:lnTo>
                  <a:pt x="5727" y="53670"/>
                </a:lnTo>
                <a:lnTo>
                  <a:pt x="17780" y="64516"/>
                </a:lnTo>
                <a:lnTo>
                  <a:pt x="24384" y="70205"/>
                </a:lnTo>
                <a:lnTo>
                  <a:pt x="33528" y="61061"/>
                </a:lnTo>
                <a:close/>
              </a:path>
              <a:path w="655320" h="146685">
                <a:moveTo>
                  <a:pt x="38201" y="24384"/>
                </a:moveTo>
                <a:lnTo>
                  <a:pt x="32397" y="18910"/>
                </a:lnTo>
                <a:lnTo>
                  <a:pt x="26492" y="13716"/>
                </a:lnTo>
                <a:lnTo>
                  <a:pt x="20307" y="8534"/>
                </a:lnTo>
                <a:lnTo>
                  <a:pt x="13716" y="3048"/>
                </a:lnTo>
                <a:lnTo>
                  <a:pt x="4572" y="10668"/>
                </a:lnTo>
                <a:lnTo>
                  <a:pt x="9664" y="15316"/>
                </a:lnTo>
                <a:lnTo>
                  <a:pt x="15621" y="20383"/>
                </a:lnTo>
                <a:lnTo>
                  <a:pt x="22136" y="26314"/>
                </a:lnTo>
                <a:lnTo>
                  <a:pt x="28956" y="33528"/>
                </a:lnTo>
                <a:lnTo>
                  <a:pt x="32004" y="30480"/>
                </a:lnTo>
                <a:lnTo>
                  <a:pt x="35140" y="27432"/>
                </a:lnTo>
                <a:lnTo>
                  <a:pt x="38201" y="24384"/>
                </a:lnTo>
                <a:close/>
              </a:path>
              <a:path w="655320" h="146685">
                <a:moveTo>
                  <a:pt x="64096" y="112877"/>
                </a:moveTo>
                <a:lnTo>
                  <a:pt x="60642" y="104863"/>
                </a:lnTo>
                <a:lnTo>
                  <a:pt x="57048" y="96685"/>
                </a:lnTo>
                <a:lnTo>
                  <a:pt x="53289" y="88493"/>
                </a:lnTo>
                <a:lnTo>
                  <a:pt x="48869" y="79349"/>
                </a:lnTo>
                <a:lnTo>
                  <a:pt x="39712" y="83921"/>
                </a:lnTo>
                <a:lnTo>
                  <a:pt x="43345" y="92811"/>
                </a:lnTo>
                <a:lnTo>
                  <a:pt x="47142" y="101269"/>
                </a:lnTo>
                <a:lnTo>
                  <a:pt x="50634" y="109474"/>
                </a:lnTo>
                <a:lnTo>
                  <a:pt x="53428" y="117538"/>
                </a:lnTo>
                <a:lnTo>
                  <a:pt x="64096" y="112877"/>
                </a:lnTo>
                <a:close/>
              </a:path>
              <a:path w="655320" h="146685">
                <a:moveTo>
                  <a:pt x="135915" y="7620"/>
                </a:moveTo>
                <a:lnTo>
                  <a:pt x="123723" y="7620"/>
                </a:lnTo>
                <a:lnTo>
                  <a:pt x="123723" y="16764"/>
                </a:lnTo>
                <a:lnTo>
                  <a:pt x="123723" y="33528"/>
                </a:lnTo>
                <a:lnTo>
                  <a:pt x="123723" y="42672"/>
                </a:lnTo>
                <a:lnTo>
                  <a:pt x="123723" y="58013"/>
                </a:lnTo>
                <a:lnTo>
                  <a:pt x="59524" y="58013"/>
                </a:lnTo>
                <a:lnTo>
                  <a:pt x="59524" y="42672"/>
                </a:lnTo>
                <a:lnTo>
                  <a:pt x="123723" y="42672"/>
                </a:lnTo>
                <a:lnTo>
                  <a:pt x="123723" y="33528"/>
                </a:lnTo>
                <a:lnTo>
                  <a:pt x="59524" y="33528"/>
                </a:lnTo>
                <a:lnTo>
                  <a:pt x="59524" y="16764"/>
                </a:lnTo>
                <a:lnTo>
                  <a:pt x="123723" y="16764"/>
                </a:lnTo>
                <a:lnTo>
                  <a:pt x="123723" y="7620"/>
                </a:lnTo>
                <a:lnTo>
                  <a:pt x="48869" y="7620"/>
                </a:lnTo>
                <a:lnTo>
                  <a:pt x="48869" y="73253"/>
                </a:lnTo>
                <a:lnTo>
                  <a:pt x="59524" y="73253"/>
                </a:lnTo>
                <a:lnTo>
                  <a:pt x="59524" y="68681"/>
                </a:lnTo>
                <a:lnTo>
                  <a:pt x="123723" y="68681"/>
                </a:lnTo>
                <a:lnTo>
                  <a:pt x="123723" y="73253"/>
                </a:lnTo>
                <a:lnTo>
                  <a:pt x="135915" y="73253"/>
                </a:lnTo>
                <a:lnTo>
                  <a:pt x="135915" y="68681"/>
                </a:lnTo>
                <a:lnTo>
                  <a:pt x="135915" y="58013"/>
                </a:lnTo>
                <a:lnTo>
                  <a:pt x="135915" y="42672"/>
                </a:lnTo>
                <a:lnTo>
                  <a:pt x="135915" y="33528"/>
                </a:lnTo>
                <a:lnTo>
                  <a:pt x="135915" y="16764"/>
                </a:lnTo>
                <a:lnTo>
                  <a:pt x="135915" y="7620"/>
                </a:lnTo>
                <a:close/>
              </a:path>
              <a:path w="655320" h="146685">
                <a:moveTo>
                  <a:pt x="146596" y="129730"/>
                </a:moveTo>
                <a:lnTo>
                  <a:pt x="112966" y="129730"/>
                </a:lnTo>
                <a:lnTo>
                  <a:pt x="112966" y="73253"/>
                </a:lnTo>
                <a:lnTo>
                  <a:pt x="102298" y="73253"/>
                </a:lnTo>
                <a:lnTo>
                  <a:pt x="102298" y="129730"/>
                </a:lnTo>
                <a:lnTo>
                  <a:pt x="80962" y="129730"/>
                </a:lnTo>
                <a:lnTo>
                  <a:pt x="80962" y="73253"/>
                </a:lnTo>
                <a:lnTo>
                  <a:pt x="70192" y="73253"/>
                </a:lnTo>
                <a:lnTo>
                  <a:pt x="70192" y="129730"/>
                </a:lnTo>
                <a:lnTo>
                  <a:pt x="35140" y="129730"/>
                </a:lnTo>
                <a:lnTo>
                  <a:pt x="35140" y="140398"/>
                </a:lnTo>
                <a:lnTo>
                  <a:pt x="146596" y="140398"/>
                </a:lnTo>
                <a:lnTo>
                  <a:pt x="146596" y="129730"/>
                </a:lnTo>
                <a:close/>
              </a:path>
              <a:path w="655320" h="146685">
                <a:moveTo>
                  <a:pt x="146596" y="85445"/>
                </a:moveTo>
                <a:lnTo>
                  <a:pt x="135915" y="79349"/>
                </a:lnTo>
                <a:lnTo>
                  <a:pt x="131318" y="88239"/>
                </a:lnTo>
                <a:lnTo>
                  <a:pt x="126568" y="96685"/>
                </a:lnTo>
                <a:lnTo>
                  <a:pt x="121513" y="104863"/>
                </a:lnTo>
                <a:lnTo>
                  <a:pt x="116014" y="112877"/>
                </a:lnTo>
                <a:lnTo>
                  <a:pt x="120586" y="116014"/>
                </a:lnTo>
                <a:lnTo>
                  <a:pt x="123723" y="117538"/>
                </a:lnTo>
                <a:lnTo>
                  <a:pt x="125247" y="119062"/>
                </a:lnTo>
                <a:lnTo>
                  <a:pt x="135343" y="103936"/>
                </a:lnTo>
                <a:lnTo>
                  <a:pt x="140893" y="95186"/>
                </a:lnTo>
                <a:lnTo>
                  <a:pt x="146596" y="85445"/>
                </a:lnTo>
                <a:close/>
              </a:path>
              <a:path w="655320" h="146685">
                <a:moveTo>
                  <a:pt x="181737" y="88493"/>
                </a:moveTo>
                <a:lnTo>
                  <a:pt x="178689" y="86969"/>
                </a:lnTo>
                <a:lnTo>
                  <a:pt x="169545" y="83921"/>
                </a:lnTo>
                <a:lnTo>
                  <a:pt x="166700" y="98780"/>
                </a:lnTo>
                <a:lnTo>
                  <a:pt x="163169" y="113499"/>
                </a:lnTo>
                <a:lnTo>
                  <a:pt x="159372" y="127939"/>
                </a:lnTo>
                <a:lnTo>
                  <a:pt x="155727" y="141922"/>
                </a:lnTo>
                <a:lnTo>
                  <a:pt x="167932" y="144970"/>
                </a:lnTo>
                <a:lnTo>
                  <a:pt x="172262" y="130149"/>
                </a:lnTo>
                <a:lnTo>
                  <a:pt x="176009" y="115595"/>
                </a:lnTo>
                <a:lnTo>
                  <a:pt x="179158" y="101612"/>
                </a:lnTo>
                <a:lnTo>
                  <a:pt x="181737" y="88493"/>
                </a:lnTo>
                <a:close/>
              </a:path>
              <a:path w="655320" h="146685">
                <a:moveTo>
                  <a:pt x="183261" y="58013"/>
                </a:moveTo>
                <a:lnTo>
                  <a:pt x="178142" y="53403"/>
                </a:lnTo>
                <a:lnTo>
                  <a:pt x="172161" y="48628"/>
                </a:lnTo>
                <a:lnTo>
                  <a:pt x="165595" y="43573"/>
                </a:lnTo>
                <a:lnTo>
                  <a:pt x="158775" y="38100"/>
                </a:lnTo>
                <a:lnTo>
                  <a:pt x="151155" y="47244"/>
                </a:lnTo>
                <a:lnTo>
                  <a:pt x="157746" y="52120"/>
                </a:lnTo>
                <a:lnTo>
                  <a:pt x="163931" y="57238"/>
                </a:lnTo>
                <a:lnTo>
                  <a:pt x="169837" y="62357"/>
                </a:lnTo>
                <a:lnTo>
                  <a:pt x="175641" y="67157"/>
                </a:lnTo>
                <a:lnTo>
                  <a:pt x="183261" y="58013"/>
                </a:lnTo>
                <a:close/>
              </a:path>
              <a:path w="655320" h="146685">
                <a:moveTo>
                  <a:pt x="190881" y="22860"/>
                </a:moveTo>
                <a:lnTo>
                  <a:pt x="185140" y="17386"/>
                </a:lnTo>
                <a:lnTo>
                  <a:pt x="179247" y="12204"/>
                </a:lnTo>
                <a:lnTo>
                  <a:pt x="173050" y="7010"/>
                </a:lnTo>
                <a:lnTo>
                  <a:pt x="166408" y="1524"/>
                </a:lnTo>
                <a:lnTo>
                  <a:pt x="158775" y="9144"/>
                </a:lnTo>
                <a:lnTo>
                  <a:pt x="165392" y="14859"/>
                </a:lnTo>
                <a:lnTo>
                  <a:pt x="171589" y="20574"/>
                </a:lnTo>
                <a:lnTo>
                  <a:pt x="177507" y="26289"/>
                </a:lnTo>
                <a:lnTo>
                  <a:pt x="183261" y="32004"/>
                </a:lnTo>
                <a:lnTo>
                  <a:pt x="190881" y="22860"/>
                </a:lnTo>
                <a:close/>
              </a:path>
              <a:path w="655320" h="146685">
                <a:moveTo>
                  <a:pt x="280987" y="70205"/>
                </a:moveTo>
                <a:lnTo>
                  <a:pt x="270319" y="70205"/>
                </a:lnTo>
                <a:lnTo>
                  <a:pt x="270319" y="79349"/>
                </a:lnTo>
                <a:lnTo>
                  <a:pt x="270319" y="90017"/>
                </a:lnTo>
                <a:lnTo>
                  <a:pt x="270319" y="99161"/>
                </a:lnTo>
                <a:lnTo>
                  <a:pt x="270319" y="109829"/>
                </a:lnTo>
                <a:lnTo>
                  <a:pt x="215353" y="109829"/>
                </a:lnTo>
                <a:lnTo>
                  <a:pt x="215353" y="99161"/>
                </a:lnTo>
                <a:lnTo>
                  <a:pt x="270319" y="99161"/>
                </a:lnTo>
                <a:lnTo>
                  <a:pt x="270319" y="90017"/>
                </a:lnTo>
                <a:lnTo>
                  <a:pt x="215353" y="90017"/>
                </a:lnTo>
                <a:lnTo>
                  <a:pt x="215353" y="79349"/>
                </a:lnTo>
                <a:lnTo>
                  <a:pt x="270319" y="79349"/>
                </a:lnTo>
                <a:lnTo>
                  <a:pt x="270319" y="70205"/>
                </a:lnTo>
                <a:lnTo>
                  <a:pt x="203073" y="70205"/>
                </a:lnTo>
                <a:lnTo>
                  <a:pt x="203073" y="146494"/>
                </a:lnTo>
                <a:lnTo>
                  <a:pt x="215353" y="146494"/>
                </a:lnTo>
                <a:lnTo>
                  <a:pt x="215353" y="119062"/>
                </a:lnTo>
                <a:lnTo>
                  <a:pt x="270319" y="119062"/>
                </a:lnTo>
                <a:lnTo>
                  <a:pt x="270319" y="131254"/>
                </a:lnTo>
                <a:lnTo>
                  <a:pt x="265747" y="134302"/>
                </a:lnTo>
                <a:lnTo>
                  <a:pt x="248894" y="134302"/>
                </a:lnTo>
                <a:lnTo>
                  <a:pt x="244309" y="132778"/>
                </a:lnTo>
                <a:lnTo>
                  <a:pt x="244309" y="137350"/>
                </a:lnTo>
                <a:lnTo>
                  <a:pt x="245833" y="141922"/>
                </a:lnTo>
                <a:lnTo>
                  <a:pt x="245833" y="144970"/>
                </a:lnTo>
                <a:lnTo>
                  <a:pt x="274891" y="144970"/>
                </a:lnTo>
                <a:lnTo>
                  <a:pt x="280987" y="138874"/>
                </a:lnTo>
                <a:lnTo>
                  <a:pt x="280987" y="134302"/>
                </a:lnTo>
                <a:lnTo>
                  <a:pt x="280987" y="119062"/>
                </a:lnTo>
                <a:lnTo>
                  <a:pt x="280987" y="109829"/>
                </a:lnTo>
                <a:lnTo>
                  <a:pt x="280987" y="99161"/>
                </a:lnTo>
                <a:lnTo>
                  <a:pt x="280987" y="90017"/>
                </a:lnTo>
                <a:lnTo>
                  <a:pt x="280987" y="79349"/>
                </a:lnTo>
                <a:lnTo>
                  <a:pt x="280987" y="70205"/>
                </a:lnTo>
                <a:close/>
              </a:path>
              <a:path w="655320" h="146685">
                <a:moveTo>
                  <a:pt x="294703" y="48768"/>
                </a:moveTo>
                <a:lnTo>
                  <a:pt x="280987" y="48768"/>
                </a:lnTo>
                <a:lnTo>
                  <a:pt x="280987" y="15240"/>
                </a:lnTo>
                <a:lnTo>
                  <a:pt x="280987" y="6096"/>
                </a:lnTo>
                <a:lnTo>
                  <a:pt x="270319" y="6096"/>
                </a:lnTo>
                <a:lnTo>
                  <a:pt x="270319" y="15240"/>
                </a:lnTo>
                <a:lnTo>
                  <a:pt x="270319" y="48768"/>
                </a:lnTo>
                <a:lnTo>
                  <a:pt x="250405" y="48768"/>
                </a:lnTo>
                <a:lnTo>
                  <a:pt x="250405" y="36576"/>
                </a:lnTo>
                <a:lnTo>
                  <a:pt x="250405" y="27432"/>
                </a:lnTo>
                <a:lnTo>
                  <a:pt x="239737" y="27432"/>
                </a:lnTo>
                <a:lnTo>
                  <a:pt x="239737" y="36576"/>
                </a:lnTo>
                <a:lnTo>
                  <a:pt x="239737" y="48768"/>
                </a:lnTo>
                <a:lnTo>
                  <a:pt x="215353" y="48768"/>
                </a:lnTo>
                <a:lnTo>
                  <a:pt x="215353" y="36576"/>
                </a:lnTo>
                <a:lnTo>
                  <a:pt x="239737" y="36576"/>
                </a:lnTo>
                <a:lnTo>
                  <a:pt x="239737" y="27432"/>
                </a:lnTo>
                <a:lnTo>
                  <a:pt x="215353" y="27432"/>
                </a:lnTo>
                <a:lnTo>
                  <a:pt x="215353" y="15240"/>
                </a:lnTo>
                <a:lnTo>
                  <a:pt x="270319" y="15240"/>
                </a:lnTo>
                <a:lnTo>
                  <a:pt x="270319" y="6096"/>
                </a:lnTo>
                <a:lnTo>
                  <a:pt x="204597" y="6096"/>
                </a:lnTo>
                <a:lnTo>
                  <a:pt x="204597" y="48768"/>
                </a:lnTo>
                <a:lnTo>
                  <a:pt x="190881" y="48768"/>
                </a:lnTo>
                <a:lnTo>
                  <a:pt x="190881" y="71729"/>
                </a:lnTo>
                <a:lnTo>
                  <a:pt x="201549" y="71729"/>
                </a:lnTo>
                <a:lnTo>
                  <a:pt x="201549" y="59537"/>
                </a:lnTo>
                <a:lnTo>
                  <a:pt x="284035" y="59537"/>
                </a:lnTo>
                <a:lnTo>
                  <a:pt x="284035" y="71729"/>
                </a:lnTo>
                <a:lnTo>
                  <a:pt x="294703" y="71729"/>
                </a:lnTo>
                <a:lnTo>
                  <a:pt x="294703" y="59537"/>
                </a:lnTo>
                <a:lnTo>
                  <a:pt x="294703" y="48768"/>
                </a:lnTo>
                <a:close/>
              </a:path>
              <a:path w="655320" h="146685">
                <a:moveTo>
                  <a:pt x="355854" y="102209"/>
                </a:moveTo>
                <a:lnTo>
                  <a:pt x="348234" y="105257"/>
                </a:lnTo>
                <a:lnTo>
                  <a:pt x="335940" y="108305"/>
                </a:lnTo>
                <a:lnTo>
                  <a:pt x="335940" y="53441"/>
                </a:lnTo>
                <a:lnTo>
                  <a:pt x="352806" y="53441"/>
                </a:lnTo>
                <a:lnTo>
                  <a:pt x="352806" y="42672"/>
                </a:lnTo>
                <a:lnTo>
                  <a:pt x="335940" y="42672"/>
                </a:lnTo>
                <a:lnTo>
                  <a:pt x="335940" y="1524"/>
                </a:lnTo>
                <a:lnTo>
                  <a:pt x="325272" y="1524"/>
                </a:lnTo>
                <a:lnTo>
                  <a:pt x="325272" y="42672"/>
                </a:lnTo>
                <a:lnTo>
                  <a:pt x="305460" y="42672"/>
                </a:lnTo>
                <a:lnTo>
                  <a:pt x="305460" y="53441"/>
                </a:lnTo>
                <a:lnTo>
                  <a:pt x="325272" y="53441"/>
                </a:lnTo>
                <a:lnTo>
                  <a:pt x="325272" y="112877"/>
                </a:lnTo>
                <a:lnTo>
                  <a:pt x="317652" y="114401"/>
                </a:lnTo>
                <a:lnTo>
                  <a:pt x="310045" y="117538"/>
                </a:lnTo>
                <a:lnTo>
                  <a:pt x="303936" y="119062"/>
                </a:lnTo>
                <a:lnTo>
                  <a:pt x="308521" y="131254"/>
                </a:lnTo>
                <a:lnTo>
                  <a:pt x="355854" y="112877"/>
                </a:lnTo>
                <a:lnTo>
                  <a:pt x="355854" y="108305"/>
                </a:lnTo>
                <a:lnTo>
                  <a:pt x="355854" y="102209"/>
                </a:lnTo>
                <a:close/>
              </a:path>
              <a:path w="655320" h="146685">
                <a:moveTo>
                  <a:pt x="455104" y="100685"/>
                </a:moveTo>
                <a:lnTo>
                  <a:pt x="450532" y="99161"/>
                </a:lnTo>
                <a:lnTo>
                  <a:pt x="445960" y="99161"/>
                </a:lnTo>
                <a:lnTo>
                  <a:pt x="442912" y="96113"/>
                </a:lnTo>
                <a:lnTo>
                  <a:pt x="441388" y="105257"/>
                </a:lnTo>
                <a:lnTo>
                  <a:pt x="439864" y="112877"/>
                </a:lnTo>
                <a:lnTo>
                  <a:pt x="439864" y="119062"/>
                </a:lnTo>
                <a:lnTo>
                  <a:pt x="438340" y="126682"/>
                </a:lnTo>
                <a:lnTo>
                  <a:pt x="433666" y="129730"/>
                </a:lnTo>
                <a:lnTo>
                  <a:pt x="378714" y="129730"/>
                </a:lnTo>
                <a:lnTo>
                  <a:pt x="374142" y="126682"/>
                </a:lnTo>
                <a:lnTo>
                  <a:pt x="374142" y="64109"/>
                </a:lnTo>
                <a:lnTo>
                  <a:pt x="374142" y="61061"/>
                </a:lnTo>
                <a:lnTo>
                  <a:pt x="397090" y="53441"/>
                </a:lnTo>
                <a:lnTo>
                  <a:pt x="397090" y="114401"/>
                </a:lnTo>
                <a:lnTo>
                  <a:pt x="409295" y="114401"/>
                </a:lnTo>
                <a:lnTo>
                  <a:pt x="409295" y="53441"/>
                </a:lnTo>
                <a:lnTo>
                  <a:pt x="409295" y="50393"/>
                </a:lnTo>
                <a:lnTo>
                  <a:pt x="414426" y="48768"/>
                </a:lnTo>
                <a:lnTo>
                  <a:pt x="433666" y="42672"/>
                </a:lnTo>
                <a:lnTo>
                  <a:pt x="433489" y="48768"/>
                </a:lnTo>
                <a:lnTo>
                  <a:pt x="433425" y="51358"/>
                </a:lnTo>
                <a:lnTo>
                  <a:pt x="432904" y="59143"/>
                </a:lnTo>
                <a:lnTo>
                  <a:pt x="432371" y="66357"/>
                </a:lnTo>
                <a:lnTo>
                  <a:pt x="432142" y="73253"/>
                </a:lnTo>
                <a:lnTo>
                  <a:pt x="432142" y="80873"/>
                </a:lnTo>
                <a:lnTo>
                  <a:pt x="429107" y="85445"/>
                </a:lnTo>
                <a:lnTo>
                  <a:pt x="419963" y="85445"/>
                </a:lnTo>
                <a:lnTo>
                  <a:pt x="416902" y="83921"/>
                </a:lnTo>
                <a:lnTo>
                  <a:pt x="412330" y="83921"/>
                </a:lnTo>
                <a:lnTo>
                  <a:pt x="412330" y="88493"/>
                </a:lnTo>
                <a:lnTo>
                  <a:pt x="413854" y="93065"/>
                </a:lnTo>
                <a:lnTo>
                  <a:pt x="413854" y="96113"/>
                </a:lnTo>
                <a:lnTo>
                  <a:pt x="436714" y="96113"/>
                </a:lnTo>
                <a:lnTo>
                  <a:pt x="442912" y="90017"/>
                </a:lnTo>
                <a:lnTo>
                  <a:pt x="442912" y="85445"/>
                </a:lnTo>
                <a:lnTo>
                  <a:pt x="442912" y="76301"/>
                </a:lnTo>
                <a:lnTo>
                  <a:pt x="443738" y="67157"/>
                </a:lnTo>
                <a:lnTo>
                  <a:pt x="443801" y="66357"/>
                </a:lnTo>
                <a:lnTo>
                  <a:pt x="444334" y="56489"/>
                </a:lnTo>
                <a:lnTo>
                  <a:pt x="445008" y="42672"/>
                </a:lnTo>
                <a:lnTo>
                  <a:pt x="445185" y="39624"/>
                </a:lnTo>
                <a:lnTo>
                  <a:pt x="445960" y="27432"/>
                </a:lnTo>
                <a:lnTo>
                  <a:pt x="409295" y="39624"/>
                </a:lnTo>
                <a:lnTo>
                  <a:pt x="409295" y="0"/>
                </a:lnTo>
                <a:lnTo>
                  <a:pt x="397090" y="0"/>
                </a:lnTo>
                <a:lnTo>
                  <a:pt x="397090" y="42672"/>
                </a:lnTo>
                <a:lnTo>
                  <a:pt x="374142" y="48768"/>
                </a:lnTo>
                <a:lnTo>
                  <a:pt x="374142" y="18288"/>
                </a:lnTo>
                <a:lnTo>
                  <a:pt x="363474" y="18288"/>
                </a:lnTo>
                <a:lnTo>
                  <a:pt x="363474" y="53441"/>
                </a:lnTo>
                <a:lnTo>
                  <a:pt x="349758" y="56489"/>
                </a:lnTo>
                <a:lnTo>
                  <a:pt x="352806" y="67157"/>
                </a:lnTo>
                <a:lnTo>
                  <a:pt x="363474" y="64109"/>
                </a:lnTo>
                <a:lnTo>
                  <a:pt x="363474" y="120586"/>
                </a:lnTo>
                <a:lnTo>
                  <a:pt x="364883" y="129730"/>
                </a:lnTo>
                <a:lnTo>
                  <a:pt x="368998" y="136398"/>
                </a:lnTo>
                <a:lnTo>
                  <a:pt x="375678" y="140525"/>
                </a:lnTo>
                <a:lnTo>
                  <a:pt x="384810" y="141922"/>
                </a:lnTo>
                <a:lnTo>
                  <a:pt x="427583" y="141922"/>
                </a:lnTo>
                <a:lnTo>
                  <a:pt x="453580" y="111353"/>
                </a:lnTo>
                <a:lnTo>
                  <a:pt x="455104" y="100685"/>
                </a:lnTo>
                <a:close/>
              </a:path>
              <a:path w="655320" h="146685">
                <a:moveTo>
                  <a:pt x="603211" y="9144"/>
                </a:moveTo>
                <a:lnTo>
                  <a:pt x="459676" y="9144"/>
                </a:lnTo>
                <a:lnTo>
                  <a:pt x="459676" y="19812"/>
                </a:lnTo>
                <a:lnTo>
                  <a:pt x="522249" y="19812"/>
                </a:lnTo>
                <a:lnTo>
                  <a:pt x="520725" y="25908"/>
                </a:lnTo>
                <a:lnTo>
                  <a:pt x="517677" y="32004"/>
                </a:lnTo>
                <a:lnTo>
                  <a:pt x="514629" y="39624"/>
                </a:lnTo>
                <a:lnTo>
                  <a:pt x="502437" y="39624"/>
                </a:lnTo>
                <a:lnTo>
                  <a:pt x="502437" y="48768"/>
                </a:lnTo>
                <a:lnTo>
                  <a:pt x="502437" y="128206"/>
                </a:lnTo>
                <a:lnTo>
                  <a:pt x="479488" y="128206"/>
                </a:lnTo>
                <a:lnTo>
                  <a:pt x="479488" y="48768"/>
                </a:lnTo>
                <a:lnTo>
                  <a:pt x="502437" y="48768"/>
                </a:lnTo>
                <a:lnTo>
                  <a:pt x="502437" y="39624"/>
                </a:lnTo>
                <a:lnTo>
                  <a:pt x="467296" y="39624"/>
                </a:lnTo>
                <a:lnTo>
                  <a:pt x="467296" y="146494"/>
                </a:lnTo>
                <a:lnTo>
                  <a:pt x="479488" y="146494"/>
                </a:lnTo>
                <a:lnTo>
                  <a:pt x="479488" y="137350"/>
                </a:lnTo>
                <a:lnTo>
                  <a:pt x="583399" y="137350"/>
                </a:lnTo>
                <a:lnTo>
                  <a:pt x="583399" y="146494"/>
                </a:lnTo>
                <a:lnTo>
                  <a:pt x="594067" y="146494"/>
                </a:lnTo>
                <a:lnTo>
                  <a:pt x="594067" y="137350"/>
                </a:lnTo>
                <a:lnTo>
                  <a:pt x="594067" y="128206"/>
                </a:lnTo>
                <a:lnTo>
                  <a:pt x="594067" y="48768"/>
                </a:lnTo>
                <a:lnTo>
                  <a:pt x="594067" y="39624"/>
                </a:lnTo>
                <a:lnTo>
                  <a:pt x="583399" y="39624"/>
                </a:lnTo>
                <a:lnTo>
                  <a:pt x="583399" y="48768"/>
                </a:lnTo>
                <a:lnTo>
                  <a:pt x="583399" y="128206"/>
                </a:lnTo>
                <a:lnTo>
                  <a:pt x="558927" y="128206"/>
                </a:lnTo>
                <a:lnTo>
                  <a:pt x="558927" y="48768"/>
                </a:lnTo>
                <a:lnTo>
                  <a:pt x="583399" y="48768"/>
                </a:lnTo>
                <a:lnTo>
                  <a:pt x="583399" y="39624"/>
                </a:lnTo>
                <a:lnTo>
                  <a:pt x="548259" y="39624"/>
                </a:lnTo>
                <a:lnTo>
                  <a:pt x="548259" y="48768"/>
                </a:lnTo>
                <a:lnTo>
                  <a:pt x="548259" y="68681"/>
                </a:lnTo>
                <a:lnTo>
                  <a:pt x="548259" y="79349"/>
                </a:lnTo>
                <a:lnTo>
                  <a:pt x="548259" y="99161"/>
                </a:lnTo>
                <a:lnTo>
                  <a:pt x="548259" y="108305"/>
                </a:lnTo>
                <a:lnTo>
                  <a:pt x="548259" y="128206"/>
                </a:lnTo>
                <a:lnTo>
                  <a:pt x="513105" y="128206"/>
                </a:lnTo>
                <a:lnTo>
                  <a:pt x="513105" y="108305"/>
                </a:lnTo>
                <a:lnTo>
                  <a:pt x="548259" y="108305"/>
                </a:lnTo>
                <a:lnTo>
                  <a:pt x="548259" y="99161"/>
                </a:lnTo>
                <a:lnTo>
                  <a:pt x="513105" y="99161"/>
                </a:lnTo>
                <a:lnTo>
                  <a:pt x="513105" y="79349"/>
                </a:lnTo>
                <a:lnTo>
                  <a:pt x="548259" y="79349"/>
                </a:lnTo>
                <a:lnTo>
                  <a:pt x="548259" y="68681"/>
                </a:lnTo>
                <a:lnTo>
                  <a:pt x="513105" y="68681"/>
                </a:lnTo>
                <a:lnTo>
                  <a:pt x="513105" y="48768"/>
                </a:lnTo>
                <a:lnTo>
                  <a:pt x="548259" y="48768"/>
                </a:lnTo>
                <a:lnTo>
                  <a:pt x="548259" y="39624"/>
                </a:lnTo>
                <a:lnTo>
                  <a:pt x="526821" y="39624"/>
                </a:lnTo>
                <a:lnTo>
                  <a:pt x="529971" y="32004"/>
                </a:lnTo>
                <a:lnTo>
                  <a:pt x="533019" y="25908"/>
                </a:lnTo>
                <a:lnTo>
                  <a:pt x="534543" y="19812"/>
                </a:lnTo>
                <a:lnTo>
                  <a:pt x="603211" y="19812"/>
                </a:lnTo>
                <a:lnTo>
                  <a:pt x="603211" y="9144"/>
                </a:lnTo>
                <a:close/>
              </a:path>
              <a:path w="655320" h="146685">
                <a:moveTo>
                  <a:pt x="655129" y="120586"/>
                </a:moveTo>
                <a:lnTo>
                  <a:pt x="654113" y="117538"/>
                </a:lnTo>
                <a:lnTo>
                  <a:pt x="653605" y="116014"/>
                </a:lnTo>
                <a:lnTo>
                  <a:pt x="649033" y="111353"/>
                </a:lnTo>
                <a:lnTo>
                  <a:pt x="645985" y="108305"/>
                </a:lnTo>
                <a:lnTo>
                  <a:pt x="644461" y="107797"/>
                </a:lnTo>
                <a:lnTo>
                  <a:pt x="644461" y="123634"/>
                </a:lnTo>
                <a:lnTo>
                  <a:pt x="644461" y="128206"/>
                </a:lnTo>
                <a:lnTo>
                  <a:pt x="639889" y="132778"/>
                </a:lnTo>
                <a:lnTo>
                  <a:pt x="632269" y="132778"/>
                </a:lnTo>
                <a:lnTo>
                  <a:pt x="627697" y="128206"/>
                </a:lnTo>
                <a:lnTo>
                  <a:pt x="627697" y="123634"/>
                </a:lnTo>
                <a:lnTo>
                  <a:pt x="629221" y="120586"/>
                </a:lnTo>
                <a:lnTo>
                  <a:pt x="632269" y="117538"/>
                </a:lnTo>
                <a:lnTo>
                  <a:pt x="639889" y="117538"/>
                </a:lnTo>
                <a:lnTo>
                  <a:pt x="642937" y="120586"/>
                </a:lnTo>
                <a:lnTo>
                  <a:pt x="644461" y="123634"/>
                </a:lnTo>
                <a:lnTo>
                  <a:pt x="644461" y="107797"/>
                </a:lnTo>
                <a:lnTo>
                  <a:pt x="641413" y="106781"/>
                </a:lnTo>
                <a:lnTo>
                  <a:pt x="632269" y="106781"/>
                </a:lnTo>
                <a:lnTo>
                  <a:pt x="627697" y="108305"/>
                </a:lnTo>
                <a:lnTo>
                  <a:pt x="623125" y="111353"/>
                </a:lnTo>
                <a:lnTo>
                  <a:pt x="620077" y="116014"/>
                </a:lnTo>
                <a:lnTo>
                  <a:pt x="616927" y="120586"/>
                </a:lnTo>
                <a:lnTo>
                  <a:pt x="616927" y="131254"/>
                </a:lnTo>
                <a:lnTo>
                  <a:pt x="620077" y="135826"/>
                </a:lnTo>
                <a:lnTo>
                  <a:pt x="626173" y="141922"/>
                </a:lnTo>
                <a:lnTo>
                  <a:pt x="630745" y="144970"/>
                </a:lnTo>
                <a:lnTo>
                  <a:pt x="641413" y="144970"/>
                </a:lnTo>
                <a:lnTo>
                  <a:pt x="645985" y="141922"/>
                </a:lnTo>
                <a:lnTo>
                  <a:pt x="649033" y="138874"/>
                </a:lnTo>
                <a:lnTo>
                  <a:pt x="653605" y="135826"/>
                </a:lnTo>
                <a:lnTo>
                  <a:pt x="654621" y="132778"/>
                </a:lnTo>
                <a:lnTo>
                  <a:pt x="655129" y="131254"/>
                </a:lnTo>
                <a:lnTo>
                  <a:pt x="655129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9" name="object 69"/>
          <p:cNvGrpSpPr/>
          <p:nvPr/>
        </p:nvGrpSpPr>
        <p:grpSpPr>
          <a:xfrm>
            <a:off x="7078027" y="10426737"/>
            <a:ext cx="187960" cy="74930"/>
            <a:chOff x="7078027" y="10426737"/>
            <a:chExt cx="187960" cy="74930"/>
          </a:xfrm>
        </p:grpSpPr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78027" y="10426737"/>
              <a:ext cx="117538" cy="74764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3212" y="630936"/>
            <a:ext cx="4811395" cy="589915"/>
            <a:chOff x="553212" y="630936"/>
            <a:chExt cx="4811395" cy="589915"/>
          </a:xfrm>
        </p:grpSpPr>
        <p:sp>
          <p:nvSpPr>
            <p:cNvPr id="3" name="object 3"/>
            <p:cNvSpPr/>
            <p:nvPr/>
          </p:nvSpPr>
          <p:spPr>
            <a:xfrm>
              <a:off x="553212" y="1170432"/>
              <a:ext cx="4811395" cy="50800"/>
            </a:xfrm>
            <a:custGeom>
              <a:avLst/>
              <a:gdLst/>
              <a:ahLst/>
              <a:cxnLst/>
              <a:rect l="l" t="t" r="r" b="b"/>
              <a:pathLst>
                <a:path w="4811395" h="50800">
                  <a:moveTo>
                    <a:pt x="4811268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4811268" y="50292"/>
                  </a:lnTo>
                  <a:lnTo>
                    <a:pt x="4811268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124" y="630936"/>
              <a:ext cx="501395" cy="49834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91297" y="662279"/>
              <a:ext cx="446405" cy="441325"/>
            </a:xfrm>
            <a:custGeom>
              <a:avLst/>
              <a:gdLst/>
              <a:ahLst/>
              <a:cxnLst/>
              <a:rect l="l" t="t" r="r" b="b"/>
              <a:pathLst>
                <a:path w="446405" h="441325">
                  <a:moveTo>
                    <a:pt x="441388" y="109918"/>
                  </a:moveTo>
                  <a:lnTo>
                    <a:pt x="7619" y="109918"/>
                  </a:lnTo>
                  <a:lnTo>
                    <a:pt x="7619" y="174015"/>
                  </a:lnTo>
                  <a:lnTo>
                    <a:pt x="441388" y="174015"/>
                  </a:lnTo>
                  <a:lnTo>
                    <a:pt x="441388" y="109918"/>
                  </a:lnTo>
                  <a:close/>
                </a:path>
                <a:path w="446405" h="441325">
                  <a:moveTo>
                    <a:pt x="230606" y="0"/>
                  </a:moveTo>
                  <a:lnTo>
                    <a:pt x="166497" y="28955"/>
                  </a:lnTo>
                  <a:lnTo>
                    <a:pt x="178549" y="49559"/>
                  </a:lnTo>
                  <a:lnTo>
                    <a:pt x="189755" y="70003"/>
                  </a:lnTo>
                  <a:lnTo>
                    <a:pt x="210794" y="109918"/>
                  </a:lnTo>
                  <a:lnTo>
                    <a:pt x="219938" y="109918"/>
                  </a:lnTo>
                  <a:lnTo>
                    <a:pt x="279463" y="83908"/>
                  </a:lnTo>
                  <a:lnTo>
                    <a:pt x="253896" y="39096"/>
                  </a:lnTo>
                  <a:lnTo>
                    <a:pt x="242099" y="18897"/>
                  </a:lnTo>
                  <a:lnTo>
                    <a:pt x="230606" y="0"/>
                  </a:lnTo>
                  <a:close/>
                </a:path>
                <a:path w="446405" h="441325">
                  <a:moveTo>
                    <a:pt x="310045" y="207543"/>
                  </a:moveTo>
                  <a:lnTo>
                    <a:pt x="253466" y="244221"/>
                  </a:lnTo>
                  <a:lnTo>
                    <a:pt x="288695" y="292933"/>
                  </a:lnTo>
                  <a:lnTo>
                    <a:pt x="319219" y="336595"/>
                  </a:lnTo>
                  <a:lnTo>
                    <a:pt x="345111" y="375275"/>
                  </a:lnTo>
                  <a:lnTo>
                    <a:pt x="366442" y="409040"/>
                  </a:lnTo>
                  <a:lnTo>
                    <a:pt x="383285" y="437959"/>
                  </a:lnTo>
                  <a:lnTo>
                    <a:pt x="445960" y="398335"/>
                  </a:lnTo>
                  <a:lnTo>
                    <a:pt x="426680" y="368076"/>
                  </a:lnTo>
                  <a:lnTo>
                    <a:pt x="403595" y="334014"/>
                  </a:lnTo>
                  <a:lnTo>
                    <a:pt x="376559" y="296004"/>
                  </a:lnTo>
                  <a:lnTo>
                    <a:pt x="345424" y="253896"/>
                  </a:lnTo>
                  <a:lnTo>
                    <a:pt x="310045" y="207543"/>
                  </a:lnTo>
                  <a:close/>
                </a:path>
                <a:path w="446405" h="441325">
                  <a:moveTo>
                    <a:pt x="125260" y="212115"/>
                  </a:moveTo>
                  <a:lnTo>
                    <a:pt x="99444" y="259886"/>
                  </a:lnTo>
                  <a:lnTo>
                    <a:pt x="70059" y="306939"/>
                  </a:lnTo>
                  <a:lnTo>
                    <a:pt x="36959" y="353136"/>
                  </a:lnTo>
                  <a:lnTo>
                    <a:pt x="0" y="398335"/>
                  </a:lnTo>
                  <a:lnTo>
                    <a:pt x="56489" y="441096"/>
                  </a:lnTo>
                  <a:lnTo>
                    <a:pt x="83793" y="406855"/>
                  </a:lnTo>
                  <a:lnTo>
                    <a:pt x="110733" y="370125"/>
                  </a:lnTo>
                  <a:lnTo>
                    <a:pt x="137307" y="330980"/>
                  </a:lnTo>
                  <a:lnTo>
                    <a:pt x="163516" y="289495"/>
                  </a:lnTo>
                  <a:lnTo>
                    <a:pt x="189356" y="245744"/>
                  </a:lnTo>
                  <a:lnTo>
                    <a:pt x="125260" y="212115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4035" y="981265"/>
              <a:ext cx="134391" cy="12820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239708" y="666851"/>
              <a:ext cx="3123565" cy="447675"/>
            </a:xfrm>
            <a:custGeom>
              <a:avLst/>
              <a:gdLst/>
              <a:ahLst/>
              <a:cxnLst/>
              <a:rect l="l" t="t" r="r" b="b"/>
              <a:pathLst>
                <a:path w="3123565" h="447675">
                  <a:moveTo>
                    <a:pt x="363474" y="54952"/>
                  </a:moveTo>
                  <a:lnTo>
                    <a:pt x="299364" y="54952"/>
                  </a:lnTo>
                  <a:lnTo>
                    <a:pt x="299364" y="112966"/>
                  </a:lnTo>
                  <a:lnTo>
                    <a:pt x="299364" y="157162"/>
                  </a:lnTo>
                  <a:lnTo>
                    <a:pt x="299364" y="213639"/>
                  </a:lnTo>
                  <a:lnTo>
                    <a:pt x="299364" y="256413"/>
                  </a:lnTo>
                  <a:lnTo>
                    <a:pt x="299364" y="312889"/>
                  </a:lnTo>
                  <a:lnTo>
                    <a:pt x="299364" y="355561"/>
                  </a:lnTo>
                  <a:lnTo>
                    <a:pt x="64096" y="355561"/>
                  </a:lnTo>
                  <a:lnTo>
                    <a:pt x="64096" y="312889"/>
                  </a:lnTo>
                  <a:lnTo>
                    <a:pt x="299364" y="312889"/>
                  </a:lnTo>
                  <a:lnTo>
                    <a:pt x="299364" y="256413"/>
                  </a:lnTo>
                  <a:lnTo>
                    <a:pt x="64096" y="256413"/>
                  </a:lnTo>
                  <a:lnTo>
                    <a:pt x="64096" y="213639"/>
                  </a:lnTo>
                  <a:lnTo>
                    <a:pt x="299364" y="213639"/>
                  </a:lnTo>
                  <a:lnTo>
                    <a:pt x="299364" y="157162"/>
                  </a:lnTo>
                  <a:lnTo>
                    <a:pt x="64096" y="157162"/>
                  </a:lnTo>
                  <a:lnTo>
                    <a:pt x="64096" y="112966"/>
                  </a:lnTo>
                  <a:lnTo>
                    <a:pt x="299364" y="112966"/>
                  </a:lnTo>
                  <a:lnTo>
                    <a:pt x="299364" y="54952"/>
                  </a:lnTo>
                  <a:lnTo>
                    <a:pt x="193929" y="54952"/>
                  </a:lnTo>
                  <a:lnTo>
                    <a:pt x="210781" y="10668"/>
                  </a:lnTo>
                  <a:lnTo>
                    <a:pt x="137439" y="0"/>
                  </a:lnTo>
                  <a:lnTo>
                    <a:pt x="134861" y="12014"/>
                  </a:lnTo>
                  <a:lnTo>
                    <a:pt x="131724" y="25158"/>
                  </a:lnTo>
                  <a:lnTo>
                    <a:pt x="128003" y="39471"/>
                  </a:lnTo>
                  <a:lnTo>
                    <a:pt x="123723" y="54952"/>
                  </a:lnTo>
                  <a:lnTo>
                    <a:pt x="0" y="54952"/>
                  </a:lnTo>
                  <a:lnTo>
                    <a:pt x="0" y="442620"/>
                  </a:lnTo>
                  <a:lnTo>
                    <a:pt x="64096" y="442620"/>
                  </a:lnTo>
                  <a:lnTo>
                    <a:pt x="64096" y="415099"/>
                  </a:lnTo>
                  <a:lnTo>
                    <a:pt x="299364" y="415099"/>
                  </a:lnTo>
                  <a:lnTo>
                    <a:pt x="299364" y="441096"/>
                  </a:lnTo>
                  <a:lnTo>
                    <a:pt x="363474" y="441096"/>
                  </a:lnTo>
                  <a:lnTo>
                    <a:pt x="363474" y="415099"/>
                  </a:lnTo>
                  <a:lnTo>
                    <a:pt x="363474" y="355561"/>
                  </a:lnTo>
                  <a:lnTo>
                    <a:pt x="363474" y="112966"/>
                  </a:lnTo>
                  <a:lnTo>
                    <a:pt x="363474" y="54952"/>
                  </a:lnTo>
                  <a:close/>
                </a:path>
                <a:path w="3123565" h="447675">
                  <a:moveTo>
                    <a:pt x="520827" y="344893"/>
                  </a:moveTo>
                  <a:lnTo>
                    <a:pt x="467296" y="322033"/>
                  </a:lnTo>
                  <a:lnTo>
                    <a:pt x="457238" y="343509"/>
                  </a:lnTo>
                  <a:lnTo>
                    <a:pt x="445274" y="366661"/>
                  </a:lnTo>
                  <a:lnTo>
                    <a:pt x="430809" y="392201"/>
                  </a:lnTo>
                  <a:lnTo>
                    <a:pt x="413854" y="419671"/>
                  </a:lnTo>
                  <a:lnTo>
                    <a:pt x="465772" y="447192"/>
                  </a:lnTo>
                  <a:lnTo>
                    <a:pt x="482104" y="419404"/>
                  </a:lnTo>
                  <a:lnTo>
                    <a:pt x="496722" y="393192"/>
                  </a:lnTo>
                  <a:lnTo>
                    <a:pt x="509612" y="368414"/>
                  </a:lnTo>
                  <a:lnTo>
                    <a:pt x="520827" y="344893"/>
                  </a:lnTo>
                  <a:close/>
                </a:path>
                <a:path w="3123565" h="447675">
                  <a:moveTo>
                    <a:pt x="629221" y="421195"/>
                  </a:moveTo>
                  <a:lnTo>
                    <a:pt x="621195" y="397687"/>
                  </a:lnTo>
                  <a:lnTo>
                    <a:pt x="613016" y="374853"/>
                  </a:lnTo>
                  <a:lnTo>
                    <a:pt x="604532" y="352323"/>
                  </a:lnTo>
                  <a:lnTo>
                    <a:pt x="595604" y="329653"/>
                  </a:lnTo>
                  <a:lnTo>
                    <a:pt x="539115" y="344893"/>
                  </a:lnTo>
                  <a:lnTo>
                    <a:pt x="546011" y="364363"/>
                  </a:lnTo>
                  <a:lnTo>
                    <a:pt x="553212" y="385940"/>
                  </a:lnTo>
                  <a:lnTo>
                    <a:pt x="561009" y="409511"/>
                  </a:lnTo>
                  <a:lnTo>
                    <a:pt x="569683" y="434911"/>
                  </a:lnTo>
                  <a:lnTo>
                    <a:pt x="629221" y="421195"/>
                  </a:lnTo>
                  <a:close/>
                </a:path>
                <a:path w="3123565" h="447675">
                  <a:moveTo>
                    <a:pt x="638365" y="41236"/>
                  </a:moveTo>
                  <a:lnTo>
                    <a:pt x="536067" y="41236"/>
                  </a:lnTo>
                  <a:lnTo>
                    <a:pt x="539483" y="32931"/>
                  </a:lnTo>
                  <a:lnTo>
                    <a:pt x="542925" y="24206"/>
                  </a:lnTo>
                  <a:lnTo>
                    <a:pt x="546354" y="15227"/>
                  </a:lnTo>
                  <a:lnTo>
                    <a:pt x="549783" y="6096"/>
                  </a:lnTo>
                  <a:lnTo>
                    <a:pt x="487197" y="6096"/>
                  </a:lnTo>
                  <a:lnTo>
                    <a:pt x="474573" y="41021"/>
                  </a:lnTo>
                  <a:lnTo>
                    <a:pt x="457225" y="74777"/>
                  </a:lnTo>
                  <a:lnTo>
                    <a:pt x="435000" y="107391"/>
                  </a:lnTo>
                  <a:lnTo>
                    <a:pt x="407758" y="138874"/>
                  </a:lnTo>
                  <a:lnTo>
                    <a:pt x="415493" y="151752"/>
                  </a:lnTo>
                  <a:lnTo>
                    <a:pt x="422821" y="165214"/>
                  </a:lnTo>
                  <a:lnTo>
                    <a:pt x="429869" y="179247"/>
                  </a:lnTo>
                  <a:lnTo>
                    <a:pt x="436816" y="193827"/>
                  </a:lnTo>
                  <a:lnTo>
                    <a:pt x="457923" y="169468"/>
                  </a:lnTo>
                  <a:lnTo>
                    <a:pt x="477621" y="144399"/>
                  </a:lnTo>
                  <a:lnTo>
                    <a:pt x="495604" y="118478"/>
                  </a:lnTo>
                  <a:lnTo>
                    <a:pt x="511581" y="91528"/>
                  </a:lnTo>
                  <a:lnTo>
                    <a:pt x="578827" y="91528"/>
                  </a:lnTo>
                  <a:lnTo>
                    <a:pt x="576491" y="102527"/>
                  </a:lnTo>
                  <a:lnTo>
                    <a:pt x="573836" y="112852"/>
                  </a:lnTo>
                  <a:lnTo>
                    <a:pt x="570674" y="122707"/>
                  </a:lnTo>
                  <a:lnTo>
                    <a:pt x="566635" y="132778"/>
                  </a:lnTo>
                  <a:lnTo>
                    <a:pt x="556056" y="125945"/>
                  </a:lnTo>
                  <a:lnTo>
                    <a:pt x="545211" y="119253"/>
                  </a:lnTo>
                  <a:lnTo>
                    <a:pt x="534390" y="112852"/>
                  </a:lnTo>
                  <a:lnTo>
                    <a:pt x="523875" y="106870"/>
                  </a:lnTo>
                  <a:lnTo>
                    <a:pt x="494817" y="144970"/>
                  </a:lnTo>
                  <a:lnTo>
                    <a:pt x="520585" y="160985"/>
                  </a:lnTo>
                  <a:lnTo>
                    <a:pt x="533260" y="169011"/>
                  </a:lnTo>
                  <a:lnTo>
                    <a:pt x="545211" y="177063"/>
                  </a:lnTo>
                  <a:lnTo>
                    <a:pt x="541756" y="182549"/>
                  </a:lnTo>
                  <a:lnTo>
                    <a:pt x="538162" y="187731"/>
                  </a:lnTo>
                  <a:lnTo>
                    <a:pt x="534276" y="192925"/>
                  </a:lnTo>
                  <a:lnTo>
                    <a:pt x="529971" y="198399"/>
                  </a:lnTo>
                  <a:lnTo>
                    <a:pt x="517334" y="190169"/>
                  </a:lnTo>
                  <a:lnTo>
                    <a:pt x="492150" y="173075"/>
                  </a:lnTo>
                  <a:lnTo>
                    <a:pt x="479577" y="164782"/>
                  </a:lnTo>
                  <a:lnTo>
                    <a:pt x="449008" y="201447"/>
                  </a:lnTo>
                  <a:lnTo>
                    <a:pt x="494817" y="233451"/>
                  </a:lnTo>
                  <a:lnTo>
                    <a:pt x="477037" y="246443"/>
                  </a:lnTo>
                  <a:lnTo>
                    <a:pt x="458139" y="258114"/>
                  </a:lnTo>
                  <a:lnTo>
                    <a:pt x="438099" y="268922"/>
                  </a:lnTo>
                  <a:lnTo>
                    <a:pt x="416902" y="279273"/>
                  </a:lnTo>
                  <a:lnTo>
                    <a:pt x="425843" y="292747"/>
                  </a:lnTo>
                  <a:lnTo>
                    <a:pt x="434327" y="305803"/>
                  </a:lnTo>
                  <a:lnTo>
                    <a:pt x="450532" y="331177"/>
                  </a:lnTo>
                  <a:lnTo>
                    <a:pt x="462724" y="325081"/>
                  </a:lnTo>
                  <a:lnTo>
                    <a:pt x="467296" y="322033"/>
                  </a:lnTo>
                  <a:lnTo>
                    <a:pt x="510819" y="293928"/>
                  </a:lnTo>
                  <a:lnTo>
                    <a:pt x="548297" y="261543"/>
                  </a:lnTo>
                  <a:lnTo>
                    <a:pt x="579755" y="224917"/>
                  </a:lnTo>
                  <a:lnTo>
                    <a:pt x="596303" y="198399"/>
                  </a:lnTo>
                  <a:lnTo>
                    <a:pt x="605231" y="184099"/>
                  </a:lnTo>
                  <a:lnTo>
                    <a:pt x="624751" y="139115"/>
                  </a:lnTo>
                  <a:lnTo>
                    <a:pt x="626503" y="132778"/>
                  </a:lnTo>
                  <a:lnTo>
                    <a:pt x="637933" y="91528"/>
                  </a:lnTo>
                  <a:lnTo>
                    <a:pt x="638365" y="90004"/>
                  </a:lnTo>
                  <a:lnTo>
                    <a:pt x="638365" y="41236"/>
                  </a:lnTo>
                  <a:close/>
                </a:path>
                <a:path w="3123565" h="447675">
                  <a:moveTo>
                    <a:pt x="739140" y="413575"/>
                  </a:moveTo>
                  <a:lnTo>
                    <a:pt x="728865" y="389280"/>
                  </a:lnTo>
                  <a:lnTo>
                    <a:pt x="718832" y="366852"/>
                  </a:lnTo>
                  <a:lnTo>
                    <a:pt x="708914" y="345770"/>
                  </a:lnTo>
                  <a:lnTo>
                    <a:pt x="699516" y="326605"/>
                  </a:lnTo>
                  <a:lnTo>
                    <a:pt x="644461" y="341845"/>
                  </a:lnTo>
                  <a:lnTo>
                    <a:pt x="653630" y="363867"/>
                  </a:lnTo>
                  <a:lnTo>
                    <a:pt x="662559" y="385940"/>
                  </a:lnTo>
                  <a:lnTo>
                    <a:pt x="671334" y="408393"/>
                  </a:lnTo>
                  <a:lnTo>
                    <a:pt x="679602" y="430339"/>
                  </a:lnTo>
                  <a:lnTo>
                    <a:pt x="739140" y="413575"/>
                  </a:lnTo>
                  <a:close/>
                </a:path>
                <a:path w="3123565" h="447675">
                  <a:moveTo>
                    <a:pt x="844575" y="64096"/>
                  </a:moveTo>
                  <a:lnTo>
                    <a:pt x="833704" y="50368"/>
                  </a:lnTo>
                  <a:lnTo>
                    <a:pt x="822007" y="36626"/>
                  </a:lnTo>
                  <a:lnTo>
                    <a:pt x="809764" y="22885"/>
                  </a:lnTo>
                  <a:lnTo>
                    <a:pt x="797242" y="9144"/>
                  </a:lnTo>
                  <a:lnTo>
                    <a:pt x="757516" y="35140"/>
                  </a:lnTo>
                  <a:lnTo>
                    <a:pt x="769810" y="49123"/>
                  </a:lnTo>
                  <a:lnTo>
                    <a:pt x="781570" y="63525"/>
                  </a:lnTo>
                  <a:lnTo>
                    <a:pt x="792746" y="78219"/>
                  </a:lnTo>
                  <a:lnTo>
                    <a:pt x="803338" y="93052"/>
                  </a:lnTo>
                  <a:lnTo>
                    <a:pt x="844575" y="64096"/>
                  </a:lnTo>
                  <a:close/>
                </a:path>
                <a:path w="3123565" h="447675">
                  <a:moveTo>
                    <a:pt x="853719" y="419671"/>
                  </a:moveTo>
                  <a:lnTo>
                    <a:pt x="840244" y="392823"/>
                  </a:lnTo>
                  <a:lnTo>
                    <a:pt x="826985" y="366852"/>
                  </a:lnTo>
                  <a:lnTo>
                    <a:pt x="814412" y="343077"/>
                  </a:lnTo>
                  <a:lnTo>
                    <a:pt x="801814" y="320509"/>
                  </a:lnTo>
                  <a:lnTo>
                    <a:pt x="748385" y="341845"/>
                  </a:lnTo>
                  <a:lnTo>
                    <a:pt x="759231" y="361632"/>
                  </a:lnTo>
                  <a:lnTo>
                    <a:pt x="771245" y="384581"/>
                  </a:lnTo>
                  <a:lnTo>
                    <a:pt x="784415" y="410984"/>
                  </a:lnTo>
                  <a:lnTo>
                    <a:pt x="798766" y="441096"/>
                  </a:lnTo>
                  <a:lnTo>
                    <a:pt x="853719" y="419671"/>
                  </a:lnTo>
                  <a:close/>
                </a:path>
                <a:path w="3123565" h="447675">
                  <a:moveTo>
                    <a:pt x="859815" y="276225"/>
                  </a:moveTo>
                  <a:lnTo>
                    <a:pt x="829995" y="254254"/>
                  </a:lnTo>
                  <a:lnTo>
                    <a:pt x="804633" y="227406"/>
                  </a:lnTo>
                  <a:lnTo>
                    <a:pt x="783564" y="195961"/>
                  </a:lnTo>
                  <a:lnTo>
                    <a:pt x="782561" y="193827"/>
                  </a:lnTo>
                  <a:lnTo>
                    <a:pt x="766660" y="160210"/>
                  </a:lnTo>
                  <a:lnTo>
                    <a:pt x="849147" y="160210"/>
                  </a:lnTo>
                  <a:lnTo>
                    <a:pt x="849147" y="103822"/>
                  </a:lnTo>
                  <a:lnTo>
                    <a:pt x="749896" y="103822"/>
                  </a:lnTo>
                  <a:lnTo>
                    <a:pt x="750773" y="82080"/>
                  </a:lnTo>
                  <a:lnTo>
                    <a:pt x="751116" y="64096"/>
                  </a:lnTo>
                  <a:lnTo>
                    <a:pt x="751217" y="58204"/>
                  </a:lnTo>
                  <a:lnTo>
                    <a:pt x="751332" y="41021"/>
                  </a:lnTo>
                  <a:lnTo>
                    <a:pt x="751420" y="4572"/>
                  </a:lnTo>
                  <a:lnTo>
                    <a:pt x="691794" y="4572"/>
                  </a:lnTo>
                  <a:lnTo>
                    <a:pt x="692429" y="32321"/>
                  </a:lnTo>
                  <a:lnTo>
                    <a:pt x="692378" y="49123"/>
                  </a:lnTo>
                  <a:lnTo>
                    <a:pt x="692277" y="64096"/>
                  </a:lnTo>
                  <a:lnTo>
                    <a:pt x="692111" y="74777"/>
                  </a:lnTo>
                  <a:lnTo>
                    <a:pt x="691997" y="82080"/>
                  </a:lnTo>
                  <a:lnTo>
                    <a:pt x="691908" y="91528"/>
                  </a:lnTo>
                  <a:lnTo>
                    <a:pt x="691794" y="103822"/>
                  </a:lnTo>
                  <a:lnTo>
                    <a:pt x="636841" y="103822"/>
                  </a:lnTo>
                  <a:lnTo>
                    <a:pt x="636841" y="160210"/>
                  </a:lnTo>
                  <a:lnTo>
                    <a:pt x="684174" y="160210"/>
                  </a:lnTo>
                  <a:lnTo>
                    <a:pt x="670013" y="195961"/>
                  </a:lnTo>
                  <a:lnTo>
                    <a:pt x="669886" y="196265"/>
                  </a:lnTo>
                  <a:lnTo>
                    <a:pt x="647725" y="228739"/>
                  </a:lnTo>
                  <a:lnTo>
                    <a:pt x="617829" y="257479"/>
                  </a:lnTo>
                  <a:lnTo>
                    <a:pt x="580351" y="282321"/>
                  </a:lnTo>
                  <a:lnTo>
                    <a:pt x="590346" y="294919"/>
                  </a:lnTo>
                  <a:lnTo>
                    <a:pt x="599795" y="307517"/>
                  </a:lnTo>
                  <a:lnTo>
                    <a:pt x="608672" y="320116"/>
                  </a:lnTo>
                  <a:lnTo>
                    <a:pt x="617029" y="332701"/>
                  </a:lnTo>
                  <a:lnTo>
                    <a:pt x="657415" y="301764"/>
                  </a:lnTo>
                  <a:lnTo>
                    <a:pt x="689356" y="268414"/>
                  </a:lnTo>
                  <a:lnTo>
                    <a:pt x="712990" y="232498"/>
                  </a:lnTo>
                  <a:lnTo>
                    <a:pt x="728472" y="193827"/>
                  </a:lnTo>
                  <a:lnTo>
                    <a:pt x="743712" y="233299"/>
                  </a:lnTo>
                  <a:lnTo>
                    <a:pt x="764374" y="269176"/>
                  </a:lnTo>
                  <a:lnTo>
                    <a:pt x="790752" y="301345"/>
                  </a:lnTo>
                  <a:lnTo>
                    <a:pt x="823150" y="329653"/>
                  </a:lnTo>
                  <a:lnTo>
                    <a:pt x="831481" y="316814"/>
                  </a:lnTo>
                  <a:lnTo>
                    <a:pt x="840371" y="303517"/>
                  </a:lnTo>
                  <a:lnTo>
                    <a:pt x="849807" y="289941"/>
                  </a:lnTo>
                  <a:lnTo>
                    <a:pt x="859815" y="276225"/>
                  </a:lnTo>
                  <a:close/>
                </a:path>
                <a:path w="3123565" h="447675">
                  <a:moveTo>
                    <a:pt x="1026299" y="244221"/>
                  </a:moveTo>
                  <a:lnTo>
                    <a:pt x="979322" y="195173"/>
                  </a:lnTo>
                  <a:lnTo>
                    <a:pt x="958418" y="173583"/>
                  </a:lnTo>
                  <a:lnTo>
                    <a:pt x="939266" y="154114"/>
                  </a:lnTo>
                  <a:lnTo>
                    <a:pt x="891921" y="192303"/>
                  </a:lnTo>
                  <a:lnTo>
                    <a:pt x="916901" y="217157"/>
                  </a:lnTo>
                  <a:lnTo>
                    <a:pt x="939444" y="241312"/>
                  </a:lnTo>
                  <a:lnTo>
                    <a:pt x="959980" y="264617"/>
                  </a:lnTo>
                  <a:lnTo>
                    <a:pt x="978979" y="286893"/>
                  </a:lnTo>
                  <a:lnTo>
                    <a:pt x="1026299" y="244221"/>
                  </a:lnTo>
                  <a:close/>
                </a:path>
                <a:path w="3123565" h="447675">
                  <a:moveTo>
                    <a:pt x="1281404" y="193827"/>
                  </a:moveTo>
                  <a:lnTo>
                    <a:pt x="1229398" y="158686"/>
                  </a:lnTo>
                  <a:lnTo>
                    <a:pt x="1210513" y="181610"/>
                  </a:lnTo>
                  <a:lnTo>
                    <a:pt x="1190472" y="204508"/>
                  </a:lnTo>
                  <a:lnTo>
                    <a:pt x="1169301" y="227406"/>
                  </a:lnTo>
                  <a:lnTo>
                    <a:pt x="1147000" y="250317"/>
                  </a:lnTo>
                  <a:lnTo>
                    <a:pt x="1156919" y="258660"/>
                  </a:lnTo>
                  <a:lnTo>
                    <a:pt x="1168146" y="267843"/>
                  </a:lnTo>
                  <a:lnTo>
                    <a:pt x="1180249" y="278180"/>
                  </a:lnTo>
                  <a:lnTo>
                    <a:pt x="1192809" y="289941"/>
                  </a:lnTo>
                  <a:lnTo>
                    <a:pt x="1216279" y="266141"/>
                  </a:lnTo>
                  <a:lnTo>
                    <a:pt x="1238783" y="242455"/>
                  </a:lnTo>
                  <a:lnTo>
                    <a:pt x="1260436" y="218490"/>
                  </a:lnTo>
                  <a:lnTo>
                    <a:pt x="1281404" y="193827"/>
                  </a:lnTo>
                  <a:close/>
                </a:path>
                <a:path w="3123565" h="447675">
                  <a:moveTo>
                    <a:pt x="1292059" y="47332"/>
                  </a:moveTo>
                  <a:lnTo>
                    <a:pt x="1133182" y="47332"/>
                  </a:lnTo>
                  <a:lnTo>
                    <a:pt x="1127988" y="32194"/>
                  </a:lnTo>
                  <a:lnTo>
                    <a:pt x="1123657" y="19062"/>
                  </a:lnTo>
                  <a:lnTo>
                    <a:pt x="1119886" y="8242"/>
                  </a:lnTo>
                  <a:lnTo>
                    <a:pt x="1116418" y="0"/>
                  </a:lnTo>
                  <a:lnTo>
                    <a:pt x="1043076" y="15240"/>
                  </a:lnTo>
                  <a:lnTo>
                    <a:pt x="1045629" y="21539"/>
                  </a:lnTo>
                  <a:lnTo>
                    <a:pt x="1048600" y="28968"/>
                  </a:lnTo>
                  <a:lnTo>
                    <a:pt x="1051864" y="37566"/>
                  </a:lnTo>
                  <a:lnTo>
                    <a:pt x="1055268" y="47332"/>
                  </a:lnTo>
                  <a:lnTo>
                    <a:pt x="884301" y="47332"/>
                  </a:lnTo>
                  <a:lnTo>
                    <a:pt x="884301" y="146494"/>
                  </a:lnTo>
                  <a:lnTo>
                    <a:pt x="948410" y="146494"/>
                  </a:lnTo>
                  <a:lnTo>
                    <a:pt x="948410" y="103822"/>
                  </a:lnTo>
                  <a:lnTo>
                    <a:pt x="1227874" y="103822"/>
                  </a:lnTo>
                  <a:lnTo>
                    <a:pt x="1227874" y="146494"/>
                  </a:lnTo>
                  <a:lnTo>
                    <a:pt x="1292059" y="146494"/>
                  </a:lnTo>
                  <a:lnTo>
                    <a:pt x="1292059" y="103822"/>
                  </a:lnTo>
                  <a:lnTo>
                    <a:pt x="1292059" y="47332"/>
                  </a:lnTo>
                  <a:close/>
                </a:path>
                <a:path w="3123565" h="447675">
                  <a:moveTo>
                    <a:pt x="1302727" y="378523"/>
                  </a:moveTo>
                  <a:lnTo>
                    <a:pt x="1251585" y="361823"/>
                  </a:lnTo>
                  <a:lnTo>
                    <a:pt x="1208163" y="339140"/>
                  </a:lnTo>
                  <a:lnTo>
                    <a:pt x="1172540" y="310375"/>
                  </a:lnTo>
                  <a:lnTo>
                    <a:pt x="1144816" y="275386"/>
                  </a:lnTo>
                  <a:lnTo>
                    <a:pt x="1125054" y="234035"/>
                  </a:lnTo>
                  <a:lnTo>
                    <a:pt x="1113370" y="186207"/>
                  </a:lnTo>
                  <a:lnTo>
                    <a:pt x="1115364" y="166751"/>
                  </a:lnTo>
                  <a:lnTo>
                    <a:pt x="1116799" y="149745"/>
                  </a:lnTo>
                  <a:lnTo>
                    <a:pt x="1117663" y="135331"/>
                  </a:lnTo>
                  <a:lnTo>
                    <a:pt x="1117955" y="123634"/>
                  </a:lnTo>
                  <a:lnTo>
                    <a:pt x="1052220" y="123634"/>
                  </a:lnTo>
                  <a:lnTo>
                    <a:pt x="1048816" y="179997"/>
                  </a:lnTo>
                  <a:lnTo>
                    <a:pt x="1041044" y="227406"/>
                  </a:lnTo>
                  <a:lnTo>
                    <a:pt x="1028865" y="266979"/>
                  </a:lnTo>
                  <a:lnTo>
                    <a:pt x="989939" y="322529"/>
                  </a:lnTo>
                  <a:lnTo>
                    <a:pt x="958723" y="344906"/>
                  </a:lnTo>
                  <a:lnTo>
                    <a:pt x="918895" y="364998"/>
                  </a:lnTo>
                  <a:lnTo>
                    <a:pt x="870483" y="383095"/>
                  </a:lnTo>
                  <a:lnTo>
                    <a:pt x="880795" y="396252"/>
                  </a:lnTo>
                  <a:lnTo>
                    <a:pt x="890955" y="410540"/>
                  </a:lnTo>
                  <a:lnTo>
                    <a:pt x="900798" y="425996"/>
                  </a:lnTo>
                  <a:lnTo>
                    <a:pt x="910209" y="442620"/>
                  </a:lnTo>
                  <a:lnTo>
                    <a:pt x="962647" y="419696"/>
                  </a:lnTo>
                  <a:lnTo>
                    <a:pt x="1006449" y="393039"/>
                  </a:lnTo>
                  <a:lnTo>
                    <a:pt x="1041742" y="362572"/>
                  </a:lnTo>
                  <a:lnTo>
                    <a:pt x="1068666" y="328231"/>
                  </a:lnTo>
                  <a:lnTo>
                    <a:pt x="1087374" y="289941"/>
                  </a:lnTo>
                  <a:lnTo>
                    <a:pt x="1109002" y="330415"/>
                  </a:lnTo>
                  <a:lnTo>
                    <a:pt x="1137234" y="365772"/>
                  </a:lnTo>
                  <a:lnTo>
                    <a:pt x="1172057" y="395998"/>
                  </a:lnTo>
                  <a:lnTo>
                    <a:pt x="1213472" y="421119"/>
                  </a:lnTo>
                  <a:lnTo>
                    <a:pt x="1261491" y="441096"/>
                  </a:lnTo>
                  <a:lnTo>
                    <a:pt x="1270076" y="426783"/>
                  </a:lnTo>
                  <a:lnTo>
                    <a:pt x="1279817" y="411492"/>
                  </a:lnTo>
                  <a:lnTo>
                    <a:pt x="1290701" y="395363"/>
                  </a:lnTo>
                  <a:lnTo>
                    <a:pt x="1302727" y="378523"/>
                  </a:lnTo>
                  <a:close/>
                </a:path>
                <a:path w="3123565" h="447675">
                  <a:moveTo>
                    <a:pt x="1747164" y="38188"/>
                  </a:moveTo>
                  <a:lnTo>
                    <a:pt x="1585239" y="38188"/>
                  </a:lnTo>
                  <a:lnTo>
                    <a:pt x="1581835" y="27266"/>
                  </a:lnTo>
                  <a:lnTo>
                    <a:pt x="1575587" y="8318"/>
                  </a:lnTo>
                  <a:lnTo>
                    <a:pt x="1573047" y="0"/>
                  </a:lnTo>
                  <a:lnTo>
                    <a:pt x="1495132" y="7620"/>
                  </a:lnTo>
                  <a:lnTo>
                    <a:pt x="1498561" y="14528"/>
                  </a:lnTo>
                  <a:lnTo>
                    <a:pt x="1502003" y="21729"/>
                  </a:lnTo>
                  <a:lnTo>
                    <a:pt x="1505458" y="29527"/>
                  </a:lnTo>
                  <a:lnTo>
                    <a:pt x="1508950" y="38188"/>
                  </a:lnTo>
                  <a:lnTo>
                    <a:pt x="1333309" y="38188"/>
                  </a:lnTo>
                  <a:lnTo>
                    <a:pt x="1333309" y="137350"/>
                  </a:lnTo>
                  <a:lnTo>
                    <a:pt x="1391323" y="137350"/>
                  </a:lnTo>
                  <a:lnTo>
                    <a:pt x="1391323" y="85432"/>
                  </a:lnTo>
                  <a:lnTo>
                    <a:pt x="1690687" y="85432"/>
                  </a:lnTo>
                  <a:lnTo>
                    <a:pt x="1690687" y="137350"/>
                  </a:lnTo>
                  <a:lnTo>
                    <a:pt x="1747164" y="137350"/>
                  </a:lnTo>
                  <a:lnTo>
                    <a:pt x="1747164" y="85432"/>
                  </a:lnTo>
                  <a:lnTo>
                    <a:pt x="1747164" y="38188"/>
                  </a:lnTo>
                  <a:close/>
                </a:path>
                <a:path w="3123565" h="447675">
                  <a:moveTo>
                    <a:pt x="1760893" y="236601"/>
                  </a:moveTo>
                  <a:lnTo>
                    <a:pt x="1571536" y="236601"/>
                  </a:lnTo>
                  <a:lnTo>
                    <a:pt x="1571536" y="216687"/>
                  </a:lnTo>
                  <a:lnTo>
                    <a:pt x="1722691" y="216687"/>
                  </a:lnTo>
                  <a:lnTo>
                    <a:pt x="1722691" y="174015"/>
                  </a:lnTo>
                  <a:lnTo>
                    <a:pt x="1571536" y="174015"/>
                  </a:lnTo>
                  <a:lnTo>
                    <a:pt x="1571536" y="154114"/>
                  </a:lnTo>
                  <a:lnTo>
                    <a:pt x="1675345" y="154114"/>
                  </a:lnTo>
                  <a:lnTo>
                    <a:pt x="1675345" y="109918"/>
                  </a:lnTo>
                  <a:lnTo>
                    <a:pt x="1571536" y="109918"/>
                  </a:lnTo>
                  <a:lnTo>
                    <a:pt x="1571536" y="94576"/>
                  </a:lnTo>
                  <a:lnTo>
                    <a:pt x="1510474" y="94576"/>
                  </a:lnTo>
                  <a:lnTo>
                    <a:pt x="1510474" y="109918"/>
                  </a:lnTo>
                  <a:lnTo>
                    <a:pt x="1405026" y="109918"/>
                  </a:lnTo>
                  <a:lnTo>
                    <a:pt x="1405026" y="154114"/>
                  </a:lnTo>
                  <a:lnTo>
                    <a:pt x="1510474" y="154114"/>
                  </a:lnTo>
                  <a:lnTo>
                    <a:pt x="1510474" y="174015"/>
                  </a:lnTo>
                  <a:lnTo>
                    <a:pt x="1359217" y="174015"/>
                  </a:lnTo>
                  <a:lnTo>
                    <a:pt x="1359217" y="216687"/>
                  </a:lnTo>
                  <a:lnTo>
                    <a:pt x="1510474" y="216687"/>
                  </a:lnTo>
                  <a:lnTo>
                    <a:pt x="1510474" y="236601"/>
                  </a:lnTo>
                  <a:lnTo>
                    <a:pt x="1319504" y="236601"/>
                  </a:lnTo>
                  <a:lnTo>
                    <a:pt x="1319504" y="280797"/>
                  </a:lnTo>
                  <a:lnTo>
                    <a:pt x="1510474" y="280797"/>
                  </a:lnTo>
                  <a:lnTo>
                    <a:pt x="1510474" y="302221"/>
                  </a:lnTo>
                  <a:lnTo>
                    <a:pt x="1368361" y="302221"/>
                  </a:lnTo>
                  <a:lnTo>
                    <a:pt x="1368361" y="444144"/>
                  </a:lnTo>
                  <a:lnTo>
                    <a:pt x="1432560" y="444144"/>
                  </a:lnTo>
                  <a:lnTo>
                    <a:pt x="1432560" y="422719"/>
                  </a:lnTo>
                  <a:lnTo>
                    <a:pt x="1649437" y="422719"/>
                  </a:lnTo>
                  <a:lnTo>
                    <a:pt x="1649437" y="444144"/>
                  </a:lnTo>
                  <a:lnTo>
                    <a:pt x="1713547" y="444144"/>
                  </a:lnTo>
                  <a:lnTo>
                    <a:pt x="1713547" y="422719"/>
                  </a:lnTo>
                  <a:lnTo>
                    <a:pt x="1713547" y="375475"/>
                  </a:lnTo>
                  <a:lnTo>
                    <a:pt x="1713547" y="347941"/>
                  </a:lnTo>
                  <a:lnTo>
                    <a:pt x="1713547" y="302221"/>
                  </a:lnTo>
                  <a:lnTo>
                    <a:pt x="1649437" y="302221"/>
                  </a:lnTo>
                  <a:lnTo>
                    <a:pt x="1649437" y="347941"/>
                  </a:lnTo>
                  <a:lnTo>
                    <a:pt x="1649437" y="375475"/>
                  </a:lnTo>
                  <a:lnTo>
                    <a:pt x="1432560" y="375475"/>
                  </a:lnTo>
                  <a:lnTo>
                    <a:pt x="1432560" y="347941"/>
                  </a:lnTo>
                  <a:lnTo>
                    <a:pt x="1649437" y="347941"/>
                  </a:lnTo>
                  <a:lnTo>
                    <a:pt x="1649437" y="302221"/>
                  </a:lnTo>
                  <a:lnTo>
                    <a:pt x="1571536" y="302221"/>
                  </a:lnTo>
                  <a:lnTo>
                    <a:pt x="1571536" y="280797"/>
                  </a:lnTo>
                  <a:lnTo>
                    <a:pt x="1760893" y="280797"/>
                  </a:lnTo>
                  <a:lnTo>
                    <a:pt x="1760893" y="236601"/>
                  </a:lnTo>
                  <a:close/>
                </a:path>
                <a:path w="3123565" h="447675">
                  <a:moveTo>
                    <a:pt x="2083117" y="268605"/>
                  </a:moveTo>
                  <a:lnTo>
                    <a:pt x="1777746" y="268605"/>
                  </a:lnTo>
                  <a:lnTo>
                    <a:pt x="1777746" y="328129"/>
                  </a:lnTo>
                  <a:lnTo>
                    <a:pt x="2083117" y="328129"/>
                  </a:lnTo>
                  <a:lnTo>
                    <a:pt x="2083117" y="268605"/>
                  </a:lnTo>
                  <a:close/>
                </a:path>
                <a:path w="3123565" h="447675">
                  <a:moveTo>
                    <a:pt x="2203805" y="54952"/>
                  </a:moveTo>
                  <a:lnTo>
                    <a:pt x="1912137" y="54952"/>
                  </a:lnTo>
                  <a:lnTo>
                    <a:pt x="1915198" y="4572"/>
                  </a:lnTo>
                  <a:lnTo>
                    <a:pt x="1846414" y="4572"/>
                  </a:lnTo>
                  <a:lnTo>
                    <a:pt x="1834235" y="222783"/>
                  </a:lnTo>
                  <a:lnTo>
                    <a:pt x="2112162" y="222783"/>
                  </a:lnTo>
                  <a:lnTo>
                    <a:pt x="2111654" y="265480"/>
                  </a:lnTo>
                  <a:lnTo>
                    <a:pt x="2110448" y="299885"/>
                  </a:lnTo>
                  <a:lnTo>
                    <a:pt x="2108936" y="326263"/>
                  </a:lnTo>
                  <a:lnTo>
                    <a:pt x="2107692" y="343369"/>
                  </a:lnTo>
                  <a:lnTo>
                    <a:pt x="2107590" y="344893"/>
                  </a:lnTo>
                  <a:lnTo>
                    <a:pt x="2102713" y="356920"/>
                  </a:lnTo>
                  <a:lnTo>
                    <a:pt x="2092680" y="365518"/>
                  </a:lnTo>
                  <a:lnTo>
                    <a:pt x="2077504" y="370700"/>
                  </a:lnTo>
                  <a:lnTo>
                    <a:pt x="2057209" y="372427"/>
                  </a:lnTo>
                  <a:lnTo>
                    <a:pt x="2037702" y="372427"/>
                  </a:lnTo>
                  <a:lnTo>
                    <a:pt x="2011921" y="372237"/>
                  </a:lnTo>
                  <a:lnTo>
                    <a:pt x="1989086" y="371792"/>
                  </a:lnTo>
                  <a:lnTo>
                    <a:pt x="1965579" y="370903"/>
                  </a:lnTo>
                  <a:lnTo>
                    <a:pt x="1970760" y="388620"/>
                  </a:lnTo>
                  <a:lnTo>
                    <a:pt x="1975104" y="405193"/>
                  </a:lnTo>
                  <a:lnTo>
                    <a:pt x="1982343" y="434911"/>
                  </a:lnTo>
                  <a:lnTo>
                    <a:pt x="2078545" y="434911"/>
                  </a:lnTo>
                  <a:lnTo>
                    <a:pt x="2117496" y="430149"/>
                  </a:lnTo>
                  <a:lnTo>
                    <a:pt x="2159317" y="402844"/>
                  </a:lnTo>
                  <a:lnTo>
                    <a:pt x="2171585" y="372427"/>
                  </a:lnTo>
                  <a:lnTo>
                    <a:pt x="2173033" y="366839"/>
                  </a:lnTo>
                  <a:lnTo>
                    <a:pt x="2174633" y="344893"/>
                  </a:lnTo>
                  <a:lnTo>
                    <a:pt x="2174748" y="343369"/>
                  </a:lnTo>
                  <a:lnTo>
                    <a:pt x="2182457" y="164782"/>
                  </a:lnTo>
                  <a:lnTo>
                    <a:pt x="1904428" y="164782"/>
                  </a:lnTo>
                  <a:lnTo>
                    <a:pt x="1907476" y="114490"/>
                  </a:lnTo>
                  <a:lnTo>
                    <a:pt x="2203805" y="114490"/>
                  </a:lnTo>
                  <a:lnTo>
                    <a:pt x="2203805" y="54952"/>
                  </a:lnTo>
                  <a:close/>
                </a:path>
                <a:path w="3123565" h="447675">
                  <a:moveTo>
                    <a:pt x="2449728" y="323557"/>
                  </a:moveTo>
                  <a:lnTo>
                    <a:pt x="2433116" y="278079"/>
                  </a:lnTo>
                  <a:lnTo>
                    <a:pt x="2415527" y="233311"/>
                  </a:lnTo>
                  <a:lnTo>
                    <a:pt x="2397087" y="189407"/>
                  </a:lnTo>
                  <a:lnTo>
                    <a:pt x="2377910" y="146494"/>
                  </a:lnTo>
                  <a:lnTo>
                    <a:pt x="2322957" y="169443"/>
                  </a:lnTo>
                  <a:lnTo>
                    <a:pt x="2341803" y="214858"/>
                  </a:lnTo>
                  <a:lnTo>
                    <a:pt x="2359291" y="259207"/>
                  </a:lnTo>
                  <a:lnTo>
                    <a:pt x="2375535" y="302869"/>
                  </a:lnTo>
                  <a:lnTo>
                    <a:pt x="2390102" y="344893"/>
                  </a:lnTo>
                  <a:lnTo>
                    <a:pt x="2449728" y="323557"/>
                  </a:lnTo>
                  <a:close/>
                </a:path>
                <a:path w="3123565" h="447675">
                  <a:moveTo>
                    <a:pt x="2541359" y="288417"/>
                  </a:moveTo>
                  <a:lnTo>
                    <a:pt x="2527630" y="241503"/>
                  </a:lnTo>
                  <a:lnTo>
                    <a:pt x="2514206" y="199174"/>
                  </a:lnTo>
                  <a:lnTo>
                    <a:pt x="2501354" y="161417"/>
                  </a:lnTo>
                  <a:lnTo>
                    <a:pt x="2489352" y="128206"/>
                  </a:lnTo>
                  <a:lnTo>
                    <a:pt x="2432875" y="144970"/>
                  </a:lnTo>
                  <a:lnTo>
                    <a:pt x="2443696" y="179044"/>
                  </a:lnTo>
                  <a:lnTo>
                    <a:pt x="2455392" y="217119"/>
                  </a:lnTo>
                  <a:lnTo>
                    <a:pt x="2467660" y="259207"/>
                  </a:lnTo>
                  <a:lnTo>
                    <a:pt x="2480208" y="305269"/>
                  </a:lnTo>
                  <a:lnTo>
                    <a:pt x="2541359" y="288417"/>
                  </a:lnTo>
                  <a:close/>
                </a:path>
                <a:path w="3123565" h="447675">
                  <a:moveTo>
                    <a:pt x="2663469" y="54952"/>
                  </a:moveTo>
                  <a:lnTo>
                    <a:pt x="2512314" y="54952"/>
                  </a:lnTo>
                  <a:lnTo>
                    <a:pt x="2505735" y="39471"/>
                  </a:lnTo>
                  <a:lnTo>
                    <a:pt x="2499715" y="25158"/>
                  </a:lnTo>
                  <a:lnTo>
                    <a:pt x="2494267" y="12014"/>
                  </a:lnTo>
                  <a:lnTo>
                    <a:pt x="2489352" y="0"/>
                  </a:lnTo>
                  <a:lnTo>
                    <a:pt x="2417635" y="16764"/>
                  </a:lnTo>
                  <a:lnTo>
                    <a:pt x="2421293" y="25946"/>
                  </a:lnTo>
                  <a:lnTo>
                    <a:pt x="2425255" y="35293"/>
                  </a:lnTo>
                  <a:lnTo>
                    <a:pt x="2429205" y="44919"/>
                  </a:lnTo>
                  <a:lnTo>
                    <a:pt x="2432875" y="54952"/>
                  </a:lnTo>
                  <a:lnTo>
                    <a:pt x="2261806" y="54952"/>
                  </a:lnTo>
                  <a:lnTo>
                    <a:pt x="2261743" y="196837"/>
                  </a:lnTo>
                  <a:lnTo>
                    <a:pt x="2259571" y="259207"/>
                  </a:lnTo>
                  <a:lnTo>
                    <a:pt x="2259495" y="261442"/>
                  </a:lnTo>
                  <a:lnTo>
                    <a:pt x="2252472" y="317804"/>
                  </a:lnTo>
                  <a:lnTo>
                    <a:pt x="2240584" y="364451"/>
                  </a:lnTo>
                  <a:lnTo>
                    <a:pt x="2223706" y="401383"/>
                  </a:lnTo>
                  <a:lnTo>
                    <a:pt x="2238870" y="412775"/>
                  </a:lnTo>
                  <a:lnTo>
                    <a:pt x="2252472" y="423875"/>
                  </a:lnTo>
                  <a:lnTo>
                    <a:pt x="2264676" y="434428"/>
                  </a:lnTo>
                  <a:lnTo>
                    <a:pt x="2275624" y="444144"/>
                  </a:lnTo>
                  <a:lnTo>
                    <a:pt x="2292083" y="411899"/>
                  </a:lnTo>
                  <a:lnTo>
                    <a:pt x="2304910" y="371881"/>
                  </a:lnTo>
                  <a:lnTo>
                    <a:pt x="2314079" y="324027"/>
                  </a:lnTo>
                  <a:lnTo>
                    <a:pt x="2319591" y="268262"/>
                  </a:lnTo>
                  <a:lnTo>
                    <a:pt x="2321433" y="204495"/>
                  </a:lnTo>
                  <a:lnTo>
                    <a:pt x="2321433" y="109918"/>
                  </a:lnTo>
                  <a:lnTo>
                    <a:pt x="2663469" y="109918"/>
                  </a:lnTo>
                  <a:lnTo>
                    <a:pt x="2663469" y="54952"/>
                  </a:lnTo>
                  <a:close/>
                </a:path>
                <a:path w="3123565" h="447675">
                  <a:moveTo>
                    <a:pt x="2664993" y="360133"/>
                  </a:moveTo>
                  <a:lnTo>
                    <a:pt x="2588704" y="360133"/>
                  </a:lnTo>
                  <a:lnTo>
                    <a:pt x="2608148" y="301510"/>
                  </a:lnTo>
                  <a:lnTo>
                    <a:pt x="2625318" y="247027"/>
                  </a:lnTo>
                  <a:lnTo>
                    <a:pt x="2640215" y="196837"/>
                  </a:lnTo>
                  <a:lnTo>
                    <a:pt x="2652801" y="151066"/>
                  </a:lnTo>
                  <a:lnTo>
                    <a:pt x="2590228" y="135826"/>
                  </a:lnTo>
                  <a:lnTo>
                    <a:pt x="2575903" y="188010"/>
                  </a:lnTo>
                  <a:lnTo>
                    <a:pt x="2562339" y="236524"/>
                  </a:lnTo>
                  <a:lnTo>
                    <a:pt x="2549512" y="281393"/>
                  </a:lnTo>
                  <a:lnTo>
                    <a:pt x="2537409" y="322592"/>
                  </a:lnTo>
                  <a:lnTo>
                    <a:pt x="2526030" y="360133"/>
                  </a:lnTo>
                  <a:lnTo>
                    <a:pt x="2312187" y="360133"/>
                  </a:lnTo>
                  <a:lnTo>
                    <a:pt x="2312187" y="421195"/>
                  </a:lnTo>
                  <a:lnTo>
                    <a:pt x="2664993" y="421195"/>
                  </a:lnTo>
                  <a:lnTo>
                    <a:pt x="2664993" y="360133"/>
                  </a:lnTo>
                  <a:close/>
                </a:path>
                <a:path w="3123565" h="447675">
                  <a:moveTo>
                    <a:pt x="2773489" y="315937"/>
                  </a:moveTo>
                  <a:lnTo>
                    <a:pt x="2717000" y="296037"/>
                  </a:lnTo>
                  <a:lnTo>
                    <a:pt x="2708605" y="321246"/>
                  </a:lnTo>
                  <a:lnTo>
                    <a:pt x="2699385" y="346430"/>
                  </a:lnTo>
                  <a:lnTo>
                    <a:pt x="2689047" y="371614"/>
                  </a:lnTo>
                  <a:lnTo>
                    <a:pt x="2677287" y="396811"/>
                  </a:lnTo>
                  <a:lnTo>
                    <a:pt x="2730716" y="421195"/>
                  </a:lnTo>
                  <a:lnTo>
                    <a:pt x="2773489" y="315937"/>
                  </a:lnTo>
                  <a:close/>
                </a:path>
                <a:path w="3123565" h="447675">
                  <a:moveTo>
                    <a:pt x="3036189" y="357085"/>
                  </a:moveTo>
                  <a:lnTo>
                    <a:pt x="3011132" y="343941"/>
                  </a:lnTo>
                  <a:lnTo>
                    <a:pt x="2995536" y="335445"/>
                  </a:lnTo>
                  <a:lnTo>
                    <a:pt x="2978086" y="325081"/>
                  </a:lnTo>
                  <a:lnTo>
                    <a:pt x="2975559" y="339064"/>
                  </a:lnTo>
                  <a:lnTo>
                    <a:pt x="2963126" y="376262"/>
                  </a:lnTo>
                  <a:lnTo>
                    <a:pt x="2939885" y="384619"/>
                  </a:lnTo>
                  <a:lnTo>
                    <a:pt x="2875788" y="384619"/>
                  </a:lnTo>
                  <a:lnTo>
                    <a:pt x="2863596" y="383247"/>
                  </a:lnTo>
                  <a:lnTo>
                    <a:pt x="2863050" y="383247"/>
                  </a:lnTo>
                  <a:lnTo>
                    <a:pt x="2853829" y="378701"/>
                  </a:lnTo>
                  <a:lnTo>
                    <a:pt x="2848483" y="371081"/>
                  </a:lnTo>
                  <a:lnTo>
                    <a:pt x="2846730" y="360133"/>
                  </a:lnTo>
                  <a:lnTo>
                    <a:pt x="2846730" y="302221"/>
                  </a:lnTo>
                  <a:lnTo>
                    <a:pt x="2785681" y="302221"/>
                  </a:lnTo>
                  <a:lnTo>
                    <a:pt x="2785681" y="375475"/>
                  </a:lnTo>
                  <a:lnTo>
                    <a:pt x="2789974" y="401485"/>
                  </a:lnTo>
                  <a:lnTo>
                    <a:pt x="2802877" y="420052"/>
                  </a:lnTo>
                  <a:lnTo>
                    <a:pt x="2824365" y="431203"/>
                  </a:lnTo>
                  <a:lnTo>
                    <a:pt x="2854452" y="434911"/>
                  </a:lnTo>
                  <a:lnTo>
                    <a:pt x="2952178" y="434911"/>
                  </a:lnTo>
                  <a:lnTo>
                    <a:pt x="2994939" y="425767"/>
                  </a:lnTo>
                  <a:lnTo>
                    <a:pt x="3023666" y="391909"/>
                  </a:lnTo>
                  <a:lnTo>
                    <a:pt x="3031833" y="370052"/>
                  </a:lnTo>
                  <a:lnTo>
                    <a:pt x="3036189" y="357085"/>
                  </a:lnTo>
                  <a:close/>
                </a:path>
                <a:path w="3123565" h="447675">
                  <a:moveTo>
                    <a:pt x="3123247" y="380047"/>
                  </a:moveTo>
                  <a:lnTo>
                    <a:pt x="3110458" y="357085"/>
                  </a:lnTo>
                  <a:lnTo>
                    <a:pt x="3097047" y="333476"/>
                  </a:lnTo>
                  <a:lnTo>
                    <a:pt x="3083458" y="310045"/>
                  </a:lnTo>
                  <a:lnTo>
                    <a:pt x="3069717" y="286893"/>
                  </a:lnTo>
                  <a:lnTo>
                    <a:pt x="3080474" y="286893"/>
                  </a:lnTo>
                  <a:lnTo>
                    <a:pt x="3080474" y="131254"/>
                  </a:lnTo>
                  <a:lnTo>
                    <a:pt x="3080474" y="100672"/>
                  </a:lnTo>
                  <a:lnTo>
                    <a:pt x="2991904" y="100672"/>
                  </a:lnTo>
                  <a:lnTo>
                    <a:pt x="3026651" y="71716"/>
                  </a:lnTo>
                  <a:lnTo>
                    <a:pt x="3028480" y="70192"/>
                  </a:lnTo>
                  <a:lnTo>
                    <a:pt x="3028480" y="28956"/>
                  </a:lnTo>
                  <a:lnTo>
                    <a:pt x="2947606" y="28956"/>
                  </a:lnTo>
                  <a:lnTo>
                    <a:pt x="2947606" y="71716"/>
                  </a:lnTo>
                  <a:lnTo>
                    <a:pt x="2913977" y="100672"/>
                  </a:lnTo>
                  <a:lnTo>
                    <a:pt x="2782633" y="100672"/>
                  </a:lnTo>
                  <a:lnTo>
                    <a:pt x="2791536" y="93586"/>
                  </a:lnTo>
                  <a:lnTo>
                    <a:pt x="2808808" y="78816"/>
                  </a:lnTo>
                  <a:lnTo>
                    <a:pt x="2817774" y="71716"/>
                  </a:lnTo>
                  <a:lnTo>
                    <a:pt x="2947606" y="71716"/>
                  </a:lnTo>
                  <a:lnTo>
                    <a:pt x="2947606" y="28956"/>
                  </a:lnTo>
                  <a:lnTo>
                    <a:pt x="2857500" y="28956"/>
                  </a:lnTo>
                  <a:lnTo>
                    <a:pt x="2880360" y="1524"/>
                  </a:lnTo>
                  <a:lnTo>
                    <a:pt x="2808630" y="1524"/>
                  </a:lnTo>
                  <a:lnTo>
                    <a:pt x="2783382" y="28448"/>
                  </a:lnTo>
                  <a:lnTo>
                    <a:pt x="2753436" y="54203"/>
                  </a:lnTo>
                  <a:lnTo>
                    <a:pt x="2718600" y="78816"/>
                  </a:lnTo>
                  <a:lnTo>
                    <a:pt x="2678811" y="102298"/>
                  </a:lnTo>
                  <a:lnTo>
                    <a:pt x="2718536" y="141922"/>
                  </a:lnTo>
                  <a:lnTo>
                    <a:pt x="2724620" y="137350"/>
                  </a:lnTo>
                  <a:lnTo>
                    <a:pt x="2736812" y="131254"/>
                  </a:lnTo>
                  <a:lnTo>
                    <a:pt x="2736812" y="149542"/>
                  </a:lnTo>
                  <a:lnTo>
                    <a:pt x="3022371" y="149542"/>
                  </a:lnTo>
                  <a:lnTo>
                    <a:pt x="3022371" y="172491"/>
                  </a:lnTo>
                  <a:lnTo>
                    <a:pt x="2735288" y="172491"/>
                  </a:lnTo>
                  <a:lnTo>
                    <a:pt x="2735288" y="215163"/>
                  </a:lnTo>
                  <a:lnTo>
                    <a:pt x="3022371" y="215163"/>
                  </a:lnTo>
                  <a:lnTo>
                    <a:pt x="3022371" y="239649"/>
                  </a:lnTo>
                  <a:lnTo>
                    <a:pt x="2721572" y="239649"/>
                  </a:lnTo>
                  <a:lnTo>
                    <a:pt x="2721572" y="286893"/>
                  </a:lnTo>
                  <a:lnTo>
                    <a:pt x="2887980" y="286893"/>
                  </a:lnTo>
                  <a:lnTo>
                    <a:pt x="2866644" y="300609"/>
                  </a:lnTo>
                  <a:lnTo>
                    <a:pt x="2878963" y="316687"/>
                  </a:lnTo>
                  <a:lnTo>
                    <a:pt x="2890875" y="332892"/>
                  </a:lnTo>
                  <a:lnTo>
                    <a:pt x="2902508" y="349351"/>
                  </a:lnTo>
                  <a:lnTo>
                    <a:pt x="2913977" y="366229"/>
                  </a:lnTo>
                  <a:lnTo>
                    <a:pt x="2964370" y="331177"/>
                  </a:lnTo>
                  <a:lnTo>
                    <a:pt x="2929229" y="286893"/>
                  </a:lnTo>
                  <a:lnTo>
                    <a:pt x="3068193" y="286893"/>
                  </a:lnTo>
                  <a:lnTo>
                    <a:pt x="3019336" y="311365"/>
                  </a:lnTo>
                  <a:lnTo>
                    <a:pt x="3032810" y="334556"/>
                  </a:lnTo>
                  <a:lnTo>
                    <a:pt x="3045701" y="358470"/>
                  </a:lnTo>
                  <a:lnTo>
                    <a:pt x="3057995" y="383247"/>
                  </a:lnTo>
                  <a:lnTo>
                    <a:pt x="3069729" y="409054"/>
                  </a:lnTo>
                  <a:lnTo>
                    <a:pt x="3123247" y="380047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0658" y="1744319"/>
            <a:ext cx="1637169" cy="26708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756754" y="2661577"/>
            <a:ext cx="6068060" cy="1895475"/>
            <a:chOff x="756754" y="2661577"/>
            <a:chExt cx="6068060" cy="1895475"/>
          </a:xfrm>
        </p:grpSpPr>
        <p:sp>
          <p:nvSpPr>
            <p:cNvPr id="10" name="object 10"/>
            <p:cNvSpPr/>
            <p:nvPr/>
          </p:nvSpPr>
          <p:spPr>
            <a:xfrm>
              <a:off x="756754" y="2661577"/>
              <a:ext cx="6068060" cy="1895475"/>
            </a:xfrm>
            <a:custGeom>
              <a:avLst/>
              <a:gdLst/>
              <a:ahLst/>
              <a:cxnLst/>
              <a:rect l="l" t="t" r="r" b="b"/>
              <a:pathLst>
                <a:path w="6068059" h="1895475">
                  <a:moveTo>
                    <a:pt x="5863120" y="0"/>
                  </a:moveTo>
                  <a:lnTo>
                    <a:pt x="227558" y="0"/>
                  </a:lnTo>
                  <a:lnTo>
                    <a:pt x="204597" y="0"/>
                  </a:lnTo>
                  <a:lnTo>
                    <a:pt x="196976" y="1524"/>
                  </a:lnTo>
                  <a:lnTo>
                    <a:pt x="189356" y="1524"/>
                  </a:lnTo>
                  <a:lnTo>
                    <a:pt x="181737" y="3048"/>
                  </a:lnTo>
                  <a:lnTo>
                    <a:pt x="175640" y="4572"/>
                  </a:lnTo>
                  <a:lnTo>
                    <a:pt x="168020" y="7620"/>
                  </a:lnTo>
                  <a:lnTo>
                    <a:pt x="160312" y="9144"/>
                  </a:lnTo>
                  <a:lnTo>
                    <a:pt x="154216" y="10668"/>
                  </a:lnTo>
                  <a:lnTo>
                    <a:pt x="146596" y="13716"/>
                  </a:lnTo>
                  <a:lnTo>
                    <a:pt x="140500" y="16764"/>
                  </a:lnTo>
                  <a:lnTo>
                    <a:pt x="132880" y="19812"/>
                  </a:lnTo>
                  <a:lnTo>
                    <a:pt x="126784" y="22859"/>
                  </a:lnTo>
                  <a:lnTo>
                    <a:pt x="119164" y="25907"/>
                  </a:lnTo>
                  <a:lnTo>
                    <a:pt x="112966" y="28955"/>
                  </a:lnTo>
                  <a:lnTo>
                    <a:pt x="100774" y="38100"/>
                  </a:lnTo>
                  <a:lnTo>
                    <a:pt x="94678" y="41148"/>
                  </a:lnTo>
                  <a:lnTo>
                    <a:pt x="76403" y="54952"/>
                  </a:lnTo>
                  <a:lnTo>
                    <a:pt x="71729" y="61048"/>
                  </a:lnTo>
                  <a:lnTo>
                    <a:pt x="65633" y="65620"/>
                  </a:lnTo>
                  <a:lnTo>
                    <a:pt x="61061" y="71716"/>
                  </a:lnTo>
                  <a:lnTo>
                    <a:pt x="54965" y="76288"/>
                  </a:lnTo>
                  <a:lnTo>
                    <a:pt x="41249" y="94576"/>
                  </a:lnTo>
                  <a:lnTo>
                    <a:pt x="38201" y="100672"/>
                  </a:lnTo>
                  <a:lnTo>
                    <a:pt x="29057" y="112966"/>
                  </a:lnTo>
                  <a:lnTo>
                    <a:pt x="25907" y="119062"/>
                  </a:lnTo>
                  <a:lnTo>
                    <a:pt x="22859" y="126682"/>
                  </a:lnTo>
                  <a:lnTo>
                    <a:pt x="19811" y="132778"/>
                  </a:lnTo>
                  <a:lnTo>
                    <a:pt x="16763" y="140398"/>
                  </a:lnTo>
                  <a:lnTo>
                    <a:pt x="13715" y="146494"/>
                  </a:lnTo>
                  <a:lnTo>
                    <a:pt x="10667" y="154114"/>
                  </a:lnTo>
                  <a:lnTo>
                    <a:pt x="9143" y="160210"/>
                  </a:lnTo>
                  <a:lnTo>
                    <a:pt x="7632" y="167830"/>
                  </a:lnTo>
                  <a:lnTo>
                    <a:pt x="4571" y="175450"/>
                  </a:lnTo>
                  <a:lnTo>
                    <a:pt x="3047" y="181635"/>
                  </a:lnTo>
                  <a:lnTo>
                    <a:pt x="1536" y="189255"/>
                  </a:lnTo>
                  <a:lnTo>
                    <a:pt x="1536" y="196875"/>
                  </a:lnTo>
                  <a:lnTo>
                    <a:pt x="0" y="204495"/>
                  </a:lnTo>
                  <a:lnTo>
                    <a:pt x="0" y="1689442"/>
                  </a:lnTo>
                  <a:lnTo>
                    <a:pt x="1536" y="1697062"/>
                  </a:lnTo>
                  <a:lnTo>
                    <a:pt x="1536" y="1704682"/>
                  </a:lnTo>
                  <a:lnTo>
                    <a:pt x="3047" y="1712302"/>
                  </a:lnTo>
                  <a:lnTo>
                    <a:pt x="4571" y="1718500"/>
                  </a:lnTo>
                  <a:lnTo>
                    <a:pt x="7632" y="1726120"/>
                  </a:lnTo>
                  <a:lnTo>
                    <a:pt x="9143" y="1733740"/>
                  </a:lnTo>
                  <a:lnTo>
                    <a:pt x="10667" y="1739836"/>
                  </a:lnTo>
                  <a:lnTo>
                    <a:pt x="16763" y="1755076"/>
                  </a:lnTo>
                  <a:lnTo>
                    <a:pt x="22859" y="1767268"/>
                  </a:lnTo>
                  <a:lnTo>
                    <a:pt x="25907" y="1774888"/>
                  </a:lnTo>
                  <a:lnTo>
                    <a:pt x="29057" y="1781073"/>
                  </a:lnTo>
                  <a:lnTo>
                    <a:pt x="38201" y="1793265"/>
                  </a:lnTo>
                  <a:lnTo>
                    <a:pt x="41249" y="1799361"/>
                  </a:lnTo>
                  <a:lnTo>
                    <a:pt x="54965" y="1817649"/>
                  </a:lnTo>
                  <a:lnTo>
                    <a:pt x="61061" y="1822221"/>
                  </a:lnTo>
                  <a:lnTo>
                    <a:pt x="65633" y="1828317"/>
                  </a:lnTo>
                  <a:lnTo>
                    <a:pt x="71729" y="1832889"/>
                  </a:lnTo>
                  <a:lnTo>
                    <a:pt x="76403" y="1838985"/>
                  </a:lnTo>
                  <a:lnTo>
                    <a:pt x="94678" y="1852802"/>
                  </a:lnTo>
                  <a:lnTo>
                    <a:pt x="100774" y="1855851"/>
                  </a:lnTo>
                  <a:lnTo>
                    <a:pt x="112966" y="1864995"/>
                  </a:lnTo>
                  <a:lnTo>
                    <a:pt x="119164" y="1868043"/>
                  </a:lnTo>
                  <a:lnTo>
                    <a:pt x="126784" y="1871090"/>
                  </a:lnTo>
                  <a:lnTo>
                    <a:pt x="132880" y="1874139"/>
                  </a:lnTo>
                  <a:lnTo>
                    <a:pt x="140500" y="1877187"/>
                  </a:lnTo>
                  <a:lnTo>
                    <a:pt x="146596" y="1880235"/>
                  </a:lnTo>
                  <a:lnTo>
                    <a:pt x="154216" y="1883283"/>
                  </a:lnTo>
                  <a:lnTo>
                    <a:pt x="160312" y="1884807"/>
                  </a:lnTo>
                  <a:lnTo>
                    <a:pt x="168020" y="1887855"/>
                  </a:lnTo>
                  <a:lnTo>
                    <a:pt x="175640" y="1889378"/>
                  </a:lnTo>
                  <a:lnTo>
                    <a:pt x="181737" y="1890902"/>
                  </a:lnTo>
                  <a:lnTo>
                    <a:pt x="189356" y="1892427"/>
                  </a:lnTo>
                  <a:lnTo>
                    <a:pt x="196976" y="1892427"/>
                  </a:lnTo>
                  <a:lnTo>
                    <a:pt x="204597" y="1893951"/>
                  </a:lnTo>
                  <a:lnTo>
                    <a:pt x="212318" y="1893951"/>
                  </a:lnTo>
                  <a:lnTo>
                    <a:pt x="219938" y="1895475"/>
                  </a:lnTo>
                  <a:lnTo>
                    <a:pt x="5847778" y="1895475"/>
                  </a:lnTo>
                  <a:lnTo>
                    <a:pt x="5855411" y="1893951"/>
                  </a:lnTo>
                  <a:lnTo>
                    <a:pt x="5863120" y="1893951"/>
                  </a:lnTo>
                  <a:lnTo>
                    <a:pt x="5869216" y="1892427"/>
                  </a:lnTo>
                  <a:lnTo>
                    <a:pt x="5876836" y="1892427"/>
                  </a:lnTo>
                  <a:lnTo>
                    <a:pt x="5899696" y="1887855"/>
                  </a:lnTo>
                  <a:lnTo>
                    <a:pt x="5905881" y="1884807"/>
                  </a:lnTo>
                  <a:lnTo>
                    <a:pt x="5913501" y="1883283"/>
                  </a:lnTo>
                  <a:lnTo>
                    <a:pt x="5919609" y="1880235"/>
                  </a:lnTo>
                  <a:lnTo>
                    <a:pt x="5927217" y="1877187"/>
                  </a:lnTo>
                  <a:lnTo>
                    <a:pt x="5933313" y="1874139"/>
                  </a:lnTo>
                  <a:lnTo>
                    <a:pt x="5940945" y="1871090"/>
                  </a:lnTo>
                  <a:lnTo>
                    <a:pt x="5953226" y="1864995"/>
                  </a:lnTo>
                  <a:lnTo>
                    <a:pt x="5960846" y="1860423"/>
                  </a:lnTo>
                  <a:lnTo>
                    <a:pt x="5966942" y="1855851"/>
                  </a:lnTo>
                  <a:lnTo>
                    <a:pt x="5973038" y="1852802"/>
                  </a:lnTo>
                  <a:lnTo>
                    <a:pt x="5979134" y="1848231"/>
                  </a:lnTo>
                  <a:lnTo>
                    <a:pt x="5983706" y="1843557"/>
                  </a:lnTo>
                  <a:lnTo>
                    <a:pt x="5989802" y="1838985"/>
                  </a:lnTo>
                  <a:lnTo>
                    <a:pt x="6011227" y="1817649"/>
                  </a:lnTo>
                  <a:lnTo>
                    <a:pt x="6034087" y="1787169"/>
                  </a:lnTo>
                  <a:lnTo>
                    <a:pt x="6040285" y="1774888"/>
                  </a:lnTo>
                  <a:lnTo>
                    <a:pt x="6044857" y="1767268"/>
                  </a:lnTo>
                  <a:lnTo>
                    <a:pt x="6050953" y="1755076"/>
                  </a:lnTo>
                  <a:lnTo>
                    <a:pt x="6052477" y="1747456"/>
                  </a:lnTo>
                  <a:lnTo>
                    <a:pt x="6055525" y="1739836"/>
                  </a:lnTo>
                  <a:lnTo>
                    <a:pt x="6058573" y="1733740"/>
                  </a:lnTo>
                  <a:lnTo>
                    <a:pt x="6061621" y="1718500"/>
                  </a:lnTo>
                  <a:lnTo>
                    <a:pt x="6063145" y="1712302"/>
                  </a:lnTo>
                  <a:lnTo>
                    <a:pt x="6066193" y="1697062"/>
                  </a:lnTo>
                  <a:lnTo>
                    <a:pt x="6066193" y="1689442"/>
                  </a:lnTo>
                  <a:lnTo>
                    <a:pt x="6067717" y="1681822"/>
                  </a:lnTo>
                  <a:lnTo>
                    <a:pt x="6067717" y="212115"/>
                  </a:lnTo>
                  <a:lnTo>
                    <a:pt x="6066193" y="204495"/>
                  </a:lnTo>
                  <a:lnTo>
                    <a:pt x="6066193" y="196875"/>
                  </a:lnTo>
                  <a:lnTo>
                    <a:pt x="6063145" y="181635"/>
                  </a:lnTo>
                  <a:lnTo>
                    <a:pt x="6061621" y="175450"/>
                  </a:lnTo>
                  <a:lnTo>
                    <a:pt x="6058573" y="160210"/>
                  </a:lnTo>
                  <a:lnTo>
                    <a:pt x="6055525" y="154114"/>
                  </a:lnTo>
                  <a:lnTo>
                    <a:pt x="6052477" y="146494"/>
                  </a:lnTo>
                  <a:lnTo>
                    <a:pt x="6050953" y="140398"/>
                  </a:lnTo>
                  <a:lnTo>
                    <a:pt x="6047905" y="132778"/>
                  </a:lnTo>
                  <a:lnTo>
                    <a:pt x="6044857" y="126682"/>
                  </a:lnTo>
                  <a:lnTo>
                    <a:pt x="6040285" y="119062"/>
                  </a:lnTo>
                  <a:lnTo>
                    <a:pt x="6034087" y="106768"/>
                  </a:lnTo>
                  <a:lnTo>
                    <a:pt x="6011227" y="76288"/>
                  </a:lnTo>
                  <a:lnTo>
                    <a:pt x="5989802" y="54952"/>
                  </a:lnTo>
                  <a:lnTo>
                    <a:pt x="5983706" y="50380"/>
                  </a:lnTo>
                  <a:lnTo>
                    <a:pt x="5979134" y="45808"/>
                  </a:lnTo>
                  <a:lnTo>
                    <a:pt x="5973038" y="41148"/>
                  </a:lnTo>
                  <a:lnTo>
                    <a:pt x="5966942" y="38100"/>
                  </a:lnTo>
                  <a:lnTo>
                    <a:pt x="5960846" y="33527"/>
                  </a:lnTo>
                  <a:lnTo>
                    <a:pt x="5953226" y="28955"/>
                  </a:lnTo>
                  <a:lnTo>
                    <a:pt x="5940945" y="22859"/>
                  </a:lnTo>
                  <a:lnTo>
                    <a:pt x="5933313" y="19812"/>
                  </a:lnTo>
                  <a:lnTo>
                    <a:pt x="5927217" y="16764"/>
                  </a:lnTo>
                  <a:lnTo>
                    <a:pt x="5919609" y="13716"/>
                  </a:lnTo>
                  <a:lnTo>
                    <a:pt x="5913501" y="10668"/>
                  </a:lnTo>
                  <a:lnTo>
                    <a:pt x="5905881" y="9144"/>
                  </a:lnTo>
                  <a:lnTo>
                    <a:pt x="5899696" y="7620"/>
                  </a:lnTo>
                  <a:lnTo>
                    <a:pt x="5892076" y="4572"/>
                  </a:lnTo>
                  <a:lnTo>
                    <a:pt x="5876836" y="1524"/>
                  </a:lnTo>
                  <a:lnTo>
                    <a:pt x="5869216" y="1524"/>
                  </a:lnTo>
                  <a:lnTo>
                    <a:pt x="5863120" y="0"/>
                  </a:lnTo>
                  <a:close/>
                </a:path>
              </a:pathLst>
            </a:custGeom>
            <a:solidFill>
              <a:srgbClr val="E8F4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258824" y="3732275"/>
              <a:ext cx="1015365" cy="205740"/>
            </a:xfrm>
            <a:custGeom>
              <a:avLst/>
              <a:gdLst/>
              <a:ahLst/>
              <a:cxnLst/>
              <a:rect l="l" t="t" r="r" b="b"/>
              <a:pathLst>
                <a:path w="1015364" h="205739">
                  <a:moveTo>
                    <a:pt x="16070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160705" y="205740"/>
                  </a:lnTo>
                  <a:lnTo>
                    <a:pt x="160705" y="0"/>
                  </a:lnTo>
                  <a:close/>
                </a:path>
                <a:path w="1015364" h="205739">
                  <a:moveTo>
                    <a:pt x="792975" y="0"/>
                  </a:moveTo>
                  <a:lnTo>
                    <a:pt x="224853" y="0"/>
                  </a:lnTo>
                  <a:lnTo>
                    <a:pt x="224853" y="205740"/>
                  </a:lnTo>
                  <a:lnTo>
                    <a:pt x="792975" y="205740"/>
                  </a:lnTo>
                  <a:lnTo>
                    <a:pt x="792975" y="0"/>
                  </a:lnTo>
                  <a:close/>
                </a:path>
                <a:path w="1015364" h="205739">
                  <a:moveTo>
                    <a:pt x="1014984" y="0"/>
                  </a:moveTo>
                  <a:lnTo>
                    <a:pt x="857123" y="0"/>
                  </a:lnTo>
                  <a:lnTo>
                    <a:pt x="857123" y="205740"/>
                  </a:lnTo>
                  <a:lnTo>
                    <a:pt x="1014984" y="205740"/>
                  </a:lnTo>
                  <a:lnTo>
                    <a:pt x="1014984" y="0"/>
                  </a:lnTo>
                  <a:close/>
                </a:path>
              </a:pathLst>
            </a:custGeom>
            <a:solidFill>
              <a:srgbClr val="D3A27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51610" y="3482632"/>
              <a:ext cx="632460" cy="455295"/>
            </a:xfrm>
            <a:custGeom>
              <a:avLst/>
              <a:gdLst/>
              <a:ahLst/>
              <a:cxnLst/>
              <a:rect l="l" t="t" r="r" b="b"/>
              <a:pathLst>
                <a:path w="632460" h="455295">
                  <a:moveTo>
                    <a:pt x="0" y="454812"/>
                  </a:moveTo>
                  <a:lnTo>
                    <a:pt x="0" y="0"/>
                  </a:lnTo>
                </a:path>
                <a:path w="632460" h="455295">
                  <a:moveTo>
                    <a:pt x="632269" y="454812"/>
                  </a:moveTo>
                  <a:lnTo>
                    <a:pt x="632269" y="0"/>
                  </a:lnTo>
                </a:path>
              </a:pathLst>
            </a:custGeom>
            <a:ln w="64147">
              <a:solidFill>
                <a:srgbClr val="8A5A2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590586" y="3394186"/>
              <a:ext cx="354330" cy="354330"/>
            </a:xfrm>
            <a:custGeom>
              <a:avLst/>
              <a:gdLst/>
              <a:ahLst/>
              <a:cxnLst/>
              <a:rect l="l" t="t" r="r" b="b"/>
              <a:pathLst>
                <a:path w="354330" h="354329">
                  <a:moveTo>
                    <a:pt x="185450" y="0"/>
                  </a:moveTo>
                  <a:lnTo>
                    <a:pt x="133809" y="4667"/>
                  </a:lnTo>
                  <a:lnTo>
                    <a:pt x="108483" y="13668"/>
                  </a:lnTo>
                  <a:lnTo>
                    <a:pt x="100704" y="16478"/>
                  </a:lnTo>
                  <a:lnTo>
                    <a:pt x="64387" y="39779"/>
                  </a:lnTo>
                  <a:lnTo>
                    <a:pt x="51993" y="51869"/>
                  </a:lnTo>
                  <a:lnTo>
                    <a:pt x="45584" y="57846"/>
                  </a:lnTo>
                  <a:lnTo>
                    <a:pt x="20853" y="93017"/>
                  </a:lnTo>
                  <a:lnTo>
                    <a:pt x="3136" y="141874"/>
                  </a:lnTo>
                  <a:lnTo>
                    <a:pt x="0" y="176926"/>
                  </a:lnTo>
                  <a:lnTo>
                    <a:pt x="275" y="185224"/>
                  </a:lnTo>
                  <a:lnTo>
                    <a:pt x="7899" y="227891"/>
                  </a:lnTo>
                  <a:lnTo>
                    <a:pt x="24734" y="267532"/>
                  </a:lnTo>
                  <a:lnTo>
                    <a:pt x="51993" y="302085"/>
                  </a:lnTo>
                  <a:lnTo>
                    <a:pt x="100704" y="336596"/>
                  </a:lnTo>
                  <a:lnTo>
                    <a:pt x="142100" y="349430"/>
                  </a:lnTo>
                  <a:lnTo>
                    <a:pt x="151011" y="351431"/>
                  </a:lnTo>
                  <a:lnTo>
                    <a:pt x="159631" y="352859"/>
                  </a:lnTo>
                  <a:lnTo>
                    <a:pt x="168248" y="353717"/>
                  </a:lnTo>
                  <a:lnTo>
                    <a:pt x="177152" y="354002"/>
                  </a:lnTo>
                  <a:lnTo>
                    <a:pt x="185450" y="353717"/>
                  </a:lnTo>
                  <a:lnTo>
                    <a:pt x="194005" y="352859"/>
                  </a:lnTo>
                  <a:lnTo>
                    <a:pt x="202541" y="351431"/>
                  </a:lnTo>
                  <a:lnTo>
                    <a:pt x="210781" y="349430"/>
                  </a:lnTo>
                  <a:lnTo>
                    <a:pt x="219678" y="348002"/>
                  </a:lnTo>
                  <a:lnTo>
                    <a:pt x="260224" y="332476"/>
                  </a:lnTo>
                  <a:lnTo>
                    <a:pt x="302412" y="302085"/>
                  </a:lnTo>
                  <a:lnTo>
                    <a:pt x="328391" y="267532"/>
                  </a:lnTo>
                  <a:lnTo>
                    <a:pt x="346324" y="227891"/>
                  </a:lnTo>
                  <a:lnTo>
                    <a:pt x="349757" y="210556"/>
                  </a:lnTo>
                  <a:lnTo>
                    <a:pt x="351752" y="202315"/>
                  </a:lnTo>
                  <a:lnTo>
                    <a:pt x="353182" y="193779"/>
                  </a:lnTo>
                  <a:lnTo>
                    <a:pt x="354042" y="185224"/>
                  </a:lnTo>
                  <a:lnTo>
                    <a:pt x="354330" y="176926"/>
                  </a:lnTo>
                  <a:lnTo>
                    <a:pt x="354042" y="168021"/>
                  </a:lnTo>
                  <a:lnTo>
                    <a:pt x="353182" y="159400"/>
                  </a:lnTo>
                  <a:lnTo>
                    <a:pt x="351752" y="150780"/>
                  </a:lnTo>
                  <a:lnTo>
                    <a:pt x="349757" y="141874"/>
                  </a:lnTo>
                  <a:lnTo>
                    <a:pt x="348323" y="133634"/>
                  </a:lnTo>
                  <a:lnTo>
                    <a:pt x="332797" y="93017"/>
                  </a:lnTo>
                  <a:lnTo>
                    <a:pt x="308117" y="57846"/>
                  </a:lnTo>
                  <a:lnTo>
                    <a:pt x="274980" y="28908"/>
                  </a:lnTo>
                  <a:lnTo>
                    <a:pt x="244411" y="13668"/>
                  </a:lnTo>
                  <a:lnTo>
                    <a:pt x="236365" y="10287"/>
                  </a:lnTo>
                  <a:lnTo>
                    <a:pt x="228163" y="7191"/>
                  </a:lnTo>
                  <a:lnTo>
                    <a:pt x="219678" y="4667"/>
                  </a:lnTo>
                  <a:lnTo>
                    <a:pt x="202541" y="1238"/>
                  </a:lnTo>
                  <a:lnTo>
                    <a:pt x="194005" y="333"/>
                  </a:lnTo>
                  <a:lnTo>
                    <a:pt x="185450" y="0"/>
                  </a:lnTo>
                  <a:close/>
                </a:path>
              </a:pathLst>
            </a:custGeom>
            <a:solidFill>
              <a:srgbClr val="F4D0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666963" y="3494823"/>
              <a:ext cx="201930" cy="50800"/>
            </a:xfrm>
            <a:custGeom>
              <a:avLst/>
              <a:gdLst/>
              <a:ahLst/>
              <a:cxnLst/>
              <a:rect l="l" t="t" r="r" b="b"/>
              <a:pathLst>
                <a:path w="201930" h="50800">
                  <a:moveTo>
                    <a:pt x="50393" y="21424"/>
                  </a:moveTo>
                  <a:lnTo>
                    <a:pt x="47345" y="15328"/>
                  </a:lnTo>
                  <a:lnTo>
                    <a:pt x="47345" y="12280"/>
                  </a:lnTo>
                  <a:lnTo>
                    <a:pt x="39725" y="4572"/>
                  </a:lnTo>
                  <a:lnTo>
                    <a:pt x="30581" y="0"/>
                  </a:lnTo>
                  <a:lnTo>
                    <a:pt x="18389" y="0"/>
                  </a:lnTo>
                  <a:lnTo>
                    <a:pt x="9144" y="4572"/>
                  </a:lnTo>
                  <a:lnTo>
                    <a:pt x="4572" y="9144"/>
                  </a:lnTo>
                  <a:lnTo>
                    <a:pt x="0" y="18376"/>
                  </a:lnTo>
                  <a:lnTo>
                    <a:pt x="0" y="32092"/>
                  </a:lnTo>
                  <a:lnTo>
                    <a:pt x="4572" y="41236"/>
                  </a:lnTo>
                  <a:lnTo>
                    <a:pt x="9144" y="45808"/>
                  </a:lnTo>
                  <a:lnTo>
                    <a:pt x="18389" y="50380"/>
                  </a:lnTo>
                  <a:lnTo>
                    <a:pt x="30581" y="50380"/>
                  </a:lnTo>
                  <a:lnTo>
                    <a:pt x="39725" y="45808"/>
                  </a:lnTo>
                  <a:lnTo>
                    <a:pt x="47345" y="38188"/>
                  </a:lnTo>
                  <a:lnTo>
                    <a:pt x="47345" y="35140"/>
                  </a:lnTo>
                  <a:lnTo>
                    <a:pt x="50393" y="29044"/>
                  </a:lnTo>
                  <a:lnTo>
                    <a:pt x="50393" y="25996"/>
                  </a:lnTo>
                  <a:lnTo>
                    <a:pt x="50393" y="21424"/>
                  </a:lnTo>
                  <a:close/>
                </a:path>
                <a:path w="201930" h="50800">
                  <a:moveTo>
                    <a:pt x="201650" y="18376"/>
                  </a:moveTo>
                  <a:lnTo>
                    <a:pt x="197078" y="9144"/>
                  </a:lnTo>
                  <a:lnTo>
                    <a:pt x="194030" y="7620"/>
                  </a:lnTo>
                  <a:lnTo>
                    <a:pt x="192417" y="4572"/>
                  </a:lnTo>
                  <a:lnTo>
                    <a:pt x="183273" y="0"/>
                  </a:lnTo>
                  <a:lnTo>
                    <a:pt x="169545" y="0"/>
                  </a:lnTo>
                  <a:lnTo>
                    <a:pt x="160401" y="4572"/>
                  </a:lnTo>
                  <a:lnTo>
                    <a:pt x="158889" y="7620"/>
                  </a:lnTo>
                  <a:lnTo>
                    <a:pt x="155829" y="9144"/>
                  </a:lnTo>
                  <a:lnTo>
                    <a:pt x="151257" y="18376"/>
                  </a:lnTo>
                  <a:lnTo>
                    <a:pt x="151257" y="32092"/>
                  </a:lnTo>
                  <a:lnTo>
                    <a:pt x="155829" y="41236"/>
                  </a:lnTo>
                  <a:lnTo>
                    <a:pt x="158889" y="42760"/>
                  </a:lnTo>
                  <a:lnTo>
                    <a:pt x="160401" y="45808"/>
                  </a:lnTo>
                  <a:lnTo>
                    <a:pt x="169545" y="50380"/>
                  </a:lnTo>
                  <a:lnTo>
                    <a:pt x="183273" y="50380"/>
                  </a:lnTo>
                  <a:lnTo>
                    <a:pt x="192417" y="45808"/>
                  </a:lnTo>
                  <a:lnTo>
                    <a:pt x="194030" y="42760"/>
                  </a:lnTo>
                  <a:lnTo>
                    <a:pt x="197078" y="41236"/>
                  </a:lnTo>
                  <a:lnTo>
                    <a:pt x="201650" y="32092"/>
                  </a:lnTo>
                  <a:lnTo>
                    <a:pt x="201650" y="25996"/>
                  </a:lnTo>
                  <a:lnTo>
                    <a:pt x="201650" y="183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411093" y="3482632"/>
              <a:ext cx="948690" cy="694690"/>
            </a:xfrm>
            <a:custGeom>
              <a:avLst/>
              <a:gdLst/>
              <a:ahLst/>
              <a:cxnLst/>
              <a:rect l="l" t="t" r="r" b="b"/>
              <a:pathLst>
                <a:path w="948689" h="694689">
                  <a:moveTo>
                    <a:pt x="803481" y="47"/>
                  </a:moveTo>
                  <a:lnTo>
                    <a:pt x="151155" y="0"/>
                  </a:lnTo>
                  <a:lnTo>
                    <a:pt x="122199" y="3048"/>
                  </a:lnTo>
                  <a:lnTo>
                    <a:pt x="114446" y="4452"/>
                  </a:lnTo>
                  <a:lnTo>
                    <a:pt x="67246" y="24472"/>
                  </a:lnTo>
                  <a:lnTo>
                    <a:pt x="34002" y="54571"/>
                  </a:lnTo>
                  <a:lnTo>
                    <a:pt x="25996" y="67144"/>
                  </a:lnTo>
                  <a:lnTo>
                    <a:pt x="21678" y="73123"/>
                  </a:lnTo>
                  <a:lnTo>
                    <a:pt x="4452" y="114371"/>
                  </a:lnTo>
                  <a:lnTo>
                    <a:pt x="0" y="151066"/>
                  </a:lnTo>
                  <a:lnTo>
                    <a:pt x="0" y="543306"/>
                  </a:lnTo>
                  <a:lnTo>
                    <a:pt x="6286" y="587400"/>
                  </a:lnTo>
                  <a:lnTo>
                    <a:pt x="25996" y="627316"/>
                  </a:lnTo>
                  <a:lnTo>
                    <a:pt x="29713" y="633031"/>
                  </a:lnTo>
                  <a:lnTo>
                    <a:pt x="61472" y="664749"/>
                  </a:lnTo>
                  <a:lnTo>
                    <a:pt x="67246" y="668464"/>
                  </a:lnTo>
                  <a:lnTo>
                    <a:pt x="73223" y="672774"/>
                  </a:lnTo>
                  <a:lnTo>
                    <a:pt x="114446" y="689919"/>
                  </a:lnTo>
                  <a:lnTo>
                    <a:pt x="151155" y="694461"/>
                  </a:lnTo>
                  <a:lnTo>
                    <a:pt x="795718" y="694461"/>
                  </a:lnTo>
                  <a:lnTo>
                    <a:pt x="839993" y="688086"/>
                  </a:lnTo>
                  <a:lnTo>
                    <a:pt x="886968" y="664749"/>
                  </a:lnTo>
                  <a:lnTo>
                    <a:pt x="922489" y="627316"/>
                  </a:lnTo>
                  <a:lnTo>
                    <a:pt x="936205" y="601306"/>
                  </a:lnTo>
                  <a:lnTo>
                    <a:pt x="939350" y="594425"/>
                  </a:lnTo>
                  <a:lnTo>
                    <a:pt x="948135" y="550416"/>
                  </a:lnTo>
                  <a:lnTo>
                    <a:pt x="948397" y="543306"/>
                  </a:lnTo>
                  <a:lnTo>
                    <a:pt x="948397" y="151066"/>
                  </a:lnTo>
                  <a:lnTo>
                    <a:pt x="941925" y="107061"/>
                  </a:lnTo>
                  <a:lnTo>
                    <a:pt x="936205" y="93154"/>
                  </a:lnTo>
                  <a:lnTo>
                    <a:pt x="933639" y="86261"/>
                  </a:lnTo>
                  <a:lnTo>
                    <a:pt x="908686" y="49142"/>
                  </a:lnTo>
                  <a:lnTo>
                    <a:pt x="853732" y="10668"/>
                  </a:lnTo>
                  <a:lnTo>
                    <a:pt x="810958" y="380"/>
                  </a:lnTo>
                  <a:lnTo>
                    <a:pt x="803481" y="47"/>
                  </a:lnTo>
                  <a:close/>
                </a:path>
              </a:pathLst>
            </a:custGeom>
            <a:solidFill>
              <a:srgbClr val="2A9D8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00449" y="3267456"/>
              <a:ext cx="570230" cy="215265"/>
            </a:xfrm>
            <a:custGeom>
              <a:avLst/>
              <a:gdLst/>
              <a:ahLst/>
              <a:cxnLst/>
              <a:rect l="l" t="t" r="r" b="b"/>
              <a:pathLst>
                <a:path w="570229" h="215264">
                  <a:moveTo>
                    <a:pt x="277939" y="0"/>
                  </a:moveTo>
                  <a:lnTo>
                    <a:pt x="0" y="215176"/>
                  </a:lnTo>
                  <a:lnTo>
                    <a:pt x="569683" y="215176"/>
                  </a:lnTo>
                  <a:lnTo>
                    <a:pt x="277939" y="0"/>
                  </a:lnTo>
                  <a:close/>
                </a:path>
              </a:pathLst>
            </a:custGeom>
            <a:solidFill>
              <a:srgbClr val="1E6E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76840" y="3595598"/>
              <a:ext cx="405130" cy="404495"/>
            </a:xfrm>
            <a:custGeom>
              <a:avLst/>
              <a:gdLst/>
              <a:ahLst/>
              <a:cxnLst/>
              <a:rect l="l" t="t" r="r" b="b"/>
              <a:pathLst>
                <a:path w="405129" h="404495">
                  <a:moveTo>
                    <a:pt x="215366" y="0"/>
                  </a:moveTo>
                  <a:lnTo>
                    <a:pt x="189357" y="0"/>
                  </a:lnTo>
                  <a:lnTo>
                    <a:pt x="181737" y="1524"/>
                  </a:lnTo>
                  <a:lnTo>
                    <a:pt x="175641" y="1524"/>
                  </a:lnTo>
                  <a:lnTo>
                    <a:pt x="169545" y="3048"/>
                  </a:lnTo>
                  <a:lnTo>
                    <a:pt x="161925" y="4572"/>
                  </a:lnTo>
                  <a:lnTo>
                    <a:pt x="137439" y="10668"/>
                  </a:lnTo>
                  <a:lnTo>
                    <a:pt x="131343" y="13716"/>
                  </a:lnTo>
                  <a:lnTo>
                    <a:pt x="125260" y="15240"/>
                  </a:lnTo>
                  <a:lnTo>
                    <a:pt x="94678" y="30480"/>
                  </a:lnTo>
                  <a:lnTo>
                    <a:pt x="90106" y="35052"/>
                  </a:lnTo>
                  <a:lnTo>
                    <a:pt x="84010" y="38100"/>
                  </a:lnTo>
                  <a:lnTo>
                    <a:pt x="79438" y="42672"/>
                  </a:lnTo>
                  <a:lnTo>
                    <a:pt x="73342" y="45808"/>
                  </a:lnTo>
                  <a:lnTo>
                    <a:pt x="59524" y="59524"/>
                  </a:lnTo>
                  <a:lnTo>
                    <a:pt x="53441" y="64096"/>
                  </a:lnTo>
                  <a:lnTo>
                    <a:pt x="50380" y="68668"/>
                  </a:lnTo>
                  <a:lnTo>
                    <a:pt x="45808" y="74764"/>
                  </a:lnTo>
                  <a:lnTo>
                    <a:pt x="36664" y="83908"/>
                  </a:lnTo>
                  <a:lnTo>
                    <a:pt x="30568" y="96100"/>
                  </a:lnTo>
                  <a:lnTo>
                    <a:pt x="26009" y="100672"/>
                  </a:lnTo>
                  <a:lnTo>
                    <a:pt x="16763" y="119062"/>
                  </a:lnTo>
                  <a:lnTo>
                    <a:pt x="15239" y="125158"/>
                  </a:lnTo>
                  <a:lnTo>
                    <a:pt x="12192" y="131254"/>
                  </a:lnTo>
                  <a:lnTo>
                    <a:pt x="10668" y="137350"/>
                  </a:lnTo>
                  <a:lnTo>
                    <a:pt x="7620" y="143446"/>
                  </a:lnTo>
                  <a:lnTo>
                    <a:pt x="6096" y="149542"/>
                  </a:lnTo>
                  <a:lnTo>
                    <a:pt x="4572" y="157162"/>
                  </a:lnTo>
                  <a:lnTo>
                    <a:pt x="1524" y="169354"/>
                  </a:lnTo>
                  <a:lnTo>
                    <a:pt x="1524" y="175450"/>
                  </a:lnTo>
                  <a:lnTo>
                    <a:pt x="0" y="183159"/>
                  </a:lnTo>
                  <a:lnTo>
                    <a:pt x="0" y="222783"/>
                  </a:lnTo>
                  <a:lnTo>
                    <a:pt x="1524" y="228879"/>
                  </a:lnTo>
                  <a:lnTo>
                    <a:pt x="1524" y="234975"/>
                  </a:lnTo>
                  <a:lnTo>
                    <a:pt x="3048" y="242595"/>
                  </a:lnTo>
                  <a:lnTo>
                    <a:pt x="7620" y="260985"/>
                  </a:lnTo>
                  <a:lnTo>
                    <a:pt x="10668" y="267081"/>
                  </a:lnTo>
                  <a:lnTo>
                    <a:pt x="12192" y="273177"/>
                  </a:lnTo>
                  <a:lnTo>
                    <a:pt x="15239" y="279273"/>
                  </a:lnTo>
                  <a:lnTo>
                    <a:pt x="16763" y="285369"/>
                  </a:lnTo>
                  <a:lnTo>
                    <a:pt x="26009" y="303657"/>
                  </a:lnTo>
                  <a:lnTo>
                    <a:pt x="30568" y="309753"/>
                  </a:lnTo>
                  <a:lnTo>
                    <a:pt x="33629" y="314413"/>
                  </a:lnTo>
                  <a:lnTo>
                    <a:pt x="36664" y="320509"/>
                  </a:lnTo>
                  <a:lnTo>
                    <a:pt x="41236" y="325081"/>
                  </a:lnTo>
                  <a:lnTo>
                    <a:pt x="45808" y="331177"/>
                  </a:lnTo>
                  <a:lnTo>
                    <a:pt x="50380" y="335749"/>
                  </a:lnTo>
                  <a:lnTo>
                    <a:pt x="53441" y="340321"/>
                  </a:lnTo>
                  <a:lnTo>
                    <a:pt x="59524" y="344893"/>
                  </a:lnTo>
                  <a:lnTo>
                    <a:pt x="73342" y="358609"/>
                  </a:lnTo>
                  <a:lnTo>
                    <a:pt x="79438" y="363181"/>
                  </a:lnTo>
                  <a:lnTo>
                    <a:pt x="84010" y="366229"/>
                  </a:lnTo>
                  <a:lnTo>
                    <a:pt x="90106" y="370801"/>
                  </a:lnTo>
                  <a:lnTo>
                    <a:pt x="94678" y="373849"/>
                  </a:lnTo>
                  <a:lnTo>
                    <a:pt x="100774" y="378421"/>
                  </a:lnTo>
                  <a:lnTo>
                    <a:pt x="113055" y="384619"/>
                  </a:lnTo>
                  <a:lnTo>
                    <a:pt x="119151" y="386143"/>
                  </a:lnTo>
                  <a:lnTo>
                    <a:pt x="131343" y="392239"/>
                  </a:lnTo>
                  <a:lnTo>
                    <a:pt x="143548" y="395287"/>
                  </a:lnTo>
                  <a:lnTo>
                    <a:pt x="149631" y="398335"/>
                  </a:lnTo>
                  <a:lnTo>
                    <a:pt x="161925" y="401383"/>
                  </a:lnTo>
                  <a:lnTo>
                    <a:pt x="169545" y="401383"/>
                  </a:lnTo>
                  <a:lnTo>
                    <a:pt x="181737" y="404431"/>
                  </a:lnTo>
                  <a:lnTo>
                    <a:pt x="221449" y="404431"/>
                  </a:lnTo>
                  <a:lnTo>
                    <a:pt x="227545" y="402907"/>
                  </a:lnTo>
                  <a:lnTo>
                    <a:pt x="235178" y="401383"/>
                  </a:lnTo>
                  <a:lnTo>
                    <a:pt x="241261" y="401383"/>
                  </a:lnTo>
                  <a:lnTo>
                    <a:pt x="253555" y="398335"/>
                  </a:lnTo>
                  <a:lnTo>
                    <a:pt x="261175" y="395287"/>
                  </a:lnTo>
                  <a:lnTo>
                    <a:pt x="273367" y="392239"/>
                  </a:lnTo>
                  <a:lnTo>
                    <a:pt x="285559" y="386143"/>
                  </a:lnTo>
                  <a:lnTo>
                    <a:pt x="291655" y="384619"/>
                  </a:lnTo>
                  <a:lnTo>
                    <a:pt x="297840" y="381571"/>
                  </a:lnTo>
                  <a:lnTo>
                    <a:pt x="302412" y="378421"/>
                  </a:lnTo>
                  <a:lnTo>
                    <a:pt x="308508" y="373849"/>
                  </a:lnTo>
                  <a:lnTo>
                    <a:pt x="314617" y="370801"/>
                  </a:lnTo>
                  <a:lnTo>
                    <a:pt x="319176" y="366229"/>
                  </a:lnTo>
                  <a:lnTo>
                    <a:pt x="325285" y="363181"/>
                  </a:lnTo>
                  <a:lnTo>
                    <a:pt x="329844" y="358609"/>
                  </a:lnTo>
                  <a:lnTo>
                    <a:pt x="335940" y="354037"/>
                  </a:lnTo>
                  <a:lnTo>
                    <a:pt x="358901" y="331177"/>
                  </a:lnTo>
                  <a:lnTo>
                    <a:pt x="361950" y="325081"/>
                  </a:lnTo>
                  <a:lnTo>
                    <a:pt x="366522" y="320509"/>
                  </a:lnTo>
                  <a:lnTo>
                    <a:pt x="369570" y="314413"/>
                  </a:lnTo>
                  <a:lnTo>
                    <a:pt x="374142" y="309753"/>
                  </a:lnTo>
                  <a:lnTo>
                    <a:pt x="389470" y="279273"/>
                  </a:lnTo>
                  <a:lnTo>
                    <a:pt x="390994" y="273177"/>
                  </a:lnTo>
                  <a:lnTo>
                    <a:pt x="394042" y="267081"/>
                  </a:lnTo>
                  <a:lnTo>
                    <a:pt x="400138" y="242595"/>
                  </a:lnTo>
                  <a:lnTo>
                    <a:pt x="401662" y="234975"/>
                  </a:lnTo>
                  <a:lnTo>
                    <a:pt x="403186" y="228879"/>
                  </a:lnTo>
                  <a:lnTo>
                    <a:pt x="403186" y="215163"/>
                  </a:lnTo>
                  <a:lnTo>
                    <a:pt x="404723" y="209067"/>
                  </a:lnTo>
                  <a:lnTo>
                    <a:pt x="404723" y="202971"/>
                  </a:lnTo>
                  <a:lnTo>
                    <a:pt x="404723" y="195351"/>
                  </a:lnTo>
                  <a:lnTo>
                    <a:pt x="403186" y="189255"/>
                  </a:lnTo>
                  <a:lnTo>
                    <a:pt x="403186" y="175450"/>
                  </a:lnTo>
                  <a:lnTo>
                    <a:pt x="398614" y="157162"/>
                  </a:lnTo>
                  <a:lnTo>
                    <a:pt x="397103" y="149542"/>
                  </a:lnTo>
                  <a:lnTo>
                    <a:pt x="394042" y="137350"/>
                  </a:lnTo>
                  <a:lnTo>
                    <a:pt x="390994" y="131254"/>
                  </a:lnTo>
                  <a:lnTo>
                    <a:pt x="389470" y="125158"/>
                  </a:lnTo>
                  <a:lnTo>
                    <a:pt x="377189" y="100672"/>
                  </a:lnTo>
                  <a:lnTo>
                    <a:pt x="374142" y="96100"/>
                  </a:lnTo>
                  <a:lnTo>
                    <a:pt x="369570" y="90004"/>
                  </a:lnTo>
                  <a:lnTo>
                    <a:pt x="366522" y="83908"/>
                  </a:lnTo>
                  <a:lnTo>
                    <a:pt x="361950" y="79336"/>
                  </a:lnTo>
                  <a:lnTo>
                    <a:pt x="358901" y="74764"/>
                  </a:lnTo>
                  <a:lnTo>
                    <a:pt x="354330" y="68668"/>
                  </a:lnTo>
                  <a:lnTo>
                    <a:pt x="335940" y="50380"/>
                  </a:lnTo>
                  <a:lnTo>
                    <a:pt x="329844" y="45808"/>
                  </a:lnTo>
                  <a:lnTo>
                    <a:pt x="325285" y="42672"/>
                  </a:lnTo>
                  <a:lnTo>
                    <a:pt x="319176" y="38100"/>
                  </a:lnTo>
                  <a:lnTo>
                    <a:pt x="314617" y="35052"/>
                  </a:lnTo>
                  <a:lnTo>
                    <a:pt x="308508" y="30480"/>
                  </a:lnTo>
                  <a:lnTo>
                    <a:pt x="302412" y="27432"/>
                  </a:lnTo>
                  <a:lnTo>
                    <a:pt x="297840" y="24384"/>
                  </a:lnTo>
                  <a:lnTo>
                    <a:pt x="279463" y="15240"/>
                  </a:lnTo>
                  <a:lnTo>
                    <a:pt x="273367" y="13716"/>
                  </a:lnTo>
                  <a:lnTo>
                    <a:pt x="267271" y="10668"/>
                  </a:lnTo>
                  <a:lnTo>
                    <a:pt x="261175" y="9144"/>
                  </a:lnTo>
                  <a:lnTo>
                    <a:pt x="253555" y="7620"/>
                  </a:lnTo>
                  <a:lnTo>
                    <a:pt x="235178" y="3048"/>
                  </a:lnTo>
                  <a:lnTo>
                    <a:pt x="227545" y="1524"/>
                  </a:lnTo>
                  <a:lnTo>
                    <a:pt x="221449" y="1524"/>
                  </a:lnTo>
                  <a:lnTo>
                    <a:pt x="2153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8476" y="3721608"/>
              <a:ext cx="172212" cy="17373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00449" y="4175569"/>
              <a:ext cx="453580" cy="1480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55108" y="3986784"/>
              <a:ext cx="1263396" cy="28041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495543" y="3732276"/>
              <a:ext cx="407034" cy="356870"/>
            </a:xfrm>
            <a:custGeom>
              <a:avLst/>
              <a:gdLst/>
              <a:ahLst/>
              <a:cxnLst/>
              <a:rect l="l" t="t" r="r" b="b"/>
              <a:pathLst>
                <a:path w="407035" h="356870">
                  <a:moveTo>
                    <a:pt x="406907" y="0"/>
                  </a:moveTo>
                  <a:lnTo>
                    <a:pt x="0" y="0"/>
                  </a:lnTo>
                  <a:lnTo>
                    <a:pt x="0" y="356616"/>
                  </a:lnTo>
                  <a:lnTo>
                    <a:pt x="406907" y="356616"/>
                  </a:lnTo>
                  <a:lnTo>
                    <a:pt x="406907" y="0"/>
                  </a:lnTo>
                  <a:close/>
                </a:path>
              </a:pathLst>
            </a:custGeom>
            <a:solidFill>
              <a:srgbClr val="E6C79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60848" y="3797808"/>
              <a:ext cx="138684" cy="15697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63730" y="3830574"/>
              <a:ext cx="46355" cy="95250"/>
            </a:xfrm>
            <a:custGeom>
              <a:avLst/>
              <a:gdLst/>
              <a:ahLst/>
              <a:cxnLst/>
              <a:rect l="l" t="t" r="r" b="b"/>
              <a:pathLst>
                <a:path w="46354" h="95250">
                  <a:moveTo>
                    <a:pt x="27432" y="13817"/>
                  </a:moveTo>
                  <a:lnTo>
                    <a:pt x="18287" y="13817"/>
                  </a:lnTo>
                  <a:lnTo>
                    <a:pt x="18287" y="94678"/>
                  </a:lnTo>
                  <a:lnTo>
                    <a:pt x="27432" y="94678"/>
                  </a:lnTo>
                  <a:lnTo>
                    <a:pt x="27432" y="13817"/>
                  </a:lnTo>
                  <a:close/>
                </a:path>
                <a:path w="46354" h="95250">
                  <a:moveTo>
                    <a:pt x="22860" y="0"/>
                  </a:moveTo>
                  <a:lnTo>
                    <a:pt x="0" y="22961"/>
                  </a:lnTo>
                  <a:lnTo>
                    <a:pt x="10668" y="22961"/>
                  </a:lnTo>
                  <a:lnTo>
                    <a:pt x="18287" y="13817"/>
                  </a:lnTo>
                  <a:lnTo>
                    <a:pt x="36669" y="13817"/>
                  </a:lnTo>
                  <a:lnTo>
                    <a:pt x="22860" y="0"/>
                  </a:lnTo>
                  <a:close/>
                </a:path>
                <a:path w="46354" h="95250">
                  <a:moveTo>
                    <a:pt x="36669" y="13817"/>
                  </a:moveTo>
                  <a:lnTo>
                    <a:pt x="27432" y="13817"/>
                  </a:lnTo>
                  <a:lnTo>
                    <a:pt x="35140" y="22961"/>
                  </a:lnTo>
                  <a:lnTo>
                    <a:pt x="45808" y="22961"/>
                  </a:lnTo>
                  <a:lnTo>
                    <a:pt x="36669" y="138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9933" y="3807714"/>
              <a:ext cx="412330" cy="135826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660552" y="5054638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6096"/>
                </a:lnTo>
                <a:lnTo>
                  <a:pt x="9143" y="9144"/>
                </a:lnTo>
                <a:lnTo>
                  <a:pt x="6108" y="10667"/>
                </a:lnTo>
                <a:lnTo>
                  <a:pt x="3048" y="13715"/>
                </a:lnTo>
                <a:lnTo>
                  <a:pt x="3048" y="18287"/>
                </a:lnTo>
                <a:lnTo>
                  <a:pt x="0" y="24384"/>
                </a:lnTo>
                <a:lnTo>
                  <a:pt x="0" y="32003"/>
                </a:lnTo>
                <a:lnTo>
                  <a:pt x="1523" y="36575"/>
                </a:lnTo>
                <a:lnTo>
                  <a:pt x="3048" y="39624"/>
                </a:lnTo>
                <a:lnTo>
                  <a:pt x="3048" y="42672"/>
                </a:lnTo>
                <a:lnTo>
                  <a:pt x="9143" y="48767"/>
                </a:lnTo>
                <a:lnTo>
                  <a:pt x="10667" y="51815"/>
                </a:lnTo>
                <a:lnTo>
                  <a:pt x="13715" y="53339"/>
                </a:lnTo>
                <a:lnTo>
                  <a:pt x="18287" y="54863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03"/>
                </a:lnTo>
                <a:lnTo>
                  <a:pt x="58013" y="28955"/>
                </a:lnTo>
                <a:lnTo>
                  <a:pt x="58013" y="24384"/>
                </a:lnTo>
                <a:lnTo>
                  <a:pt x="54965" y="18287"/>
                </a:lnTo>
                <a:lnTo>
                  <a:pt x="53441" y="13715"/>
                </a:lnTo>
                <a:lnTo>
                  <a:pt x="51917" y="10667"/>
                </a:lnTo>
                <a:lnTo>
                  <a:pt x="48869" y="9144"/>
                </a:lnTo>
                <a:lnTo>
                  <a:pt x="42773" y="3048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6" name="object 26"/>
          <p:cNvGrpSpPr/>
          <p:nvPr/>
        </p:nvGrpSpPr>
        <p:grpSpPr>
          <a:xfrm>
            <a:off x="843813" y="4999672"/>
            <a:ext cx="386715" cy="165100"/>
            <a:chOff x="843813" y="4999672"/>
            <a:chExt cx="386715" cy="16510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3813" y="4999672"/>
              <a:ext cx="331381" cy="16478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208811" y="5048542"/>
              <a:ext cx="21590" cy="94615"/>
            </a:xfrm>
            <a:custGeom>
              <a:avLst/>
              <a:gdLst/>
              <a:ahLst/>
              <a:cxnLst/>
              <a:rect l="l" t="t" r="r" b="b"/>
              <a:pathLst>
                <a:path w="21590" h="94614">
                  <a:moveTo>
                    <a:pt x="16763" y="0"/>
                  </a:moveTo>
                  <a:lnTo>
                    <a:pt x="6096" y="0"/>
                  </a:lnTo>
                  <a:lnTo>
                    <a:pt x="0" y="6096"/>
                  </a:lnTo>
                  <a:lnTo>
                    <a:pt x="0" y="12192"/>
                  </a:lnTo>
                  <a:lnTo>
                    <a:pt x="1524" y="15240"/>
                  </a:lnTo>
                  <a:lnTo>
                    <a:pt x="6096" y="19812"/>
                  </a:lnTo>
                  <a:lnTo>
                    <a:pt x="16763" y="19812"/>
                  </a:lnTo>
                  <a:lnTo>
                    <a:pt x="18287" y="16763"/>
                  </a:lnTo>
                  <a:lnTo>
                    <a:pt x="21335" y="15240"/>
                  </a:lnTo>
                  <a:lnTo>
                    <a:pt x="21335" y="4572"/>
                  </a:lnTo>
                  <a:lnTo>
                    <a:pt x="18287" y="3048"/>
                  </a:lnTo>
                  <a:lnTo>
                    <a:pt x="16763" y="0"/>
                  </a:lnTo>
                  <a:close/>
                </a:path>
                <a:path w="21590" h="94614">
                  <a:moveTo>
                    <a:pt x="13715" y="73240"/>
                  </a:moveTo>
                  <a:lnTo>
                    <a:pt x="7632" y="73240"/>
                  </a:lnTo>
                  <a:lnTo>
                    <a:pt x="6096" y="74764"/>
                  </a:lnTo>
                  <a:lnTo>
                    <a:pt x="3060" y="76288"/>
                  </a:lnTo>
                  <a:lnTo>
                    <a:pt x="1524" y="77812"/>
                  </a:lnTo>
                  <a:lnTo>
                    <a:pt x="0" y="80860"/>
                  </a:lnTo>
                  <a:lnTo>
                    <a:pt x="0" y="86956"/>
                  </a:lnTo>
                  <a:lnTo>
                    <a:pt x="1524" y="88480"/>
                  </a:lnTo>
                  <a:lnTo>
                    <a:pt x="3060" y="91528"/>
                  </a:lnTo>
                  <a:lnTo>
                    <a:pt x="6096" y="93052"/>
                  </a:lnTo>
                  <a:lnTo>
                    <a:pt x="7632" y="94576"/>
                  </a:lnTo>
                  <a:lnTo>
                    <a:pt x="13715" y="94576"/>
                  </a:lnTo>
                  <a:lnTo>
                    <a:pt x="16763" y="93052"/>
                  </a:lnTo>
                  <a:lnTo>
                    <a:pt x="21335" y="88480"/>
                  </a:lnTo>
                  <a:lnTo>
                    <a:pt x="21335" y="77812"/>
                  </a:lnTo>
                  <a:lnTo>
                    <a:pt x="18287" y="76288"/>
                  </a:lnTo>
                  <a:lnTo>
                    <a:pt x="16763" y="74764"/>
                  </a:lnTo>
                  <a:lnTo>
                    <a:pt x="13715" y="732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/>
          <p:nvPr/>
        </p:nvSpPr>
        <p:spPr>
          <a:xfrm>
            <a:off x="1346263" y="4999672"/>
            <a:ext cx="890905" cy="165100"/>
          </a:xfrm>
          <a:custGeom>
            <a:avLst/>
            <a:gdLst/>
            <a:ahLst/>
            <a:cxnLst/>
            <a:rect l="l" t="t" r="r" b="b"/>
            <a:pathLst>
              <a:path w="890905" h="165100">
                <a:moveTo>
                  <a:pt x="164973" y="58013"/>
                </a:moveTo>
                <a:lnTo>
                  <a:pt x="146596" y="58013"/>
                </a:lnTo>
                <a:lnTo>
                  <a:pt x="143535" y="56489"/>
                </a:lnTo>
                <a:lnTo>
                  <a:pt x="143535" y="21336"/>
                </a:lnTo>
                <a:lnTo>
                  <a:pt x="143535" y="9144"/>
                </a:lnTo>
                <a:lnTo>
                  <a:pt x="87058" y="9144"/>
                </a:lnTo>
                <a:lnTo>
                  <a:pt x="87058" y="32004"/>
                </a:lnTo>
                <a:lnTo>
                  <a:pt x="85890" y="42951"/>
                </a:lnTo>
                <a:lnTo>
                  <a:pt x="82296" y="52857"/>
                </a:lnTo>
                <a:lnTo>
                  <a:pt x="76123" y="61899"/>
                </a:lnTo>
                <a:lnTo>
                  <a:pt x="67246" y="70205"/>
                </a:lnTo>
                <a:lnTo>
                  <a:pt x="70294" y="71729"/>
                </a:lnTo>
                <a:lnTo>
                  <a:pt x="73342" y="74777"/>
                </a:lnTo>
                <a:lnTo>
                  <a:pt x="76390" y="79349"/>
                </a:lnTo>
                <a:lnTo>
                  <a:pt x="85509" y="68757"/>
                </a:lnTo>
                <a:lnTo>
                  <a:pt x="92202" y="57429"/>
                </a:lnTo>
                <a:lnTo>
                  <a:pt x="96316" y="45237"/>
                </a:lnTo>
                <a:lnTo>
                  <a:pt x="97726" y="32004"/>
                </a:lnTo>
                <a:lnTo>
                  <a:pt x="97726" y="21336"/>
                </a:lnTo>
                <a:lnTo>
                  <a:pt x="132867" y="21336"/>
                </a:lnTo>
                <a:lnTo>
                  <a:pt x="132867" y="64109"/>
                </a:lnTo>
                <a:lnTo>
                  <a:pt x="137439" y="70205"/>
                </a:lnTo>
                <a:lnTo>
                  <a:pt x="161925" y="70205"/>
                </a:lnTo>
                <a:lnTo>
                  <a:pt x="163449" y="67157"/>
                </a:lnTo>
                <a:lnTo>
                  <a:pt x="163449" y="64109"/>
                </a:lnTo>
                <a:lnTo>
                  <a:pt x="164973" y="58013"/>
                </a:lnTo>
                <a:close/>
              </a:path>
              <a:path w="890905" h="165100">
                <a:moveTo>
                  <a:pt x="166497" y="141922"/>
                </a:moveTo>
                <a:lnTo>
                  <a:pt x="154482" y="133337"/>
                </a:lnTo>
                <a:lnTo>
                  <a:pt x="143929" y="123444"/>
                </a:lnTo>
                <a:lnTo>
                  <a:pt x="135102" y="112102"/>
                </a:lnTo>
                <a:lnTo>
                  <a:pt x="128295" y="99161"/>
                </a:lnTo>
                <a:lnTo>
                  <a:pt x="161925" y="99161"/>
                </a:lnTo>
                <a:lnTo>
                  <a:pt x="161925" y="86969"/>
                </a:lnTo>
                <a:lnTo>
                  <a:pt x="119151" y="86969"/>
                </a:lnTo>
                <a:lnTo>
                  <a:pt x="119151" y="67157"/>
                </a:lnTo>
                <a:lnTo>
                  <a:pt x="108394" y="67157"/>
                </a:lnTo>
                <a:lnTo>
                  <a:pt x="108394" y="86969"/>
                </a:lnTo>
                <a:lnTo>
                  <a:pt x="70294" y="86969"/>
                </a:lnTo>
                <a:lnTo>
                  <a:pt x="70294" y="99161"/>
                </a:lnTo>
                <a:lnTo>
                  <a:pt x="99250" y="99161"/>
                </a:lnTo>
                <a:lnTo>
                  <a:pt x="91808" y="111455"/>
                </a:lnTo>
                <a:lnTo>
                  <a:pt x="83235" y="122872"/>
                </a:lnTo>
                <a:lnTo>
                  <a:pt x="73482" y="133121"/>
                </a:lnTo>
                <a:lnTo>
                  <a:pt x="62572" y="141922"/>
                </a:lnTo>
                <a:lnTo>
                  <a:pt x="62572" y="111455"/>
                </a:lnTo>
                <a:lnTo>
                  <a:pt x="62572" y="80873"/>
                </a:lnTo>
                <a:lnTo>
                  <a:pt x="62572" y="19812"/>
                </a:lnTo>
                <a:lnTo>
                  <a:pt x="51904" y="19812"/>
                </a:lnTo>
                <a:lnTo>
                  <a:pt x="51904" y="97637"/>
                </a:lnTo>
                <a:lnTo>
                  <a:pt x="21424" y="97637"/>
                </a:lnTo>
                <a:lnTo>
                  <a:pt x="21424" y="80873"/>
                </a:lnTo>
                <a:lnTo>
                  <a:pt x="51904" y="80873"/>
                </a:lnTo>
                <a:lnTo>
                  <a:pt x="51904" y="71729"/>
                </a:lnTo>
                <a:lnTo>
                  <a:pt x="21424" y="71729"/>
                </a:lnTo>
                <a:lnTo>
                  <a:pt x="21424" y="54965"/>
                </a:lnTo>
                <a:lnTo>
                  <a:pt x="51904" y="54965"/>
                </a:lnTo>
                <a:lnTo>
                  <a:pt x="51904" y="45821"/>
                </a:lnTo>
                <a:lnTo>
                  <a:pt x="21424" y="45821"/>
                </a:lnTo>
                <a:lnTo>
                  <a:pt x="21424" y="30480"/>
                </a:lnTo>
                <a:lnTo>
                  <a:pt x="51904" y="30480"/>
                </a:lnTo>
                <a:lnTo>
                  <a:pt x="51904" y="19812"/>
                </a:lnTo>
                <a:lnTo>
                  <a:pt x="36664" y="19812"/>
                </a:lnTo>
                <a:lnTo>
                  <a:pt x="38188" y="13716"/>
                </a:lnTo>
                <a:lnTo>
                  <a:pt x="39712" y="9144"/>
                </a:lnTo>
                <a:lnTo>
                  <a:pt x="42760" y="4572"/>
                </a:lnTo>
                <a:lnTo>
                  <a:pt x="30568" y="0"/>
                </a:lnTo>
                <a:lnTo>
                  <a:pt x="27533" y="12192"/>
                </a:lnTo>
                <a:lnTo>
                  <a:pt x="24472" y="19812"/>
                </a:lnTo>
                <a:lnTo>
                  <a:pt x="10668" y="19812"/>
                </a:lnTo>
                <a:lnTo>
                  <a:pt x="10668" y="97637"/>
                </a:lnTo>
                <a:lnTo>
                  <a:pt x="3048" y="97637"/>
                </a:lnTo>
                <a:lnTo>
                  <a:pt x="3048" y="108305"/>
                </a:lnTo>
                <a:lnTo>
                  <a:pt x="41236" y="108305"/>
                </a:lnTo>
                <a:lnTo>
                  <a:pt x="32639" y="118338"/>
                </a:lnTo>
                <a:lnTo>
                  <a:pt x="22898" y="127635"/>
                </a:lnTo>
                <a:lnTo>
                  <a:pt x="12014" y="136042"/>
                </a:lnTo>
                <a:lnTo>
                  <a:pt x="0" y="143446"/>
                </a:lnTo>
                <a:lnTo>
                  <a:pt x="6096" y="149542"/>
                </a:lnTo>
                <a:lnTo>
                  <a:pt x="43027" y="122872"/>
                </a:lnTo>
                <a:lnTo>
                  <a:pt x="51892" y="111455"/>
                </a:lnTo>
                <a:lnTo>
                  <a:pt x="51904" y="148018"/>
                </a:lnTo>
                <a:lnTo>
                  <a:pt x="50380" y="149542"/>
                </a:lnTo>
                <a:lnTo>
                  <a:pt x="27533" y="149542"/>
                </a:lnTo>
                <a:lnTo>
                  <a:pt x="29044" y="152590"/>
                </a:lnTo>
                <a:lnTo>
                  <a:pt x="29044" y="157162"/>
                </a:lnTo>
                <a:lnTo>
                  <a:pt x="30568" y="161734"/>
                </a:lnTo>
                <a:lnTo>
                  <a:pt x="56476" y="161734"/>
                </a:lnTo>
                <a:lnTo>
                  <a:pt x="62572" y="157162"/>
                </a:lnTo>
                <a:lnTo>
                  <a:pt x="62572" y="148018"/>
                </a:lnTo>
                <a:lnTo>
                  <a:pt x="65633" y="149542"/>
                </a:lnTo>
                <a:lnTo>
                  <a:pt x="67246" y="152590"/>
                </a:lnTo>
                <a:lnTo>
                  <a:pt x="68770" y="154114"/>
                </a:lnTo>
                <a:lnTo>
                  <a:pt x="75666" y="148018"/>
                </a:lnTo>
                <a:lnTo>
                  <a:pt x="81381" y="142976"/>
                </a:lnTo>
                <a:lnTo>
                  <a:pt x="82245" y="141922"/>
                </a:lnTo>
                <a:lnTo>
                  <a:pt x="92011" y="130111"/>
                </a:lnTo>
                <a:lnTo>
                  <a:pt x="100914" y="115506"/>
                </a:lnTo>
                <a:lnTo>
                  <a:pt x="108394" y="99161"/>
                </a:lnTo>
                <a:lnTo>
                  <a:pt x="108394" y="163258"/>
                </a:lnTo>
                <a:lnTo>
                  <a:pt x="119151" y="163258"/>
                </a:lnTo>
                <a:lnTo>
                  <a:pt x="119151" y="99161"/>
                </a:lnTo>
                <a:lnTo>
                  <a:pt x="125768" y="114630"/>
                </a:lnTo>
                <a:lnTo>
                  <a:pt x="134404" y="128778"/>
                </a:lnTo>
                <a:lnTo>
                  <a:pt x="145338" y="141478"/>
                </a:lnTo>
                <a:lnTo>
                  <a:pt x="158877" y="152590"/>
                </a:lnTo>
                <a:lnTo>
                  <a:pt x="160401" y="148018"/>
                </a:lnTo>
                <a:lnTo>
                  <a:pt x="166497" y="141922"/>
                </a:lnTo>
                <a:close/>
              </a:path>
              <a:path w="890905" h="165100">
                <a:moveTo>
                  <a:pt x="332892" y="144970"/>
                </a:moveTo>
                <a:lnTo>
                  <a:pt x="284518" y="128549"/>
                </a:lnTo>
                <a:lnTo>
                  <a:pt x="270319" y="119062"/>
                </a:lnTo>
                <a:lnTo>
                  <a:pt x="331381" y="119062"/>
                </a:lnTo>
                <a:lnTo>
                  <a:pt x="331381" y="108305"/>
                </a:lnTo>
                <a:lnTo>
                  <a:pt x="256603" y="108305"/>
                </a:lnTo>
                <a:lnTo>
                  <a:pt x="256603" y="93065"/>
                </a:lnTo>
                <a:lnTo>
                  <a:pt x="299364" y="93065"/>
                </a:lnTo>
                <a:lnTo>
                  <a:pt x="299364" y="97637"/>
                </a:lnTo>
                <a:lnTo>
                  <a:pt x="311556" y="97637"/>
                </a:lnTo>
                <a:lnTo>
                  <a:pt x="311556" y="36576"/>
                </a:lnTo>
                <a:lnTo>
                  <a:pt x="299364" y="36576"/>
                </a:lnTo>
                <a:lnTo>
                  <a:pt x="299364" y="47345"/>
                </a:lnTo>
                <a:lnTo>
                  <a:pt x="299364" y="59537"/>
                </a:lnTo>
                <a:lnTo>
                  <a:pt x="299364" y="70205"/>
                </a:lnTo>
                <a:lnTo>
                  <a:pt x="299364" y="83921"/>
                </a:lnTo>
                <a:lnTo>
                  <a:pt x="203161" y="83921"/>
                </a:lnTo>
                <a:lnTo>
                  <a:pt x="203161" y="70205"/>
                </a:lnTo>
                <a:lnTo>
                  <a:pt x="299364" y="70205"/>
                </a:lnTo>
                <a:lnTo>
                  <a:pt x="299364" y="59537"/>
                </a:lnTo>
                <a:lnTo>
                  <a:pt x="203161" y="59537"/>
                </a:lnTo>
                <a:lnTo>
                  <a:pt x="203161" y="47345"/>
                </a:lnTo>
                <a:lnTo>
                  <a:pt x="299364" y="47345"/>
                </a:lnTo>
                <a:lnTo>
                  <a:pt x="299364" y="36576"/>
                </a:lnTo>
                <a:lnTo>
                  <a:pt x="255079" y="36576"/>
                </a:lnTo>
                <a:lnTo>
                  <a:pt x="255079" y="24384"/>
                </a:lnTo>
                <a:lnTo>
                  <a:pt x="325272" y="24384"/>
                </a:lnTo>
                <a:lnTo>
                  <a:pt x="325272" y="13716"/>
                </a:lnTo>
                <a:lnTo>
                  <a:pt x="255079" y="13716"/>
                </a:lnTo>
                <a:lnTo>
                  <a:pt x="255079" y="1524"/>
                </a:lnTo>
                <a:lnTo>
                  <a:pt x="242785" y="1524"/>
                </a:lnTo>
                <a:lnTo>
                  <a:pt x="242785" y="36576"/>
                </a:lnTo>
                <a:lnTo>
                  <a:pt x="190881" y="36576"/>
                </a:lnTo>
                <a:lnTo>
                  <a:pt x="190881" y="97637"/>
                </a:lnTo>
                <a:lnTo>
                  <a:pt x="203161" y="97637"/>
                </a:lnTo>
                <a:lnTo>
                  <a:pt x="203161" y="93065"/>
                </a:lnTo>
                <a:lnTo>
                  <a:pt x="244322" y="93065"/>
                </a:lnTo>
                <a:lnTo>
                  <a:pt x="244322" y="108305"/>
                </a:lnTo>
                <a:lnTo>
                  <a:pt x="172593" y="108305"/>
                </a:lnTo>
                <a:lnTo>
                  <a:pt x="172593" y="119062"/>
                </a:lnTo>
                <a:lnTo>
                  <a:pt x="230593" y="119062"/>
                </a:lnTo>
                <a:lnTo>
                  <a:pt x="217411" y="128549"/>
                </a:lnTo>
                <a:lnTo>
                  <a:pt x="202920" y="136588"/>
                </a:lnTo>
                <a:lnTo>
                  <a:pt x="187007" y="143497"/>
                </a:lnTo>
                <a:lnTo>
                  <a:pt x="169545" y="149542"/>
                </a:lnTo>
                <a:lnTo>
                  <a:pt x="174117" y="152590"/>
                </a:lnTo>
                <a:lnTo>
                  <a:pt x="177165" y="157162"/>
                </a:lnTo>
                <a:lnTo>
                  <a:pt x="178689" y="160210"/>
                </a:lnTo>
                <a:lnTo>
                  <a:pt x="197332" y="151853"/>
                </a:lnTo>
                <a:lnTo>
                  <a:pt x="214388" y="142506"/>
                </a:lnTo>
                <a:lnTo>
                  <a:pt x="229997" y="131711"/>
                </a:lnTo>
                <a:lnTo>
                  <a:pt x="244322" y="119062"/>
                </a:lnTo>
                <a:lnTo>
                  <a:pt x="244322" y="163258"/>
                </a:lnTo>
                <a:lnTo>
                  <a:pt x="256603" y="163258"/>
                </a:lnTo>
                <a:lnTo>
                  <a:pt x="256603" y="120586"/>
                </a:lnTo>
                <a:lnTo>
                  <a:pt x="270306" y="132334"/>
                </a:lnTo>
                <a:lnTo>
                  <a:pt x="286169" y="142506"/>
                </a:lnTo>
                <a:lnTo>
                  <a:pt x="304038" y="151244"/>
                </a:lnTo>
                <a:lnTo>
                  <a:pt x="323748" y="158686"/>
                </a:lnTo>
                <a:lnTo>
                  <a:pt x="325272" y="154114"/>
                </a:lnTo>
                <a:lnTo>
                  <a:pt x="329844" y="149542"/>
                </a:lnTo>
                <a:lnTo>
                  <a:pt x="332892" y="144970"/>
                </a:lnTo>
                <a:close/>
              </a:path>
              <a:path w="890905" h="165100">
                <a:moveTo>
                  <a:pt x="499389" y="15240"/>
                </a:moveTo>
                <a:lnTo>
                  <a:pt x="339090" y="15240"/>
                </a:lnTo>
                <a:lnTo>
                  <a:pt x="339090" y="28956"/>
                </a:lnTo>
                <a:lnTo>
                  <a:pt x="404710" y="28956"/>
                </a:lnTo>
                <a:lnTo>
                  <a:pt x="404710" y="161734"/>
                </a:lnTo>
                <a:lnTo>
                  <a:pt x="419950" y="161734"/>
                </a:lnTo>
                <a:lnTo>
                  <a:pt x="419950" y="65633"/>
                </a:lnTo>
                <a:lnTo>
                  <a:pt x="436575" y="75920"/>
                </a:lnTo>
                <a:lnTo>
                  <a:pt x="452056" y="86207"/>
                </a:lnTo>
                <a:lnTo>
                  <a:pt x="466382" y="96494"/>
                </a:lnTo>
                <a:lnTo>
                  <a:pt x="479590" y="106781"/>
                </a:lnTo>
                <a:lnTo>
                  <a:pt x="490245" y="93065"/>
                </a:lnTo>
                <a:lnTo>
                  <a:pt x="476796" y="83883"/>
                </a:lnTo>
                <a:lnTo>
                  <a:pt x="461619" y="74396"/>
                </a:lnTo>
                <a:lnTo>
                  <a:pt x="426148" y="53441"/>
                </a:lnTo>
                <a:lnTo>
                  <a:pt x="419950" y="64109"/>
                </a:lnTo>
                <a:lnTo>
                  <a:pt x="419950" y="28956"/>
                </a:lnTo>
                <a:lnTo>
                  <a:pt x="499389" y="28956"/>
                </a:lnTo>
                <a:lnTo>
                  <a:pt x="499389" y="15240"/>
                </a:lnTo>
                <a:close/>
              </a:path>
              <a:path w="890905" h="165100">
                <a:moveTo>
                  <a:pt x="563587" y="32004"/>
                </a:moveTo>
                <a:lnTo>
                  <a:pt x="542163" y="32004"/>
                </a:lnTo>
                <a:lnTo>
                  <a:pt x="542163" y="1524"/>
                </a:lnTo>
                <a:lnTo>
                  <a:pt x="529971" y="1524"/>
                </a:lnTo>
                <a:lnTo>
                  <a:pt x="529971" y="32004"/>
                </a:lnTo>
                <a:lnTo>
                  <a:pt x="508546" y="32004"/>
                </a:lnTo>
                <a:lnTo>
                  <a:pt x="508546" y="44297"/>
                </a:lnTo>
                <a:lnTo>
                  <a:pt x="529971" y="44297"/>
                </a:lnTo>
                <a:lnTo>
                  <a:pt x="529971" y="82397"/>
                </a:lnTo>
                <a:lnTo>
                  <a:pt x="520827" y="83921"/>
                </a:lnTo>
                <a:lnTo>
                  <a:pt x="513118" y="86969"/>
                </a:lnTo>
                <a:lnTo>
                  <a:pt x="505485" y="88493"/>
                </a:lnTo>
                <a:lnTo>
                  <a:pt x="506907" y="101358"/>
                </a:lnTo>
                <a:lnTo>
                  <a:pt x="507009" y="102209"/>
                </a:lnTo>
                <a:lnTo>
                  <a:pt x="514731" y="99161"/>
                </a:lnTo>
                <a:lnTo>
                  <a:pt x="522351" y="97637"/>
                </a:lnTo>
                <a:lnTo>
                  <a:pt x="529971" y="94589"/>
                </a:lnTo>
                <a:lnTo>
                  <a:pt x="529971" y="144970"/>
                </a:lnTo>
                <a:lnTo>
                  <a:pt x="526923" y="146494"/>
                </a:lnTo>
                <a:lnTo>
                  <a:pt x="508546" y="146494"/>
                </a:lnTo>
                <a:lnTo>
                  <a:pt x="508546" y="151066"/>
                </a:lnTo>
                <a:lnTo>
                  <a:pt x="510057" y="155638"/>
                </a:lnTo>
                <a:lnTo>
                  <a:pt x="510057" y="160210"/>
                </a:lnTo>
                <a:lnTo>
                  <a:pt x="536067" y="160210"/>
                </a:lnTo>
                <a:lnTo>
                  <a:pt x="542163" y="154114"/>
                </a:lnTo>
                <a:lnTo>
                  <a:pt x="542163" y="94589"/>
                </a:lnTo>
                <a:lnTo>
                  <a:pt x="542163" y="91541"/>
                </a:lnTo>
                <a:lnTo>
                  <a:pt x="549783" y="88493"/>
                </a:lnTo>
                <a:lnTo>
                  <a:pt x="555879" y="86969"/>
                </a:lnTo>
                <a:lnTo>
                  <a:pt x="563587" y="85445"/>
                </a:lnTo>
                <a:lnTo>
                  <a:pt x="563587" y="77825"/>
                </a:lnTo>
                <a:lnTo>
                  <a:pt x="563587" y="71729"/>
                </a:lnTo>
                <a:lnTo>
                  <a:pt x="555879" y="74777"/>
                </a:lnTo>
                <a:lnTo>
                  <a:pt x="549783" y="76301"/>
                </a:lnTo>
                <a:lnTo>
                  <a:pt x="542163" y="77825"/>
                </a:lnTo>
                <a:lnTo>
                  <a:pt x="542163" y="44297"/>
                </a:lnTo>
                <a:lnTo>
                  <a:pt x="563587" y="44297"/>
                </a:lnTo>
                <a:lnTo>
                  <a:pt x="563587" y="32004"/>
                </a:lnTo>
                <a:close/>
              </a:path>
              <a:path w="890905" h="165100">
                <a:moveTo>
                  <a:pt x="659790" y="25908"/>
                </a:moveTo>
                <a:lnTo>
                  <a:pt x="647509" y="25908"/>
                </a:lnTo>
                <a:lnTo>
                  <a:pt x="647509" y="38100"/>
                </a:lnTo>
                <a:lnTo>
                  <a:pt x="647509" y="79349"/>
                </a:lnTo>
                <a:lnTo>
                  <a:pt x="584936" y="79349"/>
                </a:lnTo>
                <a:lnTo>
                  <a:pt x="584936" y="38100"/>
                </a:lnTo>
                <a:lnTo>
                  <a:pt x="647509" y="38100"/>
                </a:lnTo>
                <a:lnTo>
                  <a:pt x="647509" y="25908"/>
                </a:lnTo>
                <a:lnTo>
                  <a:pt x="615505" y="25908"/>
                </a:lnTo>
                <a:lnTo>
                  <a:pt x="626173" y="19812"/>
                </a:lnTo>
                <a:lnTo>
                  <a:pt x="621601" y="12192"/>
                </a:lnTo>
                <a:lnTo>
                  <a:pt x="615505" y="6096"/>
                </a:lnTo>
                <a:lnTo>
                  <a:pt x="612457" y="0"/>
                </a:lnTo>
                <a:lnTo>
                  <a:pt x="600163" y="7620"/>
                </a:lnTo>
                <a:lnTo>
                  <a:pt x="604837" y="13716"/>
                </a:lnTo>
                <a:lnTo>
                  <a:pt x="613981" y="25908"/>
                </a:lnTo>
                <a:lnTo>
                  <a:pt x="572731" y="25908"/>
                </a:lnTo>
                <a:lnTo>
                  <a:pt x="572630" y="79349"/>
                </a:lnTo>
                <a:lnTo>
                  <a:pt x="571296" y="101358"/>
                </a:lnTo>
                <a:lnTo>
                  <a:pt x="567004" y="121729"/>
                </a:lnTo>
                <a:lnTo>
                  <a:pt x="559828" y="139217"/>
                </a:lnTo>
                <a:lnTo>
                  <a:pt x="549783" y="154114"/>
                </a:lnTo>
                <a:lnTo>
                  <a:pt x="558927" y="160210"/>
                </a:lnTo>
                <a:lnTo>
                  <a:pt x="582612" y="112433"/>
                </a:lnTo>
                <a:lnTo>
                  <a:pt x="584936" y="91541"/>
                </a:lnTo>
                <a:lnTo>
                  <a:pt x="647509" y="91541"/>
                </a:lnTo>
                <a:lnTo>
                  <a:pt x="647509" y="99161"/>
                </a:lnTo>
                <a:lnTo>
                  <a:pt x="659790" y="99161"/>
                </a:lnTo>
                <a:lnTo>
                  <a:pt x="659790" y="91541"/>
                </a:lnTo>
                <a:lnTo>
                  <a:pt x="659790" y="79349"/>
                </a:lnTo>
                <a:lnTo>
                  <a:pt x="659790" y="38100"/>
                </a:lnTo>
                <a:lnTo>
                  <a:pt x="659790" y="25908"/>
                </a:lnTo>
                <a:close/>
              </a:path>
              <a:path w="890905" h="165100">
                <a:moveTo>
                  <a:pt x="734568" y="70205"/>
                </a:moveTo>
                <a:lnTo>
                  <a:pt x="713778" y="56476"/>
                </a:lnTo>
                <a:lnTo>
                  <a:pt x="703021" y="49593"/>
                </a:lnTo>
                <a:lnTo>
                  <a:pt x="691794" y="42672"/>
                </a:lnTo>
                <a:lnTo>
                  <a:pt x="684187" y="53441"/>
                </a:lnTo>
                <a:lnTo>
                  <a:pt x="695375" y="60299"/>
                </a:lnTo>
                <a:lnTo>
                  <a:pt x="705980" y="67157"/>
                </a:lnTo>
                <a:lnTo>
                  <a:pt x="715987" y="74015"/>
                </a:lnTo>
                <a:lnTo>
                  <a:pt x="725424" y="80873"/>
                </a:lnTo>
                <a:lnTo>
                  <a:pt x="734568" y="70205"/>
                </a:lnTo>
                <a:close/>
              </a:path>
              <a:path w="890905" h="165100">
                <a:moveTo>
                  <a:pt x="749896" y="35052"/>
                </a:moveTo>
                <a:lnTo>
                  <a:pt x="740410" y="28206"/>
                </a:lnTo>
                <a:lnTo>
                  <a:pt x="730377" y="21348"/>
                </a:lnTo>
                <a:lnTo>
                  <a:pt x="719797" y="14478"/>
                </a:lnTo>
                <a:lnTo>
                  <a:pt x="708660" y="7620"/>
                </a:lnTo>
                <a:lnTo>
                  <a:pt x="701040" y="16764"/>
                </a:lnTo>
                <a:lnTo>
                  <a:pt x="710438" y="23012"/>
                </a:lnTo>
                <a:lnTo>
                  <a:pt x="720280" y="30111"/>
                </a:lnTo>
                <a:lnTo>
                  <a:pt x="730427" y="37820"/>
                </a:lnTo>
                <a:lnTo>
                  <a:pt x="740752" y="45821"/>
                </a:lnTo>
                <a:lnTo>
                  <a:pt x="749896" y="35052"/>
                </a:lnTo>
                <a:close/>
              </a:path>
              <a:path w="890905" h="165100">
                <a:moveTo>
                  <a:pt x="835431" y="91541"/>
                </a:moveTo>
                <a:lnTo>
                  <a:pt x="771232" y="91541"/>
                </a:lnTo>
                <a:lnTo>
                  <a:pt x="771969" y="74015"/>
                </a:lnTo>
                <a:lnTo>
                  <a:pt x="771994" y="73215"/>
                </a:lnTo>
                <a:lnTo>
                  <a:pt x="772121" y="70205"/>
                </a:lnTo>
                <a:lnTo>
                  <a:pt x="772185" y="67157"/>
                </a:lnTo>
                <a:lnTo>
                  <a:pt x="772261" y="63347"/>
                </a:lnTo>
                <a:lnTo>
                  <a:pt x="772325" y="60299"/>
                </a:lnTo>
                <a:lnTo>
                  <a:pt x="772401" y="56476"/>
                </a:lnTo>
                <a:lnTo>
                  <a:pt x="772490" y="52438"/>
                </a:lnTo>
                <a:lnTo>
                  <a:pt x="772604" y="42672"/>
                </a:lnTo>
                <a:lnTo>
                  <a:pt x="772731" y="21348"/>
                </a:lnTo>
                <a:lnTo>
                  <a:pt x="772756" y="3048"/>
                </a:lnTo>
                <a:lnTo>
                  <a:pt x="759040" y="3048"/>
                </a:lnTo>
                <a:lnTo>
                  <a:pt x="758964" y="35052"/>
                </a:lnTo>
                <a:lnTo>
                  <a:pt x="758863" y="49009"/>
                </a:lnTo>
                <a:lnTo>
                  <a:pt x="758761" y="56476"/>
                </a:lnTo>
                <a:lnTo>
                  <a:pt x="758672" y="60299"/>
                </a:lnTo>
                <a:lnTo>
                  <a:pt x="758609" y="63347"/>
                </a:lnTo>
                <a:lnTo>
                  <a:pt x="758520" y="67157"/>
                </a:lnTo>
                <a:lnTo>
                  <a:pt x="758456" y="70205"/>
                </a:lnTo>
                <a:lnTo>
                  <a:pt x="758355" y="74015"/>
                </a:lnTo>
                <a:lnTo>
                  <a:pt x="757516" y="91541"/>
                </a:lnTo>
                <a:lnTo>
                  <a:pt x="675043" y="91541"/>
                </a:lnTo>
                <a:lnTo>
                  <a:pt x="675043" y="102209"/>
                </a:lnTo>
                <a:lnTo>
                  <a:pt x="754468" y="102209"/>
                </a:lnTo>
                <a:lnTo>
                  <a:pt x="745286" y="116535"/>
                </a:lnTo>
                <a:lnTo>
                  <a:pt x="729081" y="129540"/>
                </a:lnTo>
                <a:lnTo>
                  <a:pt x="705700" y="141097"/>
                </a:lnTo>
                <a:lnTo>
                  <a:pt x="675043" y="151066"/>
                </a:lnTo>
                <a:lnTo>
                  <a:pt x="681126" y="160210"/>
                </a:lnTo>
                <a:lnTo>
                  <a:pt x="729259" y="145161"/>
                </a:lnTo>
                <a:lnTo>
                  <a:pt x="757516" y="123634"/>
                </a:lnTo>
                <a:lnTo>
                  <a:pt x="790333" y="142113"/>
                </a:lnTo>
                <a:lnTo>
                  <a:pt x="806894" y="151714"/>
                </a:lnTo>
                <a:lnTo>
                  <a:pt x="823150" y="161734"/>
                </a:lnTo>
                <a:lnTo>
                  <a:pt x="832396" y="149542"/>
                </a:lnTo>
                <a:lnTo>
                  <a:pt x="815213" y="139763"/>
                </a:lnTo>
                <a:lnTo>
                  <a:pt x="784771" y="123634"/>
                </a:lnTo>
                <a:lnTo>
                  <a:pt x="781456" y="121907"/>
                </a:lnTo>
                <a:lnTo>
                  <a:pt x="765149" y="112966"/>
                </a:lnTo>
                <a:lnTo>
                  <a:pt x="766660" y="109829"/>
                </a:lnTo>
                <a:lnTo>
                  <a:pt x="768184" y="106781"/>
                </a:lnTo>
                <a:lnTo>
                  <a:pt x="768184" y="102209"/>
                </a:lnTo>
                <a:lnTo>
                  <a:pt x="835431" y="102209"/>
                </a:lnTo>
                <a:lnTo>
                  <a:pt x="835431" y="91541"/>
                </a:lnTo>
                <a:close/>
              </a:path>
              <a:path w="890905" h="165100">
                <a:moveTo>
                  <a:pt x="890397" y="120586"/>
                </a:moveTo>
                <a:lnTo>
                  <a:pt x="875157" y="120586"/>
                </a:lnTo>
                <a:lnTo>
                  <a:pt x="864387" y="164782"/>
                </a:lnTo>
                <a:lnTo>
                  <a:pt x="876681" y="164782"/>
                </a:lnTo>
                <a:lnTo>
                  <a:pt x="890397" y="120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55811" y="5001196"/>
            <a:ext cx="887260" cy="163258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3362223" y="5001196"/>
            <a:ext cx="722630" cy="163830"/>
          </a:xfrm>
          <a:custGeom>
            <a:avLst/>
            <a:gdLst/>
            <a:ahLst/>
            <a:cxnLst/>
            <a:rect l="l" t="t" r="r" b="b"/>
            <a:pathLst>
              <a:path w="722629" h="163829">
                <a:moveTo>
                  <a:pt x="160401" y="13716"/>
                </a:moveTo>
                <a:lnTo>
                  <a:pt x="4584" y="13716"/>
                </a:lnTo>
                <a:lnTo>
                  <a:pt x="4584" y="27432"/>
                </a:lnTo>
                <a:lnTo>
                  <a:pt x="82486" y="27432"/>
                </a:lnTo>
                <a:lnTo>
                  <a:pt x="65278" y="51739"/>
                </a:lnTo>
                <a:lnTo>
                  <a:pt x="45808" y="74015"/>
                </a:lnTo>
                <a:lnTo>
                  <a:pt x="24053" y="94018"/>
                </a:lnTo>
                <a:lnTo>
                  <a:pt x="0" y="111442"/>
                </a:lnTo>
                <a:lnTo>
                  <a:pt x="3048" y="116014"/>
                </a:lnTo>
                <a:lnTo>
                  <a:pt x="6108" y="119062"/>
                </a:lnTo>
                <a:lnTo>
                  <a:pt x="9144" y="123634"/>
                </a:lnTo>
                <a:lnTo>
                  <a:pt x="27152" y="110439"/>
                </a:lnTo>
                <a:lnTo>
                  <a:pt x="44284" y="96126"/>
                </a:lnTo>
                <a:lnTo>
                  <a:pt x="60286" y="80695"/>
                </a:lnTo>
                <a:lnTo>
                  <a:pt x="74866" y="64109"/>
                </a:lnTo>
                <a:lnTo>
                  <a:pt x="74866" y="161734"/>
                </a:lnTo>
                <a:lnTo>
                  <a:pt x="88582" y="161734"/>
                </a:lnTo>
                <a:lnTo>
                  <a:pt x="88582" y="64109"/>
                </a:lnTo>
                <a:lnTo>
                  <a:pt x="88582" y="59537"/>
                </a:lnTo>
                <a:lnTo>
                  <a:pt x="79438" y="59537"/>
                </a:lnTo>
                <a:lnTo>
                  <a:pt x="85763" y="50673"/>
                </a:lnTo>
                <a:lnTo>
                  <a:pt x="91236" y="42354"/>
                </a:lnTo>
                <a:lnTo>
                  <a:pt x="96151" y="34594"/>
                </a:lnTo>
                <a:lnTo>
                  <a:pt x="100774" y="27432"/>
                </a:lnTo>
                <a:lnTo>
                  <a:pt x="160401" y="27432"/>
                </a:lnTo>
                <a:lnTo>
                  <a:pt x="160401" y="13716"/>
                </a:lnTo>
                <a:close/>
              </a:path>
              <a:path w="722629" h="163829">
                <a:moveTo>
                  <a:pt x="164973" y="102209"/>
                </a:moveTo>
                <a:lnTo>
                  <a:pt x="150050" y="92837"/>
                </a:lnTo>
                <a:lnTo>
                  <a:pt x="120269" y="73494"/>
                </a:lnTo>
                <a:lnTo>
                  <a:pt x="105359" y="64109"/>
                </a:lnTo>
                <a:lnTo>
                  <a:pt x="97739" y="74777"/>
                </a:lnTo>
                <a:lnTo>
                  <a:pt x="123875" y="93078"/>
                </a:lnTo>
                <a:lnTo>
                  <a:pt x="139166" y="103962"/>
                </a:lnTo>
                <a:lnTo>
                  <a:pt x="155740" y="116014"/>
                </a:lnTo>
                <a:lnTo>
                  <a:pt x="164973" y="102209"/>
                </a:lnTo>
                <a:close/>
              </a:path>
              <a:path w="722629" h="163829">
                <a:moveTo>
                  <a:pt x="221462" y="51917"/>
                </a:moveTo>
                <a:lnTo>
                  <a:pt x="209270" y="51917"/>
                </a:lnTo>
                <a:lnTo>
                  <a:pt x="209270" y="64109"/>
                </a:lnTo>
                <a:lnTo>
                  <a:pt x="174117" y="64109"/>
                </a:lnTo>
                <a:lnTo>
                  <a:pt x="174117" y="74777"/>
                </a:lnTo>
                <a:lnTo>
                  <a:pt x="209270" y="74777"/>
                </a:lnTo>
                <a:lnTo>
                  <a:pt x="209270" y="90017"/>
                </a:lnTo>
                <a:lnTo>
                  <a:pt x="199186" y="92049"/>
                </a:lnTo>
                <a:lnTo>
                  <a:pt x="189560" y="93637"/>
                </a:lnTo>
                <a:lnTo>
                  <a:pt x="180238" y="94957"/>
                </a:lnTo>
                <a:lnTo>
                  <a:pt x="171069" y="96113"/>
                </a:lnTo>
                <a:lnTo>
                  <a:pt x="174117" y="109918"/>
                </a:lnTo>
                <a:lnTo>
                  <a:pt x="183883" y="107581"/>
                </a:lnTo>
                <a:lnTo>
                  <a:pt x="192798" y="105270"/>
                </a:lnTo>
                <a:lnTo>
                  <a:pt x="209270" y="100685"/>
                </a:lnTo>
                <a:lnTo>
                  <a:pt x="209270" y="109918"/>
                </a:lnTo>
                <a:lnTo>
                  <a:pt x="221462" y="109918"/>
                </a:lnTo>
                <a:lnTo>
                  <a:pt x="221462" y="100685"/>
                </a:lnTo>
                <a:lnTo>
                  <a:pt x="221462" y="51917"/>
                </a:lnTo>
                <a:close/>
              </a:path>
              <a:path w="722629" h="163829">
                <a:moveTo>
                  <a:pt x="331381" y="82397"/>
                </a:moveTo>
                <a:lnTo>
                  <a:pt x="328333" y="80873"/>
                </a:lnTo>
                <a:lnTo>
                  <a:pt x="319189" y="77825"/>
                </a:lnTo>
                <a:lnTo>
                  <a:pt x="319189" y="82397"/>
                </a:lnTo>
                <a:lnTo>
                  <a:pt x="317665" y="86969"/>
                </a:lnTo>
                <a:lnTo>
                  <a:pt x="317665" y="91541"/>
                </a:lnTo>
                <a:lnTo>
                  <a:pt x="316141" y="96113"/>
                </a:lnTo>
                <a:lnTo>
                  <a:pt x="313093" y="97637"/>
                </a:lnTo>
                <a:lnTo>
                  <a:pt x="294805" y="97637"/>
                </a:lnTo>
                <a:lnTo>
                  <a:pt x="291655" y="94589"/>
                </a:lnTo>
                <a:lnTo>
                  <a:pt x="291655" y="77825"/>
                </a:lnTo>
                <a:lnTo>
                  <a:pt x="301472" y="75311"/>
                </a:lnTo>
                <a:lnTo>
                  <a:pt x="310413" y="72491"/>
                </a:lnTo>
                <a:lnTo>
                  <a:pt x="318757" y="69684"/>
                </a:lnTo>
                <a:lnTo>
                  <a:pt x="326809" y="67157"/>
                </a:lnTo>
                <a:lnTo>
                  <a:pt x="322237" y="54965"/>
                </a:lnTo>
                <a:lnTo>
                  <a:pt x="315112" y="58381"/>
                </a:lnTo>
                <a:lnTo>
                  <a:pt x="307555" y="61633"/>
                </a:lnTo>
                <a:lnTo>
                  <a:pt x="299681" y="64617"/>
                </a:lnTo>
                <a:lnTo>
                  <a:pt x="291655" y="67157"/>
                </a:lnTo>
                <a:lnTo>
                  <a:pt x="291655" y="51917"/>
                </a:lnTo>
                <a:lnTo>
                  <a:pt x="279463" y="51917"/>
                </a:lnTo>
                <a:lnTo>
                  <a:pt x="279463" y="90017"/>
                </a:lnTo>
                <a:lnTo>
                  <a:pt x="280492" y="97637"/>
                </a:lnTo>
                <a:lnTo>
                  <a:pt x="280581" y="98272"/>
                </a:lnTo>
                <a:lnTo>
                  <a:pt x="283857" y="104546"/>
                </a:lnTo>
                <a:lnTo>
                  <a:pt x="289153" y="108534"/>
                </a:lnTo>
                <a:lnTo>
                  <a:pt x="296329" y="109918"/>
                </a:lnTo>
                <a:lnTo>
                  <a:pt x="319189" y="109918"/>
                </a:lnTo>
                <a:lnTo>
                  <a:pt x="325259" y="105270"/>
                </a:lnTo>
                <a:lnTo>
                  <a:pt x="327825" y="97637"/>
                </a:lnTo>
                <a:lnTo>
                  <a:pt x="329857" y="91541"/>
                </a:lnTo>
                <a:lnTo>
                  <a:pt x="329857" y="86969"/>
                </a:lnTo>
                <a:lnTo>
                  <a:pt x="331381" y="82397"/>
                </a:lnTo>
                <a:close/>
              </a:path>
              <a:path w="722629" h="163829">
                <a:moveTo>
                  <a:pt x="332905" y="140398"/>
                </a:moveTo>
                <a:lnTo>
                  <a:pt x="289039" y="120777"/>
                </a:lnTo>
                <a:lnTo>
                  <a:pt x="269176" y="99161"/>
                </a:lnTo>
                <a:lnTo>
                  <a:pt x="256603" y="79349"/>
                </a:lnTo>
                <a:lnTo>
                  <a:pt x="256603" y="44297"/>
                </a:lnTo>
                <a:lnTo>
                  <a:pt x="331381" y="44297"/>
                </a:lnTo>
                <a:lnTo>
                  <a:pt x="331381" y="33528"/>
                </a:lnTo>
                <a:lnTo>
                  <a:pt x="256603" y="33528"/>
                </a:lnTo>
                <a:lnTo>
                  <a:pt x="256603" y="18288"/>
                </a:lnTo>
                <a:lnTo>
                  <a:pt x="273443" y="17386"/>
                </a:lnTo>
                <a:lnTo>
                  <a:pt x="304901" y="16154"/>
                </a:lnTo>
                <a:lnTo>
                  <a:pt x="319189" y="15240"/>
                </a:lnTo>
                <a:lnTo>
                  <a:pt x="317665" y="4572"/>
                </a:lnTo>
                <a:lnTo>
                  <a:pt x="288442" y="6578"/>
                </a:lnTo>
                <a:lnTo>
                  <a:pt x="255790" y="8001"/>
                </a:lnTo>
                <a:lnTo>
                  <a:pt x="219710" y="8864"/>
                </a:lnTo>
                <a:lnTo>
                  <a:pt x="180213" y="9144"/>
                </a:lnTo>
                <a:lnTo>
                  <a:pt x="181737" y="13716"/>
                </a:lnTo>
                <a:lnTo>
                  <a:pt x="181737" y="16764"/>
                </a:lnTo>
                <a:lnTo>
                  <a:pt x="183159" y="19621"/>
                </a:lnTo>
                <a:lnTo>
                  <a:pt x="183261" y="19812"/>
                </a:lnTo>
                <a:lnTo>
                  <a:pt x="197027" y="19812"/>
                </a:lnTo>
                <a:lnTo>
                  <a:pt x="214972" y="19621"/>
                </a:lnTo>
                <a:lnTo>
                  <a:pt x="230073" y="19177"/>
                </a:lnTo>
                <a:lnTo>
                  <a:pt x="244322" y="18288"/>
                </a:lnTo>
                <a:lnTo>
                  <a:pt x="244322" y="33528"/>
                </a:lnTo>
                <a:lnTo>
                  <a:pt x="171069" y="33528"/>
                </a:lnTo>
                <a:lnTo>
                  <a:pt x="171069" y="44297"/>
                </a:lnTo>
                <a:lnTo>
                  <a:pt x="244322" y="44297"/>
                </a:lnTo>
                <a:lnTo>
                  <a:pt x="244322" y="80873"/>
                </a:lnTo>
                <a:lnTo>
                  <a:pt x="212077" y="120777"/>
                </a:lnTo>
                <a:lnTo>
                  <a:pt x="169545" y="143446"/>
                </a:lnTo>
                <a:lnTo>
                  <a:pt x="172593" y="148018"/>
                </a:lnTo>
                <a:lnTo>
                  <a:pt x="175641" y="151066"/>
                </a:lnTo>
                <a:lnTo>
                  <a:pt x="177177" y="155638"/>
                </a:lnTo>
                <a:lnTo>
                  <a:pt x="199275" y="144500"/>
                </a:lnTo>
                <a:lnTo>
                  <a:pt x="217639" y="131635"/>
                </a:lnTo>
                <a:lnTo>
                  <a:pt x="232549" y="117030"/>
                </a:lnTo>
                <a:lnTo>
                  <a:pt x="244322" y="100685"/>
                </a:lnTo>
                <a:lnTo>
                  <a:pt x="244322" y="161734"/>
                </a:lnTo>
                <a:lnTo>
                  <a:pt x="256603" y="161734"/>
                </a:lnTo>
                <a:lnTo>
                  <a:pt x="256603" y="100685"/>
                </a:lnTo>
                <a:lnTo>
                  <a:pt x="256603" y="99161"/>
                </a:lnTo>
                <a:lnTo>
                  <a:pt x="283286" y="132397"/>
                </a:lnTo>
                <a:lnTo>
                  <a:pt x="323761" y="154114"/>
                </a:lnTo>
                <a:lnTo>
                  <a:pt x="332905" y="140398"/>
                </a:lnTo>
                <a:close/>
              </a:path>
              <a:path w="722629" h="163829">
                <a:moveTo>
                  <a:pt x="499402" y="117538"/>
                </a:moveTo>
                <a:lnTo>
                  <a:pt x="493306" y="116014"/>
                </a:lnTo>
                <a:lnTo>
                  <a:pt x="488734" y="112966"/>
                </a:lnTo>
                <a:lnTo>
                  <a:pt x="485686" y="111442"/>
                </a:lnTo>
                <a:lnTo>
                  <a:pt x="484162" y="122110"/>
                </a:lnTo>
                <a:lnTo>
                  <a:pt x="484162" y="129730"/>
                </a:lnTo>
                <a:lnTo>
                  <a:pt x="481114" y="135826"/>
                </a:lnTo>
                <a:lnTo>
                  <a:pt x="479590" y="140398"/>
                </a:lnTo>
                <a:lnTo>
                  <a:pt x="475018" y="141922"/>
                </a:lnTo>
                <a:lnTo>
                  <a:pt x="423011" y="141922"/>
                </a:lnTo>
                <a:lnTo>
                  <a:pt x="419963" y="138874"/>
                </a:lnTo>
                <a:lnTo>
                  <a:pt x="419963" y="112966"/>
                </a:lnTo>
                <a:lnTo>
                  <a:pt x="479590" y="112966"/>
                </a:lnTo>
                <a:lnTo>
                  <a:pt x="479590" y="100685"/>
                </a:lnTo>
                <a:lnTo>
                  <a:pt x="479590" y="73253"/>
                </a:lnTo>
                <a:lnTo>
                  <a:pt x="479590" y="61061"/>
                </a:lnTo>
                <a:lnTo>
                  <a:pt x="479590" y="33528"/>
                </a:lnTo>
                <a:lnTo>
                  <a:pt x="479590" y="21336"/>
                </a:lnTo>
                <a:lnTo>
                  <a:pt x="465772" y="21336"/>
                </a:lnTo>
                <a:lnTo>
                  <a:pt x="465772" y="33528"/>
                </a:lnTo>
                <a:lnTo>
                  <a:pt x="465772" y="61061"/>
                </a:lnTo>
                <a:lnTo>
                  <a:pt x="465772" y="73253"/>
                </a:lnTo>
                <a:lnTo>
                  <a:pt x="465772" y="100685"/>
                </a:lnTo>
                <a:lnTo>
                  <a:pt x="419963" y="100685"/>
                </a:lnTo>
                <a:lnTo>
                  <a:pt x="419963" y="73253"/>
                </a:lnTo>
                <a:lnTo>
                  <a:pt x="465772" y="73253"/>
                </a:lnTo>
                <a:lnTo>
                  <a:pt x="465772" y="61061"/>
                </a:lnTo>
                <a:lnTo>
                  <a:pt x="419963" y="61061"/>
                </a:lnTo>
                <a:lnTo>
                  <a:pt x="419963" y="33528"/>
                </a:lnTo>
                <a:lnTo>
                  <a:pt x="465772" y="33528"/>
                </a:lnTo>
                <a:lnTo>
                  <a:pt x="465772" y="21336"/>
                </a:lnTo>
                <a:lnTo>
                  <a:pt x="419963" y="21336"/>
                </a:lnTo>
                <a:lnTo>
                  <a:pt x="419963" y="0"/>
                </a:lnTo>
                <a:lnTo>
                  <a:pt x="406247" y="0"/>
                </a:lnTo>
                <a:lnTo>
                  <a:pt x="406247" y="100685"/>
                </a:lnTo>
                <a:lnTo>
                  <a:pt x="358914" y="100685"/>
                </a:lnTo>
                <a:lnTo>
                  <a:pt x="358914" y="73253"/>
                </a:lnTo>
                <a:lnTo>
                  <a:pt x="406247" y="73253"/>
                </a:lnTo>
                <a:lnTo>
                  <a:pt x="406247" y="61061"/>
                </a:lnTo>
                <a:lnTo>
                  <a:pt x="358914" y="61061"/>
                </a:lnTo>
                <a:lnTo>
                  <a:pt x="358914" y="33528"/>
                </a:lnTo>
                <a:lnTo>
                  <a:pt x="406247" y="33528"/>
                </a:lnTo>
                <a:lnTo>
                  <a:pt x="406247" y="21336"/>
                </a:lnTo>
                <a:lnTo>
                  <a:pt x="345186" y="21336"/>
                </a:lnTo>
                <a:lnTo>
                  <a:pt x="345186" y="125158"/>
                </a:lnTo>
                <a:lnTo>
                  <a:pt x="358914" y="125158"/>
                </a:lnTo>
                <a:lnTo>
                  <a:pt x="358914" y="112966"/>
                </a:lnTo>
                <a:lnTo>
                  <a:pt x="406247" y="112966"/>
                </a:lnTo>
                <a:lnTo>
                  <a:pt x="406247" y="132778"/>
                </a:lnTo>
                <a:lnTo>
                  <a:pt x="407543" y="141922"/>
                </a:lnTo>
                <a:lnTo>
                  <a:pt x="407670" y="142786"/>
                </a:lnTo>
                <a:lnTo>
                  <a:pt x="411975" y="149923"/>
                </a:lnTo>
                <a:lnTo>
                  <a:pt x="419138" y="154216"/>
                </a:lnTo>
                <a:lnTo>
                  <a:pt x="429209" y="155638"/>
                </a:lnTo>
                <a:lnTo>
                  <a:pt x="471868" y="155638"/>
                </a:lnTo>
                <a:lnTo>
                  <a:pt x="480212" y="154546"/>
                </a:lnTo>
                <a:lnTo>
                  <a:pt x="486803" y="151460"/>
                </a:lnTo>
                <a:lnTo>
                  <a:pt x="491680" y="146646"/>
                </a:lnTo>
                <a:lnTo>
                  <a:pt x="494055" y="141922"/>
                </a:lnTo>
                <a:lnTo>
                  <a:pt x="494830" y="140398"/>
                </a:lnTo>
                <a:lnTo>
                  <a:pt x="496354" y="132778"/>
                </a:lnTo>
                <a:lnTo>
                  <a:pt x="497878" y="126682"/>
                </a:lnTo>
                <a:lnTo>
                  <a:pt x="499402" y="117538"/>
                </a:lnTo>
                <a:close/>
              </a:path>
              <a:path w="722629" h="163829">
                <a:moveTo>
                  <a:pt x="563600" y="74777"/>
                </a:moveTo>
                <a:lnTo>
                  <a:pt x="558965" y="69570"/>
                </a:lnTo>
                <a:lnTo>
                  <a:pt x="554951" y="65633"/>
                </a:lnTo>
                <a:lnTo>
                  <a:pt x="554367" y="65062"/>
                </a:lnTo>
                <a:lnTo>
                  <a:pt x="550011" y="61061"/>
                </a:lnTo>
                <a:lnTo>
                  <a:pt x="545211" y="56489"/>
                </a:lnTo>
                <a:lnTo>
                  <a:pt x="540651" y="61061"/>
                </a:lnTo>
                <a:lnTo>
                  <a:pt x="540651" y="45821"/>
                </a:lnTo>
                <a:lnTo>
                  <a:pt x="560451" y="45821"/>
                </a:lnTo>
                <a:lnTo>
                  <a:pt x="560451" y="33528"/>
                </a:lnTo>
                <a:lnTo>
                  <a:pt x="540651" y="33528"/>
                </a:lnTo>
                <a:lnTo>
                  <a:pt x="540651" y="0"/>
                </a:lnTo>
                <a:lnTo>
                  <a:pt x="528447" y="0"/>
                </a:lnTo>
                <a:lnTo>
                  <a:pt x="528447" y="33528"/>
                </a:lnTo>
                <a:lnTo>
                  <a:pt x="507022" y="33528"/>
                </a:lnTo>
                <a:lnTo>
                  <a:pt x="507022" y="45821"/>
                </a:lnTo>
                <a:lnTo>
                  <a:pt x="528447" y="45821"/>
                </a:lnTo>
                <a:lnTo>
                  <a:pt x="524408" y="60667"/>
                </a:lnTo>
                <a:lnTo>
                  <a:pt x="519061" y="75349"/>
                </a:lnTo>
                <a:lnTo>
                  <a:pt x="512292" y="89763"/>
                </a:lnTo>
                <a:lnTo>
                  <a:pt x="503974" y="103733"/>
                </a:lnTo>
                <a:lnTo>
                  <a:pt x="507022" y="108305"/>
                </a:lnTo>
                <a:lnTo>
                  <a:pt x="508546" y="112966"/>
                </a:lnTo>
                <a:lnTo>
                  <a:pt x="510070" y="117538"/>
                </a:lnTo>
                <a:lnTo>
                  <a:pt x="515543" y="108902"/>
                </a:lnTo>
                <a:lnTo>
                  <a:pt x="520344" y="99161"/>
                </a:lnTo>
                <a:lnTo>
                  <a:pt x="520433" y="98983"/>
                </a:lnTo>
                <a:lnTo>
                  <a:pt x="524725" y="87668"/>
                </a:lnTo>
                <a:lnTo>
                  <a:pt x="528447" y="74777"/>
                </a:lnTo>
                <a:lnTo>
                  <a:pt x="528447" y="161734"/>
                </a:lnTo>
                <a:lnTo>
                  <a:pt x="540651" y="161734"/>
                </a:lnTo>
                <a:lnTo>
                  <a:pt x="540651" y="74777"/>
                </a:lnTo>
                <a:lnTo>
                  <a:pt x="540651" y="65633"/>
                </a:lnTo>
                <a:lnTo>
                  <a:pt x="549795" y="74777"/>
                </a:lnTo>
                <a:lnTo>
                  <a:pt x="554355" y="82397"/>
                </a:lnTo>
                <a:lnTo>
                  <a:pt x="563600" y="74777"/>
                </a:lnTo>
                <a:close/>
              </a:path>
              <a:path w="722629" h="163829">
                <a:moveTo>
                  <a:pt x="665899" y="88493"/>
                </a:moveTo>
                <a:lnTo>
                  <a:pt x="617029" y="88493"/>
                </a:lnTo>
                <a:lnTo>
                  <a:pt x="617029" y="67157"/>
                </a:lnTo>
                <a:lnTo>
                  <a:pt x="644461" y="67157"/>
                </a:lnTo>
                <a:lnTo>
                  <a:pt x="644461" y="71729"/>
                </a:lnTo>
                <a:lnTo>
                  <a:pt x="656755" y="71729"/>
                </a:lnTo>
                <a:lnTo>
                  <a:pt x="656755" y="67157"/>
                </a:lnTo>
                <a:lnTo>
                  <a:pt x="656755" y="25908"/>
                </a:lnTo>
                <a:lnTo>
                  <a:pt x="644461" y="25908"/>
                </a:lnTo>
                <a:lnTo>
                  <a:pt x="644461" y="36576"/>
                </a:lnTo>
                <a:lnTo>
                  <a:pt x="644461" y="56489"/>
                </a:lnTo>
                <a:lnTo>
                  <a:pt x="617029" y="56489"/>
                </a:lnTo>
                <a:lnTo>
                  <a:pt x="617029" y="36576"/>
                </a:lnTo>
                <a:lnTo>
                  <a:pt x="644461" y="36576"/>
                </a:lnTo>
                <a:lnTo>
                  <a:pt x="644461" y="25908"/>
                </a:lnTo>
                <a:lnTo>
                  <a:pt x="630758" y="25908"/>
                </a:lnTo>
                <a:lnTo>
                  <a:pt x="635317" y="19812"/>
                </a:lnTo>
                <a:lnTo>
                  <a:pt x="639902" y="12192"/>
                </a:lnTo>
                <a:lnTo>
                  <a:pt x="644461" y="6096"/>
                </a:lnTo>
                <a:lnTo>
                  <a:pt x="633793" y="0"/>
                </a:lnTo>
                <a:lnTo>
                  <a:pt x="629246" y="6629"/>
                </a:lnTo>
                <a:lnTo>
                  <a:pt x="624840" y="12954"/>
                </a:lnTo>
                <a:lnTo>
                  <a:pt x="620725" y="19291"/>
                </a:lnTo>
                <a:lnTo>
                  <a:pt x="617029" y="25908"/>
                </a:lnTo>
                <a:lnTo>
                  <a:pt x="591032" y="25908"/>
                </a:lnTo>
                <a:lnTo>
                  <a:pt x="600176" y="19812"/>
                </a:lnTo>
                <a:lnTo>
                  <a:pt x="595604" y="12192"/>
                </a:lnTo>
                <a:lnTo>
                  <a:pt x="586460" y="0"/>
                </a:lnTo>
                <a:lnTo>
                  <a:pt x="575792" y="6096"/>
                </a:lnTo>
                <a:lnTo>
                  <a:pt x="581888" y="12192"/>
                </a:lnTo>
                <a:lnTo>
                  <a:pt x="584936" y="18288"/>
                </a:lnTo>
                <a:lnTo>
                  <a:pt x="589508" y="25908"/>
                </a:lnTo>
                <a:lnTo>
                  <a:pt x="566648" y="25908"/>
                </a:lnTo>
                <a:lnTo>
                  <a:pt x="566648" y="36576"/>
                </a:lnTo>
                <a:lnTo>
                  <a:pt x="604748" y="36576"/>
                </a:lnTo>
                <a:lnTo>
                  <a:pt x="604748" y="56489"/>
                </a:lnTo>
                <a:lnTo>
                  <a:pt x="604748" y="67157"/>
                </a:lnTo>
                <a:lnTo>
                  <a:pt x="604748" y="88493"/>
                </a:lnTo>
                <a:lnTo>
                  <a:pt x="575792" y="88493"/>
                </a:lnTo>
                <a:lnTo>
                  <a:pt x="578840" y="67157"/>
                </a:lnTo>
                <a:lnTo>
                  <a:pt x="604748" y="67157"/>
                </a:lnTo>
                <a:lnTo>
                  <a:pt x="604748" y="56489"/>
                </a:lnTo>
                <a:lnTo>
                  <a:pt x="568172" y="56489"/>
                </a:lnTo>
                <a:lnTo>
                  <a:pt x="563613" y="98983"/>
                </a:lnTo>
                <a:lnTo>
                  <a:pt x="563600" y="99161"/>
                </a:lnTo>
                <a:lnTo>
                  <a:pt x="598652" y="99161"/>
                </a:lnTo>
                <a:lnTo>
                  <a:pt x="588403" y="111226"/>
                </a:lnTo>
                <a:lnTo>
                  <a:pt x="576160" y="122110"/>
                </a:lnTo>
                <a:lnTo>
                  <a:pt x="562165" y="131826"/>
                </a:lnTo>
                <a:lnTo>
                  <a:pt x="546735" y="140398"/>
                </a:lnTo>
                <a:lnTo>
                  <a:pt x="555879" y="149542"/>
                </a:lnTo>
                <a:lnTo>
                  <a:pt x="569976" y="140970"/>
                </a:lnTo>
                <a:lnTo>
                  <a:pt x="582637" y="131254"/>
                </a:lnTo>
                <a:lnTo>
                  <a:pt x="594118" y="120370"/>
                </a:lnTo>
                <a:lnTo>
                  <a:pt x="604748" y="108305"/>
                </a:lnTo>
                <a:lnTo>
                  <a:pt x="604748" y="161734"/>
                </a:lnTo>
                <a:lnTo>
                  <a:pt x="617029" y="161734"/>
                </a:lnTo>
                <a:lnTo>
                  <a:pt x="617029" y="108305"/>
                </a:lnTo>
                <a:lnTo>
                  <a:pt x="617029" y="99161"/>
                </a:lnTo>
                <a:lnTo>
                  <a:pt x="652183" y="99161"/>
                </a:lnTo>
                <a:lnTo>
                  <a:pt x="650557" y="109918"/>
                </a:lnTo>
                <a:lnTo>
                  <a:pt x="650557" y="117538"/>
                </a:lnTo>
                <a:lnTo>
                  <a:pt x="649046" y="123634"/>
                </a:lnTo>
                <a:lnTo>
                  <a:pt x="647509" y="128206"/>
                </a:lnTo>
                <a:lnTo>
                  <a:pt x="644461" y="129730"/>
                </a:lnTo>
                <a:lnTo>
                  <a:pt x="636841" y="128206"/>
                </a:lnTo>
                <a:lnTo>
                  <a:pt x="627697" y="128206"/>
                </a:lnTo>
                <a:lnTo>
                  <a:pt x="618553" y="126682"/>
                </a:lnTo>
                <a:lnTo>
                  <a:pt x="620090" y="129730"/>
                </a:lnTo>
                <a:lnTo>
                  <a:pt x="621614" y="134302"/>
                </a:lnTo>
                <a:lnTo>
                  <a:pt x="621614" y="140398"/>
                </a:lnTo>
                <a:lnTo>
                  <a:pt x="627697" y="140398"/>
                </a:lnTo>
                <a:lnTo>
                  <a:pt x="635317" y="141922"/>
                </a:lnTo>
                <a:lnTo>
                  <a:pt x="639902" y="141922"/>
                </a:lnTo>
                <a:lnTo>
                  <a:pt x="648208" y="140830"/>
                </a:lnTo>
                <a:lnTo>
                  <a:pt x="654646" y="137731"/>
                </a:lnTo>
                <a:lnTo>
                  <a:pt x="659053" y="132930"/>
                </a:lnTo>
                <a:lnTo>
                  <a:pt x="660209" y="129730"/>
                </a:lnTo>
                <a:lnTo>
                  <a:pt x="661327" y="126682"/>
                </a:lnTo>
                <a:lnTo>
                  <a:pt x="662178" y="120370"/>
                </a:lnTo>
                <a:lnTo>
                  <a:pt x="662254" y="119862"/>
                </a:lnTo>
                <a:lnTo>
                  <a:pt x="663016" y="111226"/>
                </a:lnTo>
                <a:lnTo>
                  <a:pt x="664108" y="100469"/>
                </a:lnTo>
                <a:lnTo>
                  <a:pt x="665899" y="88493"/>
                </a:lnTo>
                <a:close/>
              </a:path>
              <a:path w="722629" h="163829">
                <a:moveTo>
                  <a:pt x="720864" y="119062"/>
                </a:moveTo>
                <a:lnTo>
                  <a:pt x="705612" y="119062"/>
                </a:lnTo>
                <a:lnTo>
                  <a:pt x="696468" y="163258"/>
                </a:lnTo>
                <a:lnTo>
                  <a:pt x="707136" y="163258"/>
                </a:lnTo>
                <a:lnTo>
                  <a:pt x="720864" y="119062"/>
                </a:lnTo>
                <a:close/>
              </a:path>
              <a:path w="722629" h="163829">
                <a:moveTo>
                  <a:pt x="722376" y="51917"/>
                </a:moveTo>
                <a:lnTo>
                  <a:pt x="719340" y="50393"/>
                </a:lnTo>
                <a:lnTo>
                  <a:pt x="717804" y="47345"/>
                </a:lnTo>
                <a:lnTo>
                  <a:pt x="707136" y="47345"/>
                </a:lnTo>
                <a:lnTo>
                  <a:pt x="705612" y="50393"/>
                </a:lnTo>
                <a:lnTo>
                  <a:pt x="702576" y="51917"/>
                </a:lnTo>
                <a:lnTo>
                  <a:pt x="702576" y="62585"/>
                </a:lnTo>
                <a:lnTo>
                  <a:pt x="705612" y="64109"/>
                </a:lnTo>
                <a:lnTo>
                  <a:pt x="707136" y="67157"/>
                </a:lnTo>
                <a:lnTo>
                  <a:pt x="717804" y="67157"/>
                </a:lnTo>
                <a:lnTo>
                  <a:pt x="719340" y="64109"/>
                </a:lnTo>
                <a:lnTo>
                  <a:pt x="722376" y="62585"/>
                </a:lnTo>
                <a:lnTo>
                  <a:pt x="722376" y="519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200715" y="4998148"/>
            <a:ext cx="669290" cy="165100"/>
          </a:xfrm>
          <a:custGeom>
            <a:avLst/>
            <a:gdLst/>
            <a:ahLst/>
            <a:cxnLst/>
            <a:rect l="l" t="t" r="r" b="b"/>
            <a:pathLst>
              <a:path w="669289" h="165100">
                <a:moveTo>
                  <a:pt x="142011" y="86969"/>
                </a:moveTo>
                <a:lnTo>
                  <a:pt x="129819" y="86969"/>
                </a:lnTo>
                <a:lnTo>
                  <a:pt x="129819" y="97637"/>
                </a:lnTo>
                <a:lnTo>
                  <a:pt x="129819" y="117538"/>
                </a:lnTo>
                <a:lnTo>
                  <a:pt x="129819" y="126682"/>
                </a:lnTo>
                <a:lnTo>
                  <a:pt x="129819" y="146494"/>
                </a:lnTo>
                <a:lnTo>
                  <a:pt x="90106" y="146494"/>
                </a:lnTo>
                <a:lnTo>
                  <a:pt x="90106" y="126682"/>
                </a:lnTo>
                <a:lnTo>
                  <a:pt x="129819" y="126682"/>
                </a:lnTo>
                <a:lnTo>
                  <a:pt x="129819" y="117538"/>
                </a:lnTo>
                <a:lnTo>
                  <a:pt x="90106" y="117538"/>
                </a:lnTo>
                <a:lnTo>
                  <a:pt x="90106" y="97637"/>
                </a:lnTo>
                <a:lnTo>
                  <a:pt x="129819" y="97637"/>
                </a:lnTo>
                <a:lnTo>
                  <a:pt x="129819" y="86969"/>
                </a:lnTo>
                <a:lnTo>
                  <a:pt x="77812" y="86969"/>
                </a:lnTo>
                <a:lnTo>
                  <a:pt x="77812" y="97637"/>
                </a:lnTo>
                <a:lnTo>
                  <a:pt x="77812" y="117538"/>
                </a:lnTo>
                <a:lnTo>
                  <a:pt x="77812" y="126682"/>
                </a:lnTo>
                <a:lnTo>
                  <a:pt x="77812" y="146494"/>
                </a:lnTo>
                <a:lnTo>
                  <a:pt x="36576" y="146494"/>
                </a:lnTo>
                <a:lnTo>
                  <a:pt x="36576" y="126682"/>
                </a:lnTo>
                <a:lnTo>
                  <a:pt x="77812" y="126682"/>
                </a:lnTo>
                <a:lnTo>
                  <a:pt x="77812" y="117538"/>
                </a:lnTo>
                <a:lnTo>
                  <a:pt x="36576" y="117538"/>
                </a:lnTo>
                <a:lnTo>
                  <a:pt x="36576" y="97637"/>
                </a:lnTo>
                <a:lnTo>
                  <a:pt x="77812" y="97637"/>
                </a:lnTo>
                <a:lnTo>
                  <a:pt x="77812" y="86969"/>
                </a:lnTo>
                <a:lnTo>
                  <a:pt x="25908" y="86969"/>
                </a:lnTo>
                <a:lnTo>
                  <a:pt x="25908" y="163258"/>
                </a:lnTo>
                <a:lnTo>
                  <a:pt x="36576" y="163258"/>
                </a:lnTo>
                <a:lnTo>
                  <a:pt x="36576" y="157162"/>
                </a:lnTo>
                <a:lnTo>
                  <a:pt x="129819" y="157162"/>
                </a:lnTo>
                <a:lnTo>
                  <a:pt x="129819" y="163258"/>
                </a:lnTo>
                <a:lnTo>
                  <a:pt x="142011" y="163258"/>
                </a:lnTo>
                <a:lnTo>
                  <a:pt x="142011" y="157162"/>
                </a:lnTo>
                <a:lnTo>
                  <a:pt x="142011" y="146494"/>
                </a:lnTo>
                <a:lnTo>
                  <a:pt x="142011" y="126682"/>
                </a:lnTo>
                <a:lnTo>
                  <a:pt x="142011" y="117538"/>
                </a:lnTo>
                <a:lnTo>
                  <a:pt x="142011" y="97637"/>
                </a:lnTo>
                <a:lnTo>
                  <a:pt x="142011" y="86969"/>
                </a:lnTo>
                <a:close/>
              </a:path>
              <a:path w="669289" h="165100">
                <a:moveTo>
                  <a:pt x="166395" y="71729"/>
                </a:moveTo>
                <a:lnTo>
                  <a:pt x="147777" y="70281"/>
                </a:lnTo>
                <a:lnTo>
                  <a:pt x="135216" y="68681"/>
                </a:lnTo>
                <a:lnTo>
                  <a:pt x="130721" y="68110"/>
                </a:lnTo>
                <a:lnTo>
                  <a:pt x="115087" y="65087"/>
                </a:lnTo>
                <a:lnTo>
                  <a:pt x="100774" y="61061"/>
                </a:lnTo>
                <a:lnTo>
                  <a:pt x="111582" y="55054"/>
                </a:lnTo>
                <a:lnTo>
                  <a:pt x="113639" y="53911"/>
                </a:lnTo>
                <a:lnTo>
                  <a:pt x="124815" y="46164"/>
                </a:lnTo>
                <a:lnTo>
                  <a:pt x="134277" y="37833"/>
                </a:lnTo>
                <a:lnTo>
                  <a:pt x="142011" y="28956"/>
                </a:lnTo>
                <a:lnTo>
                  <a:pt x="142011" y="18288"/>
                </a:lnTo>
                <a:lnTo>
                  <a:pt x="125158" y="18288"/>
                </a:lnTo>
                <a:lnTo>
                  <a:pt x="125158" y="28956"/>
                </a:lnTo>
                <a:lnTo>
                  <a:pt x="116598" y="35814"/>
                </a:lnTo>
                <a:lnTo>
                  <a:pt x="107061" y="42532"/>
                </a:lnTo>
                <a:lnTo>
                  <a:pt x="96647" y="48983"/>
                </a:lnTo>
                <a:lnTo>
                  <a:pt x="85521" y="54978"/>
                </a:lnTo>
                <a:lnTo>
                  <a:pt x="75501" y="49187"/>
                </a:lnTo>
                <a:lnTo>
                  <a:pt x="66205" y="43103"/>
                </a:lnTo>
                <a:lnTo>
                  <a:pt x="57785" y="36449"/>
                </a:lnTo>
                <a:lnTo>
                  <a:pt x="54889" y="33528"/>
                </a:lnTo>
                <a:lnTo>
                  <a:pt x="50380" y="28956"/>
                </a:lnTo>
                <a:lnTo>
                  <a:pt x="125158" y="28956"/>
                </a:lnTo>
                <a:lnTo>
                  <a:pt x="125158" y="18288"/>
                </a:lnTo>
                <a:lnTo>
                  <a:pt x="53441" y="18288"/>
                </a:lnTo>
                <a:lnTo>
                  <a:pt x="59524" y="9144"/>
                </a:lnTo>
                <a:lnTo>
                  <a:pt x="61048" y="6096"/>
                </a:lnTo>
                <a:lnTo>
                  <a:pt x="48856" y="0"/>
                </a:lnTo>
                <a:lnTo>
                  <a:pt x="40220" y="13677"/>
                </a:lnTo>
                <a:lnTo>
                  <a:pt x="30137" y="27063"/>
                </a:lnTo>
                <a:lnTo>
                  <a:pt x="18338" y="39916"/>
                </a:lnTo>
                <a:lnTo>
                  <a:pt x="4572" y="51917"/>
                </a:lnTo>
                <a:lnTo>
                  <a:pt x="13716" y="61061"/>
                </a:lnTo>
                <a:lnTo>
                  <a:pt x="41236" y="33528"/>
                </a:lnTo>
                <a:lnTo>
                  <a:pt x="47282" y="41262"/>
                </a:lnTo>
                <a:lnTo>
                  <a:pt x="54190" y="48437"/>
                </a:lnTo>
                <a:lnTo>
                  <a:pt x="62242" y="55054"/>
                </a:lnTo>
                <a:lnTo>
                  <a:pt x="71729" y="61061"/>
                </a:lnTo>
                <a:lnTo>
                  <a:pt x="55372" y="66471"/>
                </a:lnTo>
                <a:lnTo>
                  <a:pt x="38138" y="71158"/>
                </a:lnTo>
                <a:lnTo>
                  <a:pt x="19608" y="75018"/>
                </a:lnTo>
                <a:lnTo>
                  <a:pt x="0" y="77825"/>
                </a:lnTo>
                <a:lnTo>
                  <a:pt x="3048" y="82397"/>
                </a:lnTo>
                <a:lnTo>
                  <a:pt x="4572" y="85445"/>
                </a:lnTo>
                <a:lnTo>
                  <a:pt x="7620" y="90017"/>
                </a:lnTo>
                <a:lnTo>
                  <a:pt x="29438" y="85445"/>
                </a:lnTo>
                <a:lnTo>
                  <a:pt x="49999" y="80505"/>
                </a:lnTo>
                <a:lnTo>
                  <a:pt x="68618" y="75018"/>
                </a:lnTo>
                <a:lnTo>
                  <a:pt x="85534" y="68681"/>
                </a:lnTo>
                <a:lnTo>
                  <a:pt x="101015" y="74091"/>
                </a:lnTo>
                <a:lnTo>
                  <a:pt x="117957" y="78778"/>
                </a:lnTo>
                <a:lnTo>
                  <a:pt x="136613" y="82613"/>
                </a:lnTo>
                <a:lnTo>
                  <a:pt x="157251" y="85445"/>
                </a:lnTo>
                <a:lnTo>
                  <a:pt x="158775" y="80873"/>
                </a:lnTo>
                <a:lnTo>
                  <a:pt x="161836" y="76301"/>
                </a:lnTo>
                <a:lnTo>
                  <a:pt x="166395" y="71729"/>
                </a:lnTo>
                <a:close/>
              </a:path>
              <a:path w="669289" h="165100">
                <a:moveTo>
                  <a:pt x="241261" y="125158"/>
                </a:moveTo>
                <a:lnTo>
                  <a:pt x="236689" y="107137"/>
                </a:lnTo>
                <a:lnTo>
                  <a:pt x="232117" y="89839"/>
                </a:lnTo>
                <a:lnTo>
                  <a:pt x="227545" y="73431"/>
                </a:lnTo>
                <a:lnTo>
                  <a:pt x="222973" y="58013"/>
                </a:lnTo>
                <a:lnTo>
                  <a:pt x="209169" y="62585"/>
                </a:lnTo>
                <a:lnTo>
                  <a:pt x="214642" y="79502"/>
                </a:lnTo>
                <a:lnTo>
                  <a:pt x="219532" y="96126"/>
                </a:lnTo>
                <a:lnTo>
                  <a:pt x="223824" y="112776"/>
                </a:lnTo>
                <a:lnTo>
                  <a:pt x="227545" y="129730"/>
                </a:lnTo>
                <a:lnTo>
                  <a:pt x="241261" y="125158"/>
                </a:lnTo>
                <a:close/>
              </a:path>
              <a:path w="669289" h="165100">
                <a:moveTo>
                  <a:pt x="276415" y="116014"/>
                </a:moveTo>
                <a:lnTo>
                  <a:pt x="273621" y="98234"/>
                </a:lnTo>
                <a:lnTo>
                  <a:pt x="270129" y="81457"/>
                </a:lnTo>
                <a:lnTo>
                  <a:pt x="266331" y="65570"/>
                </a:lnTo>
                <a:lnTo>
                  <a:pt x="262699" y="50393"/>
                </a:lnTo>
                <a:lnTo>
                  <a:pt x="248881" y="53441"/>
                </a:lnTo>
                <a:lnTo>
                  <a:pt x="253161" y="70573"/>
                </a:lnTo>
                <a:lnTo>
                  <a:pt x="256895" y="87553"/>
                </a:lnTo>
                <a:lnTo>
                  <a:pt x="260007" y="103974"/>
                </a:lnTo>
                <a:lnTo>
                  <a:pt x="262699" y="120586"/>
                </a:lnTo>
                <a:lnTo>
                  <a:pt x="276415" y="116014"/>
                </a:lnTo>
                <a:close/>
              </a:path>
              <a:path w="669289" h="165100">
                <a:moveTo>
                  <a:pt x="329844" y="25908"/>
                </a:moveTo>
                <a:lnTo>
                  <a:pt x="262699" y="25908"/>
                </a:lnTo>
                <a:lnTo>
                  <a:pt x="271843" y="21336"/>
                </a:lnTo>
                <a:lnTo>
                  <a:pt x="267271" y="13716"/>
                </a:lnTo>
                <a:lnTo>
                  <a:pt x="262699" y="7620"/>
                </a:lnTo>
                <a:lnTo>
                  <a:pt x="258025" y="1524"/>
                </a:lnTo>
                <a:lnTo>
                  <a:pt x="245833" y="7620"/>
                </a:lnTo>
                <a:lnTo>
                  <a:pt x="250405" y="13716"/>
                </a:lnTo>
                <a:lnTo>
                  <a:pt x="253466" y="19812"/>
                </a:lnTo>
                <a:lnTo>
                  <a:pt x="258025" y="25908"/>
                </a:lnTo>
                <a:lnTo>
                  <a:pt x="187833" y="25908"/>
                </a:lnTo>
                <a:lnTo>
                  <a:pt x="187706" y="80340"/>
                </a:lnTo>
                <a:lnTo>
                  <a:pt x="186664" y="103073"/>
                </a:lnTo>
                <a:lnTo>
                  <a:pt x="183057" y="124015"/>
                </a:lnTo>
                <a:lnTo>
                  <a:pt x="176860" y="140931"/>
                </a:lnTo>
                <a:lnTo>
                  <a:pt x="167919" y="154114"/>
                </a:lnTo>
                <a:lnTo>
                  <a:pt x="172593" y="157162"/>
                </a:lnTo>
                <a:lnTo>
                  <a:pt x="175641" y="161734"/>
                </a:lnTo>
                <a:lnTo>
                  <a:pt x="178689" y="164782"/>
                </a:lnTo>
                <a:lnTo>
                  <a:pt x="188683" y="148209"/>
                </a:lnTo>
                <a:lnTo>
                  <a:pt x="195834" y="128206"/>
                </a:lnTo>
                <a:lnTo>
                  <a:pt x="200113" y="104749"/>
                </a:lnTo>
                <a:lnTo>
                  <a:pt x="201295" y="82486"/>
                </a:lnTo>
                <a:lnTo>
                  <a:pt x="201409" y="80340"/>
                </a:lnTo>
                <a:lnTo>
                  <a:pt x="201460" y="79502"/>
                </a:lnTo>
                <a:lnTo>
                  <a:pt x="201549" y="38100"/>
                </a:lnTo>
                <a:lnTo>
                  <a:pt x="329844" y="38100"/>
                </a:lnTo>
                <a:lnTo>
                  <a:pt x="329844" y="25908"/>
                </a:lnTo>
                <a:close/>
              </a:path>
              <a:path w="669289" h="165100">
                <a:moveTo>
                  <a:pt x="331368" y="141922"/>
                </a:moveTo>
                <a:lnTo>
                  <a:pt x="291655" y="141922"/>
                </a:lnTo>
                <a:lnTo>
                  <a:pt x="297637" y="125361"/>
                </a:lnTo>
                <a:lnTo>
                  <a:pt x="304076" y="105498"/>
                </a:lnTo>
                <a:lnTo>
                  <a:pt x="310794" y="82486"/>
                </a:lnTo>
                <a:lnTo>
                  <a:pt x="317652" y="56489"/>
                </a:lnTo>
                <a:lnTo>
                  <a:pt x="303847" y="53441"/>
                </a:lnTo>
                <a:lnTo>
                  <a:pt x="296989" y="80340"/>
                </a:lnTo>
                <a:lnTo>
                  <a:pt x="290131" y="103974"/>
                </a:lnTo>
                <a:lnTo>
                  <a:pt x="283273" y="124460"/>
                </a:lnTo>
                <a:lnTo>
                  <a:pt x="276415" y="141922"/>
                </a:lnTo>
                <a:lnTo>
                  <a:pt x="201549" y="141922"/>
                </a:lnTo>
                <a:lnTo>
                  <a:pt x="201549" y="155638"/>
                </a:lnTo>
                <a:lnTo>
                  <a:pt x="331368" y="155638"/>
                </a:lnTo>
                <a:lnTo>
                  <a:pt x="331368" y="141922"/>
                </a:lnTo>
                <a:close/>
              </a:path>
              <a:path w="669289" h="165100">
                <a:moveTo>
                  <a:pt x="366522" y="117538"/>
                </a:moveTo>
                <a:lnTo>
                  <a:pt x="354330" y="114490"/>
                </a:lnTo>
                <a:lnTo>
                  <a:pt x="351447" y="123634"/>
                </a:lnTo>
                <a:lnTo>
                  <a:pt x="347764" y="132588"/>
                </a:lnTo>
                <a:lnTo>
                  <a:pt x="343509" y="141287"/>
                </a:lnTo>
                <a:lnTo>
                  <a:pt x="338988" y="149542"/>
                </a:lnTo>
                <a:lnTo>
                  <a:pt x="348132" y="152590"/>
                </a:lnTo>
                <a:lnTo>
                  <a:pt x="351180" y="154114"/>
                </a:lnTo>
                <a:lnTo>
                  <a:pt x="356400" y="144970"/>
                </a:lnTo>
                <a:lnTo>
                  <a:pt x="360603" y="135826"/>
                </a:lnTo>
                <a:lnTo>
                  <a:pt x="363918" y="126682"/>
                </a:lnTo>
                <a:lnTo>
                  <a:pt x="366522" y="117538"/>
                </a:lnTo>
                <a:close/>
              </a:path>
              <a:path w="669289" h="165100">
                <a:moveTo>
                  <a:pt x="467296" y="128206"/>
                </a:moveTo>
                <a:lnTo>
                  <a:pt x="462724" y="125158"/>
                </a:lnTo>
                <a:lnTo>
                  <a:pt x="458152" y="123634"/>
                </a:lnTo>
                <a:lnTo>
                  <a:pt x="455104" y="122110"/>
                </a:lnTo>
                <a:lnTo>
                  <a:pt x="453580" y="131254"/>
                </a:lnTo>
                <a:lnTo>
                  <a:pt x="453580" y="137350"/>
                </a:lnTo>
                <a:lnTo>
                  <a:pt x="450532" y="146494"/>
                </a:lnTo>
                <a:lnTo>
                  <a:pt x="445960" y="149542"/>
                </a:lnTo>
                <a:lnTo>
                  <a:pt x="395478" y="149542"/>
                </a:lnTo>
                <a:lnTo>
                  <a:pt x="392430" y="146494"/>
                </a:lnTo>
                <a:lnTo>
                  <a:pt x="392430" y="116014"/>
                </a:lnTo>
                <a:lnTo>
                  <a:pt x="380238" y="116014"/>
                </a:lnTo>
                <a:lnTo>
                  <a:pt x="384810" y="156222"/>
                </a:lnTo>
                <a:lnTo>
                  <a:pt x="398614" y="161734"/>
                </a:lnTo>
                <a:lnTo>
                  <a:pt x="441388" y="161734"/>
                </a:lnTo>
                <a:lnTo>
                  <a:pt x="449643" y="160642"/>
                </a:lnTo>
                <a:lnTo>
                  <a:pt x="456044" y="157543"/>
                </a:lnTo>
                <a:lnTo>
                  <a:pt x="460451" y="152742"/>
                </a:lnTo>
                <a:lnTo>
                  <a:pt x="461606" y="149542"/>
                </a:lnTo>
                <a:lnTo>
                  <a:pt x="462724" y="146494"/>
                </a:lnTo>
                <a:lnTo>
                  <a:pt x="464248" y="141922"/>
                </a:lnTo>
                <a:lnTo>
                  <a:pt x="465772" y="135826"/>
                </a:lnTo>
                <a:lnTo>
                  <a:pt x="467144" y="128968"/>
                </a:lnTo>
                <a:lnTo>
                  <a:pt x="467220" y="128587"/>
                </a:lnTo>
                <a:lnTo>
                  <a:pt x="467296" y="128206"/>
                </a:lnTo>
                <a:close/>
              </a:path>
              <a:path w="669289" h="165100">
                <a:moveTo>
                  <a:pt x="484060" y="42672"/>
                </a:moveTo>
                <a:lnTo>
                  <a:pt x="439762" y="42672"/>
                </a:lnTo>
                <a:lnTo>
                  <a:pt x="447484" y="36576"/>
                </a:lnTo>
                <a:lnTo>
                  <a:pt x="452056" y="30480"/>
                </a:lnTo>
                <a:lnTo>
                  <a:pt x="455104" y="27432"/>
                </a:lnTo>
                <a:lnTo>
                  <a:pt x="455104" y="16764"/>
                </a:lnTo>
                <a:lnTo>
                  <a:pt x="439762" y="16764"/>
                </a:lnTo>
                <a:lnTo>
                  <a:pt x="439762" y="27432"/>
                </a:lnTo>
                <a:lnTo>
                  <a:pt x="435203" y="32004"/>
                </a:lnTo>
                <a:lnTo>
                  <a:pt x="430618" y="38100"/>
                </a:lnTo>
                <a:lnTo>
                  <a:pt x="424535" y="42672"/>
                </a:lnTo>
                <a:lnTo>
                  <a:pt x="368046" y="42672"/>
                </a:lnTo>
                <a:lnTo>
                  <a:pt x="374142" y="38100"/>
                </a:lnTo>
                <a:lnTo>
                  <a:pt x="384810" y="27432"/>
                </a:lnTo>
                <a:lnTo>
                  <a:pt x="439762" y="27432"/>
                </a:lnTo>
                <a:lnTo>
                  <a:pt x="439762" y="16764"/>
                </a:lnTo>
                <a:lnTo>
                  <a:pt x="393954" y="16764"/>
                </a:lnTo>
                <a:lnTo>
                  <a:pt x="397103" y="12192"/>
                </a:lnTo>
                <a:lnTo>
                  <a:pt x="400138" y="7620"/>
                </a:lnTo>
                <a:lnTo>
                  <a:pt x="403186" y="4572"/>
                </a:lnTo>
                <a:lnTo>
                  <a:pt x="389382" y="1524"/>
                </a:lnTo>
                <a:lnTo>
                  <a:pt x="379590" y="14935"/>
                </a:lnTo>
                <a:lnTo>
                  <a:pt x="368223" y="27647"/>
                </a:lnTo>
                <a:lnTo>
                  <a:pt x="354825" y="39509"/>
                </a:lnTo>
                <a:lnTo>
                  <a:pt x="338988" y="50393"/>
                </a:lnTo>
                <a:lnTo>
                  <a:pt x="343573" y="53441"/>
                </a:lnTo>
                <a:lnTo>
                  <a:pt x="346608" y="56489"/>
                </a:lnTo>
                <a:lnTo>
                  <a:pt x="348132" y="59537"/>
                </a:lnTo>
                <a:lnTo>
                  <a:pt x="354330" y="56489"/>
                </a:lnTo>
                <a:lnTo>
                  <a:pt x="358902" y="51917"/>
                </a:lnTo>
                <a:lnTo>
                  <a:pt x="363474" y="48869"/>
                </a:lnTo>
                <a:lnTo>
                  <a:pt x="363474" y="54965"/>
                </a:lnTo>
                <a:lnTo>
                  <a:pt x="471868" y="54965"/>
                </a:lnTo>
                <a:lnTo>
                  <a:pt x="471868" y="70205"/>
                </a:lnTo>
                <a:lnTo>
                  <a:pt x="360426" y="70205"/>
                </a:lnTo>
                <a:lnTo>
                  <a:pt x="360426" y="79349"/>
                </a:lnTo>
                <a:lnTo>
                  <a:pt x="471868" y="79349"/>
                </a:lnTo>
                <a:lnTo>
                  <a:pt x="471868" y="94589"/>
                </a:lnTo>
                <a:lnTo>
                  <a:pt x="357378" y="94589"/>
                </a:lnTo>
                <a:lnTo>
                  <a:pt x="357378" y="106781"/>
                </a:lnTo>
                <a:lnTo>
                  <a:pt x="413854" y="106781"/>
                </a:lnTo>
                <a:lnTo>
                  <a:pt x="406120" y="111429"/>
                </a:lnTo>
                <a:lnTo>
                  <a:pt x="406311" y="111429"/>
                </a:lnTo>
                <a:lnTo>
                  <a:pt x="411657" y="117132"/>
                </a:lnTo>
                <a:lnTo>
                  <a:pt x="416521" y="122872"/>
                </a:lnTo>
                <a:lnTo>
                  <a:pt x="420801" y="128587"/>
                </a:lnTo>
                <a:lnTo>
                  <a:pt x="424535" y="134302"/>
                </a:lnTo>
                <a:lnTo>
                  <a:pt x="435203" y="126682"/>
                </a:lnTo>
                <a:lnTo>
                  <a:pt x="430618" y="121234"/>
                </a:lnTo>
                <a:lnTo>
                  <a:pt x="426046" y="116205"/>
                </a:lnTo>
                <a:lnTo>
                  <a:pt x="421474" y="111429"/>
                </a:lnTo>
                <a:lnTo>
                  <a:pt x="416902" y="106781"/>
                </a:lnTo>
                <a:lnTo>
                  <a:pt x="471868" y="106781"/>
                </a:lnTo>
                <a:lnTo>
                  <a:pt x="471868" y="111429"/>
                </a:lnTo>
                <a:lnTo>
                  <a:pt x="484060" y="111429"/>
                </a:lnTo>
                <a:lnTo>
                  <a:pt x="484060" y="48869"/>
                </a:lnTo>
                <a:lnTo>
                  <a:pt x="484060" y="42672"/>
                </a:lnTo>
                <a:close/>
              </a:path>
              <a:path w="669289" h="165100">
                <a:moveTo>
                  <a:pt x="502437" y="143446"/>
                </a:moveTo>
                <a:lnTo>
                  <a:pt x="497598" y="136359"/>
                </a:lnTo>
                <a:lnTo>
                  <a:pt x="492328" y="128968"/>
                </a:lnTo>
                <a:lnTo>
                  <a:pt x="486752" y="121589"/>
                </a:lnTo>
                <a:lnTo>
                  <a:pt x="481012" y="114490"/>
                </a:lnTo>
                <a:lnTo>
                  <a:pt x="470344" y="120586"/>
                </a:lnTo>
                <a:lnTo>
                  <a:pt x="475818" y="127711"/>
                </a:lnTo>
                <a:lnTo>
                  <a:pt x="481012" y="135255"/>
                </a:lnTo>
                <a:lnTo>
                  <a:pt x="486232" y="143090"/>
                </a:lnTo>
                <a:lnTo>
                  <a:pt x="491769" y="151066"/>
                </a:lnTo>
                <a:lnTo>
                  <a:pt x="502437" y="143446"/>
                </a:lnTo>
                <a:close/>
              </a:path>
              <a:path w="669289" h="165100">
                <a:moveTo>
                  <a:pt x="668947" y="117538"/>
                </a:moveTo>
                <a:lnTo>
                  <a:pt x="659701" y="114490"/>
                </a:lnTo>
                <a:lnTo>
                  <a:pt x="655129" y="111353"/>
                </a:lnTo>
                <a:lnTo>
                  <a:pt x="655129" y="122110"/>
                </a:lnTo>
                <a:lnTo>
                  <a:pt x="653643" y="129540"/>
                </a:lnTo>
                <a:lnTo>
                  <a:pt x="652081" y="135826"/>
                </a:lnTo>
                <a:lnTo>
                  <a:pt x="650557" y="143446"/>
                </a:lnTo>
                <a:lnTo>
                  <a:pt x="644461" y="146494"/>
                </a:lnTo>
                <a:lnTo>
                  <a:pt x="548259" y="146494"/>
                </a:lnTo>
                <a:lnTo>
                  <a:pt x="543687" y="141922"/>
                </a:lnTo>
                <a:lnTo>
                  <a:pt x="543687" y="102209"/>
                </a:lnTo>
                <a:lnTo>
                  <a:pt x="603211" y="102209"/>
                </a:lnTo>
                <a:lnTo>
                  <a:pt x="603211" y="91541"/>
                </a:lnTo>
                <a:lnTo>
                  <a:pt x="603211" y="65633"/>
                </a:lnTo>
                <a:lnTo>
                  <a:pt x="603211" y="61061"/>
                </a:lnTo>
                <a:lnTo>
                  <a:pt x="603211" y="54965"/>
                </a:lnTo>
                <a:lnTo>
                  <a:pt x="589495" y="54965"/>
                </a:lnTo>
                <a:lnTo>
                  <a:pt x="589495" y="65633"/>
                </a:lnTo>
                <a:lnTo>
                  <a:pt x="589495" y="91541"/>
                </a:lnTo>
                <a:lnTo>
                  <a:pt x="543687" y="91541"/>
                </a:lnTo>
                <a:lnTo>
                  <a:pt x="543687" y="65633"/>
                </a:lnTo>
                <a:lnTo>
                  <a:pt x="589495" y="65633"/>
                </a:lnTo>
                <a:lnTo>
                  <a:pt x="589495" y="54965"/>
                </a:lnTo>
                <a:lnTo>
                  <a:pt x="534543" y="54965"/>
                </a:lnTo>
                <a:lnTo>
                  <a:pt x="539115" y="48869"/>
                </a:lnTo>
                <a:lnTo>
                  <a:pt x="543687" y="41148"/>
                </a:lnTo>
                <a:lnTo>
                  <a:pt x="546735" y="35052"/>
                </a:lnTo>
                <a:lnTo>
                  <a:pt x="633793" y="35052"/>
                </a:lnTo>
                <a:lnTo>
                  <a:pt x="633514" y="77825"/>
                </a:lnTo>
                <a:lnTo>
                  <a:pt x="626173" y="117538"/>
                </a:lnTo>
                <a:lnTo>
                  <a:pt x="601687" y="117538"/>
                </a:lnTo>
                <a:lnTo>
                  <a:pt x="592543" y="116014"/>
                </a:lnTo>
                <a:lnTo>
                  <a:pt x="592543" y="120586"/>
                </a:lnTo>
                <a:lnTo>
                  <a:pt x="594067" y="125158"/>
                </a:lnTo>
                <a:lnTo>
                  <a:pt x="594067" y="129730"/>
                </a:lnTo>
                <a:lnTo>
                  <a:pt x="606272" y="129730"/>
                </a:lnTo>
                <a:lnTo>
                  <a:pt x="613879" y="131254"/>
                </a:lnTo>
                <a:lnTo>
                  <a:pt x="618451" y="131254"/>
                </a:lnTo>
                <a:lnTo>
                  <a:pt x="629412" y="129540"/>
                </a:lnTo>
                <a:lnTo>
                  <a:pt x="637209" y="124396"/>
                </a:lnTo>
                <a:lnTo>
                  <a:pt x="641121" y="117538"/>
                </a:lnTo>
                <a:lnTo>
                  <a:pt x="642124" y="115798"/>
                </a:lnTo>
                <a:lnTo>
                  <a:pt x="644461" y="103733"/>
                </a:lnTo>
                <a:lnTo>
                  <a:pt x="645452" y="91541"/>
                </a:lnTo>
                <a:lnTo>
                  <a:pt x="645579" y="90043"/>
                </a:lnTo>
                <a:lnTo>
                  <a:pt x="646226" y="77825"/>
                </a:lnTo>
                <a:lnTo>
                  <a:pt x="646277" y="76923"/>
                </a:lnTo>
                <a:lnTo>
                  <a:pt x="646391" y="74955"/>
                </a:lnTo>
                <a:lnTo>
                  <a:pt x="646480" y="73253"/>
                </a:lnTo>
                <a:lnTo>
                  <a:pt x="646607" y="70205"/>
                </a:lnTo>
                <a:lnTo>
                  <a:pt x="647242" y="49479"/>
                </a:lnTo>
                <a:lnTo>
                  <a:pt x="647357" y="38341"/>
                </a:lnTo>
                <a:lnTo>
                  <a:pt x="647382" y="35052"/>
                </a:lnTo>
                <a:lnTo>
                  <a:pt x="647509" y="22860"/>
                </a:lnTo>
                <a:lnTo>
                  <a:pt x="552831" y="22860"/>
                </a:lnTo>
                <a:lnTo>
                  <a:pt x="555879" y="16764"/>
                </a:lnTo>
                <a:lnTo>
                  <a:pt x="558927" y="12192"/>
                </a:lnTo>
                <a:lnTo>
                  <a:pt x="560451" y="6096"/>
                </a:lnTo>
                <a:lnTo>
                  <a:pt x="546735" y="3048"/>
                </a:lnTo>
                <a:lnTo>
                  <a:pt x="539000" y="21043"/>
                </a:lnTo>
                <a:lnTo>
                  <a:pt x="529539" y="38341"/>
                </a:lnTo>
                <a:lnTo>
                  <a:pt x="518363" y="54787"/>
                </a:lnTo>
                <a:lnTo>
                  <a:pt x="505498" y="70205"/>
                </a:lnTo>
                <a:lnTo>
                  <a:pt x="508533" y="73253"/>
                </a:lnTo>
                <a:lnTo>
                  <a:pt x="511581" y="77825"/>
                </a:lnTo>
                <a:lnTo>
                  <a:pt x="513105" y="82397"/>
                </a:lnTo>
                <a:lnTo>
                  <a:pt x="517652" y="76923"/>
                </a:lnTo>
                <a:lnTo>
                  <a:pt x="522058" y="71729"/>
                </a:lnTo>
                <a:lnTo>
                  <a:pt x="526173" y="66548"/>
                </a:lnTo>
                <a:lnTo>
                  <a:pt x="529869" y="61061"/>
                </a:lnTo>
                <a:lnTo>
                  <a:pt x="529869" y="135826"/>
                </a:lnTo>
                <a:lnTo>
                  <a:pt x="531545" y="145834"/>
                </a:lnTo>
                <a:lnTo>
                  <a:pt x="536397" y="152971"/>
                </a:lnTo>
                <a:lnTo>
                  <a:pt x="544093" y="157264"/>
                </a:lnTo>
                <a:lnTo>
                  <a:pt x="554355" y="158686"/>
                </a:lnTo>
                <a:lnTo>
                  <a:pt x="636841" y="158686"/>
                </a:lnTo>
                <a:lnTo>
                  <a:pt x="647128" y="157543"/>
                </a:lnTo>
                <a:lnTo>
                  <a:pt x="655129" y="154114"/>
                </a:lnTo>
                <a:lnTo>
                  <a:pt x="660844" y="148399"/>
                </a:lnTo>
                <a:lnTo>
                  <a:pt x="661657" y="146494"/>
                </a:lnTo>
                <a:lnTo>
                  <a:pt x="664273" y="140398"/>
                </a:lnTo>
                <a:lnTo>
                  <a:pt x="665886" y="134302"/>
                </a:lnTo>
                <a:lnTo>
                  <a:pt x="667423" y="126682"/>
                </a:lnTo>
                <a:lnTo>
                  <a:pt x="668947" y="1175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3" name="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981092" y="5001196"/>
            <a:ext cx="277952" cy="16783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378196" y="4999672"/>
            <a:ext cx="384809" cy="16325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883693" y="5001196"/>
            <a:ext cx="383374" cy="16021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392316" y="5002720"/>
            <a:ext cx="152692" cy="16021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45350" y="5259133"/>
            <a:ext cx="222973" cy="158686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188999" y="5365915"/>
            <a:ext cx="41275" cy="41275"/>
          </a:xfrm>
          <a:custGeom>
            <a:avLst/>
            <a:gdLst/>
            <a:ahLst/>
            <a:cxnLst/>
            <a:rect l="l" t="t" r="r" b="b"/>
            <a:pathLst>
              <a:path w="41275" h="41275">
                <a:moveTo>
                  <a:pt x="25908" y="0"/>
                </a:moveTo>
                <a:lnTo>
                  <a:pt x="15240" y="0"/>
                </a:lnTo>
                <a:lnTo>
                  <a:pt x="10680" y="1524"/>
                </a:lnTo>
                <a:lnTo>
                  <a:pt x="6108" y="6096"/>
                </a:lnTo>
                <a:lnTo>
                  <a:pt x="1536" y="9144"/>
                </a:lnTo>
                <a:lnTo>
                  <a:pt x="0" y="15328"/>
                </a:lnTo>
                <a:lnTo>
                  <a:pt x="0" y="27520"/>
                </a:lnTo>
                <a:lnTo>
                  <a:pt x="1536" y="32092"/>
                </a:lnTo>
                <a:lnTo>
                  <a:pt x="6108" y="35140"/>
                </a:lnTo>
                <a:lnTo>
                  <a:pt x="9143" y="39712"/>
                </a:lnTo>
                <a:lnTo>
                  <a:pt x="15240" y="41236"/>
                </a:lnTo>
                <a:lnTo>
                  <a:pt x="25908" y="41236"/>
                </a:lnTo>
                <a:lnTo>
                  <a:pt x="30480" y="39712"/>
                </a:lnTo>
                <a:lnTo>
                  <a:pt x="38100" y="32092"/>
                </a:lnTo>
                <a:lnTo>
                  <a:pt x="40131" y="29044"/>
                </a:lnTo>
                <a:lnTo>
                  <a:pt x="16763" y="29044"/>
                </a:lnTo>
                <a:lnTo>
                  <a:pt x="13715" y="27520"/>
                </a:lnTo>
                <a:lnTo>
                  <a:pt x="12191" y="25996"/>
                </a:lnTo>
                <a:lnTo>
                  <a:pt x="12191" y="16852"/>
                </a:lnTo>
                <a:lnTo>
                  <a:pt x="13715" y="15328"/>
                </a:lnTo>
                <a:lnTo>
                  <a:pt x="15240" y="12280"/>
                </a:lnTo>
                <a:lnTo>
                  <a:pt x="39154" y="12280"/>
                </a:lnTo>
                <a:lnTo>
                  <a:pt x="35052" y="6096"/>
                </a:lnTo>
                <a:lnTo>
                  <a:pt x="30480" y="1524"/>
                </a:lnTo>
                <a:lnTo>
                  <a:pt x="25908" y="0"/>
                </a:lnTo>
                <a:close/>
              </a:path>
              <a:path w="41275" h="41275">
                <a:moveTo>
                  <a:pt x="39154" y="12280"/>
                </a:moveTo>
                <a:lnTo>
                  <a:pt x="24384" y="12280"/>
                </a:lnTo>
                <a:lnTo>
                  <a:pt x="25908" y="15328"/>
                </a:lnTo>
                <a:lnTo>
                  <a:pt x="28956" y="18376"/>
                </a:lnTo>
                <a:lnTo>
                  <a:pt x="28956" y="24472"/>
                </a:lnTo>
                <a:lnTo>
                  <a:pt x="24384" y="29044"/>
                </a:lnTo>
                <a:lnTo>
                  <a:pt x="40131" y="29044"/>
                </a:lnTo>
                <a:lnTo>
                  <a:pt x="41147" y="27520"/>
                </a:lnTo>
                <a:lnTo>
                  <a:pt x="41147" y="15328"/>
                </a:lnTo>
                <a:lnTo>
                  <a:pt x="39154" y="122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0552" y="5636044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32003" y="0"/>
                </a:moveTo>
                <a:lnTo>
                  <a:pt x="24384" y="0"/>
                </a:lnTo>
                <a:lnTo>
                  <a:pt x="18287" y="3048"/>
                </a:lnTo>
                <a:lnTo>
                  <a:pt x="13715" y="4572"/>
                </a:lnTo>
                <a:lnTo>
                  <a:pt x="10667" y="6096"/>
                </a:lnTo>
                <a:lnTo>
                  <a:pt x="9143" y="9232"/>
                </a:lnTo>
                <a:lnTo>
                  <a:pt x="6108" y="10756"/>
                </a:lnTo>
                <a:lnTo>
                  <a:pt x="3048" y="13804"/>
                </a:lnTo>
                <a:lnTo>
                  <a:pt x="3048" y="18376"/>
                </a:lnTo>
                <a:lnTo>
                  <a:pt x="0" y="24472"/>
                </a:lnTo>
                <a:lnTo>
                  <a:pt x="0" y="32092"/>
                </a:lnTo>
                <a:lnTo>
                  <a:pt x="1523" y="36664"/>
                </a:lnTo>
                <a:lnTo>
                  <a:pt x="3048" y="39712"/>
                </a:lnTo>
                <a:lnTo>
                  <a:pt x="3048" y="42760"/>
                </a:lnTo>
                <a:lnTo>
                  <a:pt x="9143" y="48856"/>
                </a:lnTo>
                <a:lnTo>
                  <a:pt x="10667" y="51904"/>
                </a:lnTo>
                <a:lnTo>
                  <a:pt x="13715" y="53428"/>
                </a:lnTo>
                <a:lnTo>
                  <a:pt x="18287" y="54952"/>
                </a:lnTo>
                <a:lnTo>
                  <a:pt x="24384" y="58000"/>
                </a:lnTo>
                <a:lnTo>
                  <a:pt x="32003" y="58000"/>
                </a:lnTo>
                <a:lnTo>
                  <a:pt x="58013" y="32092"/>
                </a:lnTo>
                <a:lnTo>
                  <a:pt x="58013" y="29044"/>
                </a:lnTo>
                <a:lnTo>
                  <a:pt x="58013" y="24472"/>
                </a:lnTo>
                <a:lnTo>
                  <a:pt x="54965" y="18376"/>
                </a:lnTo>
                <a:lnTo>
                  <a:pt x="53441" y="13804"/>
                </a:lnTo>
                <a:lnTo>
                  <a:pt x="51917" y="10756"/>
                </a:lnTo>
                <a:lnTo>
                  <a:pt x="48869" y="9232"/>
                </a:lnTo>
                <a:lnTo>
                  <a:pt x="45821" y="6096"/>
                </a:lnTo>
                <a:lnTo>
                  <a:pt x="36677" y="1524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42302" y="5581179"/>
            <a:ext cx="723900" cy="165100"/>
          </a:xfrm>
          <a:custGeom>
            <a:avLst/>
            <a:gdLst/>
            <a:ahLst/>
            <a:cxnLst/>
            <a:rect l="l" t="t" r="r" b="b"/>
            <a:pathLst>
              <a:path w="723900" h="165100">
                <a:moveTo>
                  <a:pt x="166484" y="118960"/>
                </a:moveTo>
                <a:lnTo>
                  <a:pt x="154419" y="115277"/>
                </a:lnTo>
                <a:lnTo>
                  <a:pt x="143535" y="111163"/>
                </a:lnTo>
                <a:lnTo>
                  <a:pt x="133870" y="106768"/>
                </a:lnTo>
                <a:lnTo>
                  <a:pt x="125247" y="102196"/>
                </a:lnTo>
                <a:lnTo>
                  <a:pt x="163347" y="102196"/>
                </a:lnTo>
                <a:lnTo>
                  <a:pt x="163347" y="86956"/>
                </a:lnTo>
                <a:lnTo>
                  <a:pt x="122199" y="86956"/>
                </a:lnTo>
                <a:lnTo>
                  <a:pt x="122199" y="79336"/>
                </a:lnTo>
                <a:lnTo>
                  <a:pt x="155727" y="79336"/>
                </a:lnTo>
                <a:lnTo>
                  <a:pt x="155727" y="65620"/>
                </a:lnTo>
                <a:lnTo>
                  <a:pt x="122199" y="65620"/>
                </a:lnTo>
                <a:lnTo>
                  <a:pt x="122199" y="57912"/>
                </a:lnTo>
                <a:lnTo>
                  <a:pt x="146583" y="57912"/>
                </a:lnTo>
                <a:lnTo>
                  <a:pt x="146583" y="45720"/>
                </a:lnTo>
                <a:lnTo>
                  <a:pt x="146583" y="38100"/>
                </a:lnTo>
                <a:lnTo>
                  <a:pt x="146583" y="27432"/>
                </a:lnTo>
                <a:lnTo>
                  <a:pt x="146583" y="19812"/>
                </a:lnTo>
                <a:lnTo>
                  <a:pt x="146583" y="7620"/>
                </a:lnTo>
                <a:lnTo>
                  <a:pt x="123723" y="7620"/>
                </a:lnTo>
                <a:lnTo>
                  <a:pt x="123723" y="19812"/>
                </a:lnTo>
                <a:lnTo>
                  <a:pt x="123723" y="27432"/>
                </a:lnTo>
                <a:lnTo>
                  <a:pt x="123723" y="38100"/>
                </a:lnTo>
                <a:lnTo>
                  <a:pt x="123723" y="45720"/>
                </a:lnTo>
                <a:lnTo>
                  <a:pt x="100761" y="45720"/>
                </a:lnTo>
                <a:lnTo>
                  <a:pt x="100761" y="57912"/>
                </a:lnTo>
                <a:lnTo>
                  <a:pt x="100761" y="65620"/>
                </a:lnTo>
                <a:lnTo>
                  <a:pt x="100761" y="79336"/>
                </a:lnTo>
                <a:lnTo>
                  <a:pt x="100761" y="86956"/>
                </a:lnTo>
                <a:lnTo>
                  <a:pt x="67144" y="86956"/>
                </a:lnTo>
                <a:lnTo>
                  <a:pt x="67144" y="79336"/>
                </a:lnTo>
                <a:lnTo>
                  <a:pt x="100761" y="79336"/>
                </a:lnTo>
                <a:lnTo>
                  <a:pt x="100761" y="65620"/>
                </a:lnTo>
                <a:lnTo>
                  <a:pt x="67144" y="65620"/>
                </a:lnTo>
                <a:lnTo>
                  <a:pt x="67144" y="57912"/>
                </a:lnTo>
                <a:lnTo>
                  <a:pt x="100761" y="57912"/>
                </a:lnTo>
                <a:lnTo>
                  <a:pt x="100761" y="45720"/>
                </a:lnTo>
                <a:lnTo>
                  <a:pt x="44284" y="45720"/>
                </a:lnTo>
                <a:lnTo>
                  <a:pt x="44284" y="38100"/>
                </a:lnTo>
                <a:lnTo>
                  <a:pt x="123723" y="38100"/>
                </a:lnTo>
                <a:lnTo>
                  <a:pt x="123723" y="27432"/>
                </a:lnTo>
                <a:lnTo>
                  <a:pt x="44284" y="27432"/>
                </a:lnTo>
                <a:lnTo>
                  <a:pt x="44284" y="19812"/>
                </a:lnTo>
                <a:lnTo>
                  <a:pt x="123723" y="19812"/>
                </a:lnTo>
                <a:lnTo>
                  <a:pt x="123723" y="7620"/>
                </a:lnTo>
                <a:lnTo>
                  <a:pt x="21323" y="7620"/>
                </a:lnTo>
                <a:lnTo>
                  <a:pt x="21323" y="57912"/>
                </a:lnTo>
                <a:lnTo>
                  <a:pt x="45808" y="57912"/>
                </a:lnTo>
                <a:lnTo>
                  <a:pt x="45808" y="65620"/>
                </a:lnTo>
                <a:lnTo>
                  <a:pt x="13703" y="65620"/>
                </a:lnTo>
                <a:lnTo>
                  <a:pt x="13703" y="79336"/>
                </a:lnTo>
                <a:lnTo>
                  <a:pt x="45808" y="79336"/>
                </a:lnTo>
                <a:lnTo>
                  <a:pt x="45808" y="86956"/>
                </a:lnTo>
                <a:lnTo>
                  <a:pt x="6083" y="86956"/>
                </a:lnTo>
                <a:lnTo>
                  <a:pt x="6083" y="102196"/>
                </a:lnTo>
                <a:lnTo>
                  <a:pt x="38188" y="102196"/>
                </a:lnTo>
                <a:lnTo>
                  <a:pt x="29819" y="107632"/>
                </a:lnTo>
                <a:lnTo>
                  <a:pt x="20764" y="112483"/>
                </a:lnTo>
                <a:lnTo>
                  <a:pt x="10871" y="116776"/>
                </a:lnTo>
                <a:lnTo>
                  <a:pt x="0" y="120484"/>
                </a:lnTo>
                <a:lnTo>
                  <a:pt x="4559" y="125056"/>
                </a:lnTo>
                <a:lnTo>
                  <a:pt x="7112" y="130251"/>
                </a:lnTo>
                <a:lnTo>
                  <a:pt x="7683" y="131356"/>
                </a:lnTo>
                <a:lnTo>
                  <a:pt x="12077" y="137210"/>
                </a:lnTo>
                <a:lnTo>
                  <a:pt x="12192" y="137350"/>
                </a:lnTo>
                <a:lnTo>
                  <a:pt x="19939" y="133654"/>
                </a:lnTo>
                <a:lnTo>
                  <a:pt x="27279" y="129489"/>
                </a:lnTo>
                <a:lnTo>
                  <a:pt x="34315" y="125056"/>
                </a:lnTo>
                <a:lnTo>
                  <a:pt x="41236" y="120484"/>
                </a:lnTo>
                <a:lnTo>
                  <a:pt x="47332" y="122008"/>
                </a:lnTo>
                <a:lnTo>
                  <a:pt x="51904" y="125056"/>
                </a:lnTo>
                <a:lnTo>
                  <a:pt x="58000" y="126580"/>
                </a:lnTo>
                <a:lnTo>
                  <a:pt x="15227" y="140398"/>
                </a:lnTo>
                <a:lnTo>
                  <a:pt x="21323" y="157162"/>
                </a:lnTo>
                <a:lnTo>
                  <a:pt x="53428" y="146494"/>
                </a:lnTo>
                <a:lnTo>
                  <a:pt x="54952" y="151066"/>
                </a:lnTo>
                <a:lnTo>
                  <a:pt x="56375" y="156781"/>
                </a:lnTo>
                <a:lnTo>
                  <a:pt x="56476" y="157162"/>
                </a:lnTo>
                <a:lnTo>
                  <a:pt x="58000" y="161734"/>
                </a:lnTo>
                <a:lnTo>
                  <a:pt x="74764" y="161734"/>
                </a:lnTo>
                <a:lnTo>
                  <a:pt x="83934" y="160553"/>
                </a:lnTo>
                <a:lnTo>
                  <a:pt x="90652" y="156781"/>
                </a:lnTo>
                <a:lnTo>
                  <a:pt x="94780" y="150164"/>
                </a:lnTo>
                <a:lnTo>
                  <a:pt x="96189" y="140398"/>
                </a:lnTo>
                <a:lnTo>
                  <a:pt x="96189" y="105244"/>
                </a:lnTo>
                <a:lnTo>
                  <a:pt x="76288" y="105244"/>
                </a:lnTo>
                <a:lnTo>
                  <a:pt x="76288" y="143446"/>
                </a:lnTo>
                <a:lnTo>
                  <a:pt x="73240" y="146494"/>
                </a:lnTo>
                <a:lnTo>
                  <a:pt x="54952" y="146494"/>
                </a:lnTo>
                <a:lnTo>
                  <a:pt x="68668" y="140398"/>
                </a:lnTo>
                <a:lnTo>
                  <a:pt x="68668" y="135826"/>
                </a:lnTo>
                <a:lnTo>
                  <a:pt x="67170" y="131356"/>
                </a:lnTo>
                <a:lnTo>
                  <a:pt x="67259" y="126339"/>
                </a:lnTo>
                <a:lnTo>
                  <a:pt x="70192" y="120484"/>
                </a:lnTo>
                <a:lnTo>
                  <a:pt x="73240" y="114388"/>
                </a:lnTo>
                <a:lnTo>
                  <a:pt x="67144" y="112864"/>
                </a:lnTo>
                <a:lnTo>
                  <a:pt x="61048" y="109816"/>
                </a:lnTo>
                <a:lnTo>
                  <a:pt x="54952" y="108292"/>
                </a:lnTo>
                <a:lnTo>
                  <a:pt x="58000" y="106768"/>
                </a:lnTo>
                <a:lnTo>
                  <a:pt x="59524" y="103720"/>
                </a:lnTo>
                <a:lnTo>
                  <a:pt x="61048" y="102196"/>
                </a:lnTo>
                <a:lnTo>
                  <a:pt x="102285" y="102196"/>
                </a:lnTo>
                <a:lnTo>
                  <a:pt x="105346" y="105244"/>
                </a:lnTo>
                <a:lnTo>
                  <a:pt x="108381" y="106768"/>
                </a:lnTo>
                <a:lnTo>
                  <a:pt x="109918" y="109816"/>
                </a:lnTo>
                <a:lnTo>
                  <a:pt x="105346" y="112864"/>
                </a:lnTo>
                <a:lnTo>
                  <a:pt x="100761" y="114388"/>
                </a:lnTo>
                <a:lnTo>
                  <a:pt x="97726" y="115912"/>
                </a:lnTo>
                <a:lnTo>
                  <a:pt x="103809" y="128104"/>
                </a:lnTo>
                <a:lnTo>
                  <a:pt x="99237" y="143446"/>
                </a:lnTo>
                <a:lnTo>
                  <a:pt x="110439" y="146900"/>
                </a:lnTo>
                <a:lnTo>
                  <a:pt x="121386" y="150495"/>
                </a:lnTo>
                <a:lnTo>
                  <a:pt x="132321" y="154381"/>
                </a:lnTo>
                <a:lnTo>
                  <a:pt x="143535" y="158686"/>
                </a:lnTo>
                <a:lnTo>
                  <a:pt x="149631" y="140398"/>
                </a:lnTo>
                <a:lnTo>
                  <a:pt x="139357" y="137210"/>
                </a:lnTo>
                <a:lnTo>
                  <a:pt x="119367" y="131356"/>
                </a:lnTo>
                <a:lnTo>
                  <a:pt x="109918" y="128104"/>
                </a:lnTo>
                <a:lnTo>
                  <a:pt x="123723" y="122008"/>
                </a:lnTo>
                <a:lnTo>
                  <a:pt x="130619" y="126339"/>
                </a:lnTo>
                <a:lnTo>
                  <a:pt x="137820" y="130251"/>
                </a:lnTo>
                <a:lnTo>
                  <a:pt x="145580" y="133883"/>
                </a:lnTo>
                <a:lnTo>
                  <a:pt x="154203" y="137350"/>
                </a:lnTo>
                <a:lnTo>
                  <a:pt x="157251" y="129628"/>
                </a:lnTo>
                <a:lnTo>
                  <a:pt x="161823" y="123532"/>
                </a:lnTo>
                <a:lnTo>
                  <a:pt x="163372" y="122008"/>
                </a:lnTo>
                <a:lnTo>
                  <a:pt x="166484" y="118960"/>
                </a:lnTo>
                <a:close/>
              </a:path>
              <a:path w="723900" h="165100">
                <a:moveTo>
                  <a:pt x="331368" y="9144"/>
                </a:moveTo>
                <a:lnTo>
                  <a:pt x="172580" y="9144"/>
                </a:lnTo>
                <a:lnTo>
                  <a:pt x="172580" y="30480"/>
                </a:lnTo>
                <a:lnTo>
                  <a:pt x="239737" y="30480"/>
                </a:lnTo>
                <a:lnTo>
                  <a:pt x="239737" y="44196"/>
                </a:lnTo>
                <a:lnTo>
                  <a:pt x="239737" y="64096"/>
                </a:lnTo>
                <a:lnTo>
                  <a:pt x="239737" y="86956"/>
                </a:lnTo>
                <a:lnTo>
                  <a:pt x="239737" y="88506"/>
                </a:lnTo>
                <a:lnTo>
                  <a:pt x="239737" y="125056"/>
                </a:lnTo>
                <a:lnTo>
                  <a:pt x="235165" y="122008"/>
                </a:lnTo>
                <a:lnTo>
                  <a:pt x="232879" y="120484"/>
                </a:lnTo>
                <a:lnTo>
                  <a:pt x="225818" y="115722"/>
                </a:lnTo>
                <a:lnTo>
                  <a:pt x="218478" y="110705"/>
                </a:lnTo>
                <a:lnTo>
                  <a:pt x="210680" y="105244"/>
                </a:lnTo>
                <a:lnTo>
                  <a:pt x="200012" y="120484"/>
                </a:lnTo>
                <a:lnTo>
                  <a:pt x="200012" y="85432"/>
                </a:lnTo>
                <a:lnTo>
                  <a:pt x="207759" y="90004"/>
                </a:lnTo>
                <a:lnTo>
                  <a:pt x="215112" y="94576"/>
                </a:lnTo>
                <a:lnTo>
                  <a:pt x="222161" y="99148"/>
                </a:lnTo>
                <a:lnTo>
                  <a:pt x="229069" y="103720"/>
                </a:lnTo>
                <a:lnTo>
                  <a:pt x="239712" y="88506"/>
                </a:lnTo>
                <a:lnTo>
                  <a:pt x="239737" y="86956"/>
                </a:lnTo>
                <a:lnTo>
                  <a:pt x="237502" y="85432"/>
                </a:lnTo>
                <a:lnTo>
                  <a:pt x="233032" y="82384"/>
                </a:lnTo>
                <a:lnTo>
                  <a:pt x="231775" y="81534"/>
                </a:lnTo>
                <a:lnTo>
                  <a:pt x="224104" y="76669"/>
                </a:lnTo>
                <a:lnTo>
                  <a:pt x="216966" y="72390"/>
                </a:lnTo>
                <a:lnTo>
                  <a:pt x="210680" y="68668"/>
                </a:lnTo>
                <a:lnTo>
                  <a:pt x="200012" y="82384"/>
                </a:lnTo>
                <a:lnTo>
                  <a:pt x="200012" y="64096"/>
                </a:lnTo>
                <a:lnTo>
                  <a:pt x="239737" y="64096"/>
                </a:lnTo>
                <a:lnTo>
                  <a:pt x="239737" y="44196"/>
                </a:lnTo>
                <a:lnTo>
                  <a:pt x="177152" y="44196"/>
                </a:lnTo>
                <a:lnTo>
                  <a:pt x="177152" y="161734"/>
                </a:lnTo>
                <a:lnTo>
                  <a:pt x="200012" y="161734"/>
                </a:lnTo>
                <a:lnTo>
                  <a:pt x="200012" y="122008"/>
                </a:lnTo>
                <a:lnTo>
                  <a:pt x="206883" y="126631"/>
                </a:lnTo>
                <a:lnTo>
                  <a:pt x="213766" y="131406"/>
                </a:lnTo>
                <a:lnTo>
                  <a:pt x="220662" y="136461"/>
                </a:lnTo>
                <a:lnTo>
                  <a:pt x="227545" y="141922"/>
                </a:lnTo>
                <a:lnTo>
                  <a:pt x="239699" y="126631"/>
                </a:lnTo>
                <a:lnTo>
                  <a:pt x="239737" y="158686"/>
                </a:lnTo>
                <a:lnTo>
                  <a:pt x="262686" y="158686"/>
                </a:lnTo>
                <a:lnTo>
                  <a:pt x="262686" y="126631"/>
                </a:lnTo>
                <a:lnTo>
                  <a:pt x="262686" y="125056"/>
                </a:lnTo>
                <a:lnTo>
                  <a:pt x="262686" y="118960"/>
                </a:lnTo>
                <a:lnTo>
                  <a:pt x="270395" y="123583"/>
                </a:lnTo>
                <a:lnTo>
                  <a:pt x="277533" y="128358"/>
                </a:lnTo>
                <a:lnTo>
                  <a:pt x="284111" y="133413"/>
                </a:lnTo>
                <a:lnTo>
                  <a:pt x="290118" y="138874"/>
                </a:lnTo>
                <a:lnTo>
                  <a:pt x="303898" y="123583"/>
                </a:lnTo>
                <a:lnTo>
                  <a:pt x="303936" y="137350"/>
                </a:lnTo>
                <a:lnTo>
                  <a:pt x="299262" y="140398"/>
                </a:lnTo>
                <a:lnTo>
                  <a:pt x="274878" y="140398"/>
                </a:lnTo>
                <a:lnTo>
                  <a:pt x="276415" y="149542"/>
                </a:lnTo>
                <a:lnTo>
                  <a:pt x="277926" y="157162"/>
                </a:lnTo>
                <a:lnTo>
                  <a:pt x="279374" y="161544"/>
                </a:lnTo>
                <a:lnTo>
                  <a:pt x="279450" y="161734"/>
                </a:lnTo>
                <a:lnTo>
                  <a:pt x="289572" y="161734"/>
                </a:lnTo>
                <a:lnTo>
                  <a:pt x="325272" y="143446"/>
                </a:lnTo>
                <a:lnTo>
                  <a:pt x="325272" y="123583"/>
                </a:lnTo>
                <a:lnTo>
                  <a:pt x="325272" y="122008"/>
                </a:lnTo>
                <a:lnTo>
                  <a:pt x="325272" y="86956"/>
                </a:lnTo>
                <a:lnTo>
                  <a:pt x="325272" y="85432"/>
                </a:lnTo>
                <a:lnTo>
                  <a:pt x="325272" y="64096"/>
                </a:lnTo>
                <a:lnTo>
                  <a:pt x="325272" y="44196"/>
                </a:lnTo>
                <a:lnTo>
                  <a:pt x="303936" y="44196"/>
                </a:lnTo>
                <a:lnTo>
                  <a:pt x="303936" y="64096"/>
                </a:lnTo>
                <a:lnTo>
                  <a:pt x="303936" y="85432"/>
                </a:lnTo>
                <a:lnTo>
                  <a:pt x="303936" y="86956"/>
                </a:lnTo>
                <a:lnTo>
                  <a:pt x="303936" y="122008"/>
                </a:lnTo>
                <a:lnTo>
                  <a:pt x="299440" y="118960"/>
                </a:lnTo>
                <a:lnTo>
                  <a:pt x="295897" y="116560"/>
                </a:lnTo>
                <a:lnTo>
                  <a:pt x="294894" y="115912"/>
                </a:lnTo>
                <a:lnTo>
                  <a:pt x="288036" y="111531"/>
                </a:lnTo>
                <a:lnTo>
                  <a:pt x="280466" y="106794"/>
                </a:lnTo>
                <a:lnTo>
                  <a:pt x="273354" y="102196"/>
                </a:lnTo>
                <a:lnTo>
                  <a:pt x="262686" y="115912"/>
                </a:lnTo>
                <a:lnTo>
                  <a:pt x="262686" y="88506"/>
                </a:lnTo>
                <a:lnTo>
                  <a:pt x="262686" y="86956"/>
                </a:lnTo>
                <a:lnTo>
                  <a:pt x="262686" y="83908"/>
                </a:lnTo>
                <a:lnTo>
                  <a:pt x="270421" y="88506"/>
                </a:lnTo>
                <a:lnTo>
                  <a:pt x="277736" y="93243"/>
                </a:lnTo>
                <a:lnTo>
                  <a:pt x="284759" y="98272"/>
                </a:lnTo>
                <a:lnTo>
                  <a:pt x="291642" y="103720"/>
                </a:lnTo>
                <a:lnTo>
                  <a:pt x="303936" y="86956"/>
                </a:lnTo>
                <a:lnTo>
                  <a:pt x="303936" y="85432"/>
                </a:lnTo>
                <a:lnTo>
                  <a:pt x="301244" y="83908"/>
                </a:lnTo>
                <a:lnTo>
                  <a:pt x="298551" y="82384"/>
                </a:lnTo>
                <a:lnTo>
                  <a:pt x="288036" y="76479"/>
                </a:lnTo>
                <a:lnTo>
                  <a:pt x="280517" y="72390"/>
                </a:lnTo>
                <a:lnTo>
                  <a:pt x="273354" y="68668"/>
                </a:lnTo>
                <a:lnTo>
                  <a:pt x="262686" y="82384"/>
                </a:lnTo>
                <a:lnTo>
                  <a:pt x="262686" y="64096"/>
                </a:lnTo>
                <a:lnTo>
                  <a:pt x="303936" y="64096"/>
                </a:lnTo>
                <a:lnTo>
                  <a:pt x="303936" y="44196"/>
                </a:lnTo>
                <a:lnTo>
                  <a:pt x="262686" y="44196"/>
                </a:lnTo>
                <a:lnTo>
                  <a:pt x="262686" y="30480"/>
                </a:lnTo>
                <a:lnTo>
                  <a:pt x="331368" y="30480"/>
                </a:lnTo>
                <a:lnTo>
                  <a:pt x="331368" y="9144"/>
                </a:lnTo>
                <a:close/>
              </a:path>
              <a:path w="723900" h="165100">
                <a:moveTo>
                  <a:pt x="490245" y="27432"/>
                </a:moveTo>
                <a:lnTo>
                  <a:pt x="430618" y="27432"/>
                </a:lnTo>
                <a:lnTo>
                  <a:pt x="430618" y="0"/>
                </a:lnTo>
                <a:lnTo>
                  <a:pt x="409282" y="0"/>
                </a:lnTo>
                <a:lnTo>
                  <a:pt x="409282" y="27432"/>
                </a:lnTo>
                <a:lnTo>
                  <a:pt x="348234" y="27432"/>
                </a:lnTo>
                <a:lnTo>
                  <a:pt x="348234" y="161734"/>
                </a:lnTo>
                <a:lnTo>
                  <a:pt x="371081" y="161734"/>
                </a:lnTo>
                <a:lnTo>
                  <a:pt x="371081" y="103720"/>
                </a:lnTo>
                <a:lnTo>
                  <a:pt x="371081" y="48768"/>
                </a:lnTo>
                <a:lnTo>
                  <a:pt x="407758" y="48768"/>
                </a:lnTo>
                <a:lnTo>
                  <a:pt x="405257" y="65112"/>
                </a:lnTo>
                <a:lnTo>
                  <a:pt x="398030" y="79717"/>
                </a:lnTo>
                <a:lnTo>
                  <a:pt x="386499" y="92583"/>
                </a:lnTo>
                <a:lnTo>
                  <a:pt x="371081" y="103720"/>
                </a:lnTo>
                <a:lnTo>
                  <a:pt x="377177" y="108292"/>
                </a:lnTo>
                <a:lnTo>
                  <a:pt x="383273" y="114388"/>
                </a:lnTo>
                <a:lnTo>
                  <a:pt x="387845" y="120484"/>
                </a:lnTo>
                <a:lnTo>
                  <a:pt x="397611" y="113588"/>
                </a:lnTo>
                <a:lnTo>
                  <a:pt x="406222" y="106387"/>
                </a:lnTo>
                <a:lnTo>
                  <a:pt x="413651" y="98628"/>
                </a:lnTo>
                <a:lnTo>
                  <a:pt x="419950" y="90004"/>
                </a:lnTo>
                <a:lnTo>
                  <a:pt x="429679" y="98628"/>
                </a:lnTo>
                <a:lnTo>
                  <a:pt x="438086" y="106197"/>
                </a:lnTo>
                <a:lnTo>
                  <a:pt x="445096" y="112941"/>
                </a:lnTo>
                <a:lnTo>
                  <a:pt x="450532" y="118960"/>
                </a:lnTo>
                <a:lnTo>
                  <a:pt x="467296" y="102196"/>
                </a:lnTo>
                <a:lnTo>
                  <a:pt x="436168" y="77990"/>
                </a:lnTo>
                <a:lnTo>
                  <a:pt x="427570" y="71716"/>
                </a:lnTo>
                <a:lnTo>
                  <a:pt x="429094" y="64096"/>
                </a:lnTo>
                <a:lnTo>
                  <a:pt x="429094" y="57912"/>
                </a:lnTo>
                <a:lnTo>
                  <a:pt x="430618" y="48768"/>
                </a:lnTo>
                <a:lnTo>
                  <a:pt x="468807" y="48768"/>
                </a:lnTo>
                <a:lnTo>
                  <a:pt x="468807" y="134302"/>
                </a:lnTo>
                <a:lnTo>
                  <a:pt x="464235" y="138874"/>
                </a:lnTo>
                <a:lnTo>
                  <a:pt x="462711" y="138874"/>
                </a:lnTo>
                <a:lnTo>
                  <a:pt x="461187" y="140398"/>
                </a:lnTo>
                <a:lnTo>
                  <a:pt x="441375" y="140398"/>
                </a:lnTo>
                <a:lnTo>
                  <a:pt x="433666" y="138874"/>
                </a:lnTo>
                <a:lnTo>
                  <a:pt x="436803" y="148018"/>
                </a:lnTo>
                <a:lnTo>
                  <a:pt x="439851" y="160210"/>
                </a:lnTo>
                <a:lnTo>
                  <a:pt x="448437" y="160858"/>
                </a:lnTo>
                <a:lnTo>
                  <a:pt x="454685" y="160858"/>
                </a:lnTo>
                <a:lnTo>
                  <a:pt x="462775" y="160426"/>
                </a:lnTo>
                <a:lnTo>
                  <a:pt x="468807" y="160210"/>
                </a:lnTo>
                <a:lnTo>
                  <a:pt x="476427" y="160210"/>
                </a:lnTo>
                <a:lnTo>
                  <a:pt x="481101" y="157162"/>
                </a:lnTo>
                <a:lnTo>
                  <a:pt x="485673" y="152590"/>
                </a:lnTo>
                <a:lnTo>
                  <a:pt x="488721" y="148018"/>
                </a:lnTo>
                <a:lnTo>
                  <a:pt x="490245" y="141922"/>
                </a:lnTo>
                <a:lnTo>
                  <a:pt x="490245" y="140398"/>
                </a:lnTo>
                <a:lnTo>
                  <a:pt x="490245" y="48768"/>
                </a:lnTo>
                <a:lnTo>
                  <a:pt x="490245" y="27432"/>
                </a:lnTo>
                <a:close/>
              </a:path>
              <a:path w="723900" h="165100">
                <a:moveTo>
                  <a:pt x="545198" y="67144"/>
                </a:moveTo>
                <a:lnTo>
                  <a:pt x="531660" y="55829"/>
                </a:lnTo>
                <a:lnTo>
                  <a:pt x="525233" y="50558"/>
                </a:lnTo>
                <a:lnTo>
                  <a:pt x="519201" y="45720"/>
                </a:lnTo>
                <a:lnTo>
                  <a:pt x="505485" y="60960"/>
                </a:lnTo>
                <a:lnTo>
                  <a:pt x="514667" y="69303"/>
                </a:lnTo>
                <a:lnTo>
                  <a:pt x="521716" y="75907"/>
                </a:lnTo>
                <a:lnTo>
                  <a:pt x="526872" y="80860"/>
                </a:lnTo>
                <a:lnTo>
                  <a:pt x="529958" y="83908"/>
                </a:lnTo>
                <a:lnTo>
                  <a:pt x="545198" y="67144"/>
                </a:lnTo>
                <a:close/>
              </a:path>
              <a:path w="723900" h="165100">
                <a:moveTo>
                  <a:pt x="546722" y="100672"/>
                </a:moveTo>
                <a:lnTo>
                  <a:pt x="540626" y="99148"/>
                </a:lnTo>
                <a:lnTo>
                  <a:pt x="525386" y="93052"/>
                </a:lnTo>
                <a:lnTo>
                  <a:pt x="521665" y="110553"/>
                </a:lnTo>
                <a:lnTo>
                  <a:pt x="517677" y="126682"/>
                </a:lnTo>
                <a:lnTo>
                  <a:pt x="513715" y="141579"/>
                </a:lnTo>
                <a:lnTo>
                  <a:pt x="510057" y="155638"/>
                </a:lnTo>
                <a:lnTo>
                  <a:pt x="531495" y="163258"/>
                </a:lnTo>
                <a:lnTo>
                  <a:pt x="535152" y="145770"/>
                </a:lnTo>
                <a:lnTo>
                  <a:pt x="539102" y="129679"/>
                </a:lnTo>
                <a:lnTo>
                  <a:pt x="542937" y="115163"/>
                </a:lnTo>
                <a:lnTo>
                  <a:pt x="546722" y="100672"/>
                </a:lnTo>
                <a:close/>
              </a:path>
              <a:path w="723900" h="165100">
                <a:moveTo>
                  <a:pt x="549770" y="22860"/>
                </a:moveTo>
                <a:lnTo>
                  <a:pt x="543814" y="18288"/>
                </a:lnTo>
                <a:lnTo>
                  <a:pt x="530656" y="8509"/>
                </a:lnTo>
                <a:lnTo>
                  <a:pt x="523773" y="3048"/>
                </a:lnTo>
                <a:lnTo>
                  <a:pt x="510057" y="18288"/>
                </a:lnTo>
                <a:lnTo>
                  <a:pt x="515797" y="22275"/>
                </a:lnTo>
                <a:lnTo>
                  <a:pt x="521716" y="27241"/>
                </a:lnTo>
                <a:lnTo>
                  <a:pt x="527913" y="33083"/>
                </a:lnTo>
                <a:lnTo>
                  <a:pt x="534530" y="39624"/>
                </a:lnTo>
                <a:lnTo>
                  <a:pt x="549770" y="22860"/>
                </a:lnTo>
                <a:close/>
              </a:path>
              <a:path w="723900" h="165100">
                <a:moveTo>
                  <a:pt x="658164" y="88480"/>
                </a:moveTo>
                <a:lnTo>
                  <a:pt x="609307" y="88480"/>
                </a:lnTo>
                <a:lnTo>
                  <a:pt x="609307" y="71716"/>
                </a:lnTo>
                <a:lnTo>
                  <a:pt x="587971" y="71716"/>
                </a:lnTo>
                <a:lnTo>
                  <a:pt x="587971" y="77812"/>
                </a:lnTo>
                <a:lnTo>
                  <a:pt x="586447" y="83908"/>
                </a:lnTo>
                <a:lnTo>
                  <a:pt x="586447" y="88480"/>
                </a:lnTo>
                <a:lnTo>
                  <a:pt x="555866" y="88480"/>
                </a:lnTo>
                <a:lnTo>
                  <a:pt x="555866" y="106768"/>
                </a:lnTo>
                <a:lnTo>
                  <a:pt x="583399" y="106768"/>
                </a:lnTo>
                <a:lnTo>
                  <a:pt x="580351" y="115912"/>
                </a:lnTo>
                <a:lnTo>
                  <a:pt x="577303" y="118960"/>
                </a:lnTo>
                <a:lnTo>
                  <a:pt x="572427" y="125818"/>
                </a:lnTo>
                <a:lnTo>
                  <a:pt x="564680" y="132537"/>
                </a:lnTo>
                <a:lnTo>
                  <a:pt x="554062" y="138988"/>
                </a:lnTo>
                <a:lnTo>
                  <a:pt x="540626" y="144970"/>
                </a:lnTo>
                <a:lnTo>
                  <a:pt x="546722" y="151066"/>
                </a:lnTo>
                <a:lnTo>
                  <a:pt x="551294" y="157162"/>
                </a:lnTo>
                <a:lnTo>
                  <a:pt x="555866" y="164782"/>
                </a:lnTo>
                <a:lnTo>
                  <a:pt x="571614" y="156235"/>
                </a:lnTo>
                <a:lnTo>
                  <a:pt x="600163" y="125056"/>
                </a:lnTo>
                <a:lnTo>
                  <a:pt x="606259" y="106768"/>
                </a:lnTo>
                <a:lnTo>
                  <a:pt x="636828" y="106768"/>
                </a:lnTo>
                <a:lnTo>
                  <a:pt x="636752" y="114744"/>
                </a:lnTo>
                <a:lnTo>
                  <a:pt x="635304" y="122008"/>
                </a:lnTo>
                <a:lnTo>
                  <a:pt x="635304" y="131254"/>
                </a:lnTo>
                <a:lnTo>
                  <a:pt x="633768" y="138988"/>
                </a:lnTo>
                <a:lnTo>
                  <a:pt x="633628" y="138988"/>
                </a:lnTo>
                <a:lnTo>
                  <a:pt x="629221" y="141922"/>
                </a:lnTo>
                <a:lnTo>
                  <a:pt x="592543" y="141922"/>
                </a:lnTo>
                <a:lnTo>
                  <a:pt x="595591" y="154114"/>
                </a:lnTo>
                <a:lnTo>
                  <a:pt x="597115" y="161734"/>
                </a:lnTo>
                <a:lnTo>
                  <a:pt x="629221" y="161734"/>
                </a:lnTo>
                <a:lnTo>
                  <a:pt x="640359" y="159435"/>
                </a:lnTo>
                <a:lnTo>
                  <a:pt x="657580" y="125056"/>
                </a:lnTo>
                <a:lnTo>
                  <a:pt x="657694" y="122008"/>
                </a:lnTo>
                <a:lnTo>
                  <a:pt x="657821" y="118960"/>
                </a:lnTo>
                <a:lnTo>
                  <a:pt x="657936" y="115912"/>
                </a:lnTo>
                <a:lnTo>
                  <a:pt x="658025" y="110553"/>
                </a:lnTo>
                <a:lnTo>
                  <a:pt x="658152" y="93052"/>
                </a:lnTo>
                <a:lnTo>
                  <a:pt x="658164" y="88480"/>
                </a:lnTo>
                <a:close/>
              </a:path>
              <a:path w="723900" h="165100">
                <a:moveTo>
                  <a:pt x="665886" y="48768"/>
                </a:moveTo>
                <a:lnTo>
                  <a:pt x="552831" y="48768"/>
                </a:lnTo>
                <a:lnTo>
                  <a:pt x="552831" y="80860"/>
                </a:lnTo>
                <a:lnTo>
                  <a:pt x="574255" y="80860"/>
                </a:lnTo>
                <a:lnTo>
                  <a:pt x="574255" y="67144"/>
                </a:lnTo>
                <a:lnTo>
                  <a:pt x="644448" y="67144"/>
                </a:lnTo>
                <a:lnTo>
                  <a:pt x="644448" y="80860"/>
                </a:lnTo>
                <a:lnTo>
                  <a:pt x="665886" y="80860"/>
                </a:lnTo>
                <a:lnTo>
                  <a:pt x="665886" y="67144"/>
                </a:lnTo>
                <a:lnTo>
                  <a:pt x="665886" y="48768"/>
                </a:lnTo>
                <a:close/>
              </a:path>
              <a:path w="723900" h="165100">
                <a:moveTo>
                  <a:pt x="667410" y="15240"/>
                </a:moveTo>
                <a:lnTo>
                  <a:pt x="642924" y="15240"/>
                </a:lnTo>
                <a:lnTo>
                  <a:pt x="642924" y="1524"/>
                </a:lnTo>
                <a:lnTo>
                  <a:pt x="621588" y="1524"/>
                </a:lnTo>
                <a:lnTo>
                  <a:pt x="621588" y="15240"/>
                </a:lnTo>
                <a:lnTo>
                  <a:pt x="598639" y="15240"/>
                </a:lnTo>
                <a:lnTo>
                  <a:pt x="598639" y="1524"/>
                </a:lnTo>
                <a:lnTo>
                  <a:pt x="577303" y="1524"/>
                </a:lnTo>
                <a:lnTo>
                  <a:pt x="577303" y="15240"/>
                </a:lnTo>
                <a:lnTo>
                  <a:pt x="551294" y="15240"/>
                </a:lnTo>
                <a:lnTo>
                  <a:pt x="551294" y="33528"/>
                </a:lnTo>
                <a:lnTo>
                  <a:pt x="577303" y="33528"/>
                </a:lnTo>
                <a:lnTo>
                  <a:pt x="577303" y="45720"/>
                </a:lnTo>
                <a:lnTo>
                  <a:pt x="598639" y="45720"/>
                </a:lnTo>
                <a:lnTo>
                  <a:pt x="598639" y="33528"/>
                </a:lnTo>
                <a:lnTo>
                  <a:pt x="621588" y="33528"/>
                </a:lnTo>
                <a:lnTo>
                  <a:pt x="621588" y="45720"/>
                </a:lnTo>
                <a:lnTo>
                  <a:pt x="642924" y="45720"/>
                </a:lnTo>
                <a:lnTo>
                  <a:pt x="642924" y="33528"/>
                </a:lnTo>
                <a:lnTo>
                  <a:pt x="667410" y="33528"/>
                </a:lnTo>
                <a:lnTo>
                  <a:pt x="667410" y="15240"/>
                </a:lnTo>
                <a:close/>
              </a:path>
              <a:path w="723900" h="165100">
                <a:moveTo>
                  <a:pt x="723887" y="129628"/>
                </a:moveTo>
                <a:lnTo>
                  <a:pt x="722363" y="126580"/>
                </a:lnTo>
                <a:lnTo>
                  <a:pt x="719315" y="123532"/>
                </a:lnTo>
                <a:lnTo>
                  <a:pt x="716267" y="122008"/>
                </a:lnTo>
                <a:lnTo>
                  <a:pt x="710184" y="122008"/>
                </a:lnTo>
                <a:lnTo>
                  <a:pt x="708647" y="123532"/>
                </a:lnTo>
                <a:lnTo>
                  <a:pt x="705599" y="125056"/>
                </a:lnTo>
                <a:lnTo>
                  <a:pt x="703986" y="126580"/>
                </a:lnTo>
                <a:lnTo>
                  <a:pt x="702462" y="129628"/>
                </a:lnTo>
                <a:lnTo>
                  <a:pt x="702462" y="135826"/>
                </a:lnTo>
                <a:lnTo>
                  <a:pt x="703986" y="138874"/>
                </a:lnTo>
                <a:lnTo>
                  <a:pt x="705599" y="140398"/>
                </a:lnTo>
                <a:lnTo>
                  <a:pt x="708647" y="141922"/>
                </a:lnTo>
                <a:lnTo>
                  <a:pt x="710184" y="143446"/>
                </a:lnTo>
                <a:lnTo>
                  <a:pt x="716267" y="143446"/>
                </a:lnTo>
                <a:lnTo>
                  <a:pt x="719315" y="141922"/>
                </a:lnTo>
                <a:lnTo>
                  <a:pt x="722363" y="138874"/>
                </a:lnTo>
                <a:lnTo>
                  <a:pt x="723887" y="135826"/>
                </a:lnTo>
                <a:lnTo>
                  <a:pt x="723887" y="129628"/>
                </a:lnTo>
                <a:close/>
              </a:path>
              <a:path w="723900" h="165100">
                <a:moveTo>
                  <a:pt x="723887" y="56388"/>
                </a:moveTo>
                <a:lnTo>
                  <a:pt x="722363" y="53340"/>
                </a:lnTo>
                <a:lnTo>
                  <a:pt x="720839" y="51816"/>
                </a:lnTo>
                <a:lnTo>
                  <a:pt x="719315" y="48768"/>
                </a:lnTo>
                <a:lnTo>
                  <a:pt x="708647" y="48768"/>
                </a:lnTo>
                <a:lnTo>
                  <a:pt x="705599" y="51816"/>
                </a:lnTo>
                <a:lnTo>
                  <a:pt x="703986" y="53340"/>
                </a:lnTo>
                <a:lnTo>
                  <a:pt x="702462" y="56388"/>
                </a:lnTo>
                <a:lnTo>
                  <a:pt x="702462" y="60960"/>
                </a:lnTo>
                <a:lnTo>
                  <a:pt x="703986" y="64096"/>
                </a:lnTo>
                <a:lnTo>
                  <a:pt x="705599" y="65620"/>
                </a:lnTo>
                <a:lnTo>
                  <a:pt x="708647" y="68668"/>
                </a:lnTo>
                <a:lnTo>
                  <a:pt x="719315" y="68668"/>
                </a:lnTo>
                <a:lnTo>
                  <a:pt x="720839" y="65620"/>
                </a:lnTo>
                <a:lnTo>
                  <a:pt x="723887" y="64096"/>
                </a:lnTo>
                <a:lnTo>
                  <a:pt x="723887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685353" y="5581179"/>
            <a:ext cx="719455" cy="165100"/>
          </a:xfrm>
          <a:custGeom>
            <a:avLst/>
            <a:gdLst/>
            <a:ahLst/>
            <a:cxnLst/>
            <a:rect l="l" t="t" r="r" b="b"/>
            <a:pathLst>
              <a:path w="719455" h="165100">
                <a:moveTo>
                  <a:pt x="39624" y="88480"/>
                </a:moveTo>
                <a:lnTo>
                  <a:pt x="25908" y="88480"/>
                </a:lnTo>
                <a:lnTo>
                  <a:pt x="12192" y="88480"/>
                </a:lnTo>
                <a:lnTo>
                  <a:pt x="5080" y="88480"/>
                </a:lnTo>
                <a:lnTo>
                  <a:pt x="6007" y="91274"/>
                </a:lnTo>
                <a:lnTo>
                  <a:pt x="6096" y="100672"/>
                </a:lnTo>
                <a:lnTo>
                  <a:pt x="35052" y="100672"/>
                </a:lnTo>
                <a:lnTo>
                  <a:pt x="39624" y="94576"/>
                </a:lnTo>
                <a:lnTo>
                  <a:pt x="39624" y="88480"/>
                </a:lnTo>
                <a:close/>
              </a:path>
              <a:path w="719455" h="165100">
                <a:moveTo>
                  <a:pt x="61048" y="25908"/>
                </a:moveTo>
                <a:lnTo>
                  <a:pt x="39624" y="25908"/>
                </a:lnTo>
                <a:lnTo>
                  <a:pt x="39624" y="1524"/>
                </a:lnTo>
                <a:lnTo>
                  <a:pt x="27432" y="1524"/>
                </a:lnTo>
                <a:lnTo>
                  <a:pt x="27432" y="25908"/>
                </a:lnTo>
                <a:lnTo>
                  <a:pt x="3048" y="25908"/>
                </a:lnTo>
                <a:lnTo>
                  <a:pt x="3048" y="36576"/>
                </a:lnTo>
                <a:lnTo>
                  <a:pt x="27432" y="36576"/>
                </a:lnTo>
                <a:lnTo>
                  <a:pt x="27432" y="54864"/>
                </a:lnTo>
                <a:lnTo>
                  <a:pt x="21450" y="56007"/>
                </a:lnTo>
                <a:lnTo>
                  <a:pt x="1524" y="59436"/>
                </a:lnTo>
                <a:lnTo>
                  <a:pt x="4572" y="71716"/>
                </a:lnTo>
                <a:lnTo>
                  <a:pt x="27432" y="67144"/>
                </a:lnTo>
                <a:lnTo>
                  <a:pt x="27432" y="85432"/>
                </a:lnTo>
                <a:lnTo>
                  <a:pt x="26670" y="86956"/>
                </a:lnTo>
                <a:lnTo>
                  <a:pt x="39624" y="86956"/>
                </a:lnTo>
                <a:lnTo>
                  <a:pt x="39624" y="67144"/>
                </a:lnTo>
                <a:lnTo>
                  <a:pt x="39624" y="64096"/>
                </a:lnTo>
                <a:lnTo>
                  <a:pt x="47332" y="62484"/>
                </a:lnTo>
                <a:lnTo>
                  <a:pt x="53428" y="62484"/>
                </a:lnTo>
                <a:lnTo>
                  <a:pt x="61048" y="60960"/>
                </a:lnTo>
                <a:lnTo>
                  <a:pt x="61048" y="53340"/>
                </a:lnTo>
                <a:lnTo>
                  <a:pt x="59537" y="50292"/>
                </a:lnTo>
                <a:lnTo>
                  <a:pt x="59537" y="48768"/>
                </a:lnTo>
                <a:lnTo>
                  <a:pt x="47332" y="51816"/>
                </a:lnTo>
                <a:lnTo>
                  <a:pt x="39624" y="53340"/>
                </a:lnTo>
                <a:lnTo>
                  <a:pt x="39624" y="36576"/>
                </a:lnTo>
                <a:lnTo>
                  <a:pt x="61048" y="36576"/>
                </a:lnTo>
                <a:lnTo>
                  <a:pt x="61048" y="25908"/>
                </a:lnTo>
                <a:close/>
              </a:path>
              <a:path w="719455" h="165100">
                <a:moveTo>
                  <a:pt x="160299" y="143446"/>
                </a:moveTo>
                <a:lnTo>
                  <a:pt x="87058" y="143446"/>
                </a:lnTo>
                <a:lnTo>
                  <a:pt x="87058" y="122008"/>
                </a:lnTo>
                <a:lnTo>
                  <a:pt x="146583" y="122008"/>
                </a:lnTo>
                <a:lnTo>
                  <a:pt x="146583" y="109816"/>
                </a:lnTo>
                <a:lnTo>
                  <a:pt x="87058" y="109816"/>
                </a:lnTo>
                <a:lnTo>
                  <a:pt x="87058" y="94576"/>
                </a:lnTo>
                <a:lnTo>
                  <a:pt x="74764" y="94576"/>
                </a:lnTo>
                <a:lnTo>
                  <a:pt x="74764" y="109816"/>
                </a:lnTo>
                <a:lnTo>
                  <a:pt x="15240" y="109816"/>
                </a:lnTo>
                <a:lnTo>
                  <a:pt x="15240" y="122008"/>
                </a:lnTo>
                <a:lnTo>
                  <a:pt x="74764" y="122008"/>
                </a:lnTo>
                <a:lnTo>
                  <a:pt x="74764" y="143446"/>
                </a:lnTo>
                <a:lnTo>
                  <a:pt x="0" y="143446"/>
                </a:lnTo>
                <a:lnTo>
                  <a:pt x="0" y="155638"/>
                </a:lnTo>
                <a:lnTo>
                  <a:pt x="160299" y="155638"/>
                </a:lnTo>
                <a:lnTo>
                  <a:pt x="160299" y="143446"/>
                </a:lnTo>
                <a:close/>
              </a:path>
              <a:path w="719455" h="165100">
                <a:moveTo>
                  <a:pt x="161823" y="65620"/>
                </a:moveTo>
                <a:lnTo>
                  <a:pt x="158788" y="64096"/>
                </a:lnTo>
                <a:lnTo>
                  <a:pt x="155727" y="62484"/>
                </a:lnTo>
                <a:lnTo>
                  <a:pt x="151155" y="60960"/>
                </a:lnTo>
                <a:lnTo>
                  <a:pt x="149644" y="68668"/>
                </a:lnTo>
                <a:lnTo>
                  <a:pt x="149644" y="76288"/>
                </a:lnTo>
                <a:lnTo>
                  <a:pt x="148297" y="80289"/>
                </a:lnTo>
                <a:lnTo>
                  <a:pt x="148209" y="80556"/>
                </a:lnTo>
                <a:lnTo>
                  <a:pt x="148107" y="85432"/>
                </a:lnTo>
                <a:lnTo>
                  <a:pt x="146583" y="86956"/>
                </a:lnTo>
                <a:lnTo>
                  <a:pt x="142011" y="86956"/>
                </a:lnTo>
                <a:lnTo>
                  <a:pt x="138963" y="83908"/>
                </a:lnTo>
                <a:lnTo>
                  <a:pt x="138963" y="79336"/>
                </a:lnTo>
                <a:lnTo>
                  <a:pt x="137198" y="70777"/>
                </a:lnTo>
                <a:lnTo>
                  <a:pt x="137045" y="68668"/>
                </a:lnTo>
                <a:lnTo>
                  <a:pt x="136931" y="67144"/>
                </a:lnTo>
                <a:lnTo>
                  <a:pt x="136817" y="65620"/>
                </a:lnTo>
                <a:lnTo>
                  <a:pt x="136690" y="64096"/>
                </a:lnTo>
                <a:lnTo>
                  <a:pt x="136575" y="62484"/>
                </a:lnTo>
                <a:lnTo>
                  <a:pt x="136461" y="60960"/>
                </a:lnTo>
                <a:lnTo>
                  <a:pt x="136347" y="59436"/>
                </a:lnTo>
                <a:lnTo>
                  <a:pt x="136232" y="56007"/>
                </a:lnTo>
                <a:lnTo>
                  <a:pt x="136105" y="50292"/>
                </a:lnTo>
                <a:lnTo>
                  <a:pt x="136004" y="45720"/>
                </a:lnTo>
                <a:lnTo>
                  <a:pt x="135928" y="25908"/>
                </a:lnTo>
                <a:lnTo>
                  <a:pt x="102298" y="25908"/>
                </a:lnTo>
                <a:lnTo>
                  <a:pt x="102298" y="1524"/>
                </a:lnTo>
                <a:lnTo>
                  <a:pt x="91630" y="1524"/>
                </a:lnTo>
                <a:lnTo>
                  <a:pt x="91630" y="16764"/>
                </a:lnTo>
                <a:lnTo>
                  <a:pt x="90106" y="25908"/>
                </a:lnTo>
                <a:lnTo>
                  <a:pt x="67144" y="25908"/>
                </a:lnTo>
                <a:lnTo>
                  <a:pt x="67144" y="36576"/>
                </a:lnTo>
                <a:lnTo>
                  <a:pt x="90106" y="36576"/>
                </a:lnTo>
                <a:lnTo>
                  <a:pt x="88582" y="42672"/>
                </a:lnTo>
                <a:lnTo>
                  <a:pt x="88582" y="48768"/>
                </a:lnTo>
                <a:lnTo>
                  <a:pt x="85432" y="54864"/>
                </a:lnTo>
                <a:lnTo>
                  <a:pt x="71716" y="45720"/>
                </a:lnTo>
                <a:lnTo>
                  <a:pt x="65620" y="54864"/>
                </a:lnTo>
                <a:lnTo>
                  <a:pt x="70192" y="59436"/>
                </a:lnTo>
                <a:lnTo>
                  <a:pt x="76288" y="62484"/>
                </a:lnTo>
                <a:lnTo>
                  <a:pt x="80860" y="65620"/>
                </a:lnTo>
                <a:lnTo>
                  <a:pt x="75692" y="73317"/>
                </a:lnTo>
                <a:lnTo>
                  <a:pt x="69240" y="80289"/>
                </a:lnTo>
                <a:lnTo>
                  <a:pt x="61353" y="86410"/>
                </a:lnTo>
                <a:lnTo>
                  <a:pt x="51904" y="91528"/>
                </a:lnTo>
                <a:lnTo>
                  <a:pt x="58000" y="97624"/>
                </a:lnTo>
                <a:lnTo>
                  <a:pt x="91630" y="71716"/>
                </a:lnTo>
                <a:lnTo>
                  <a:pt x="103822" y="80860"/>
                </a:lnTo>
                <a:lnTo>
                  <a:pt x="108394" y="83908"/>
                </a:lnTo>
                <a:lnTo>
                  <a:pt x="116014" y="74764"/>
                </a:lnTo>
                <a:lnTo>
                  <a:pt x="111950" y="71716"/>
                </a:lnTo>
                <a:lnTo>
                  <a:pt x="103822" y="65620"/>
                </a:lnTo>
                <a:lnTo>
                  <a:pt x="96202" y="60960"/>
                </a:lnTo>
                <a:lnTo>
                  <a:pt x="98640" y="54864"/>
                </a:lnTo>
                <a:lnTo>
                  <a:pt x="99250" y="53340"/>
                </a:lnTo>
                <a:lnTo>
                  <a:pt x="100774" y="45720"/>
                </a:lnTo>
                <a:lnTo>
                  <a:pt x="102298" y="36576"/>
                </a:lnTo>
                <a:lnTo>
                  <a:pt x="123634" y="36576"/>
                </a:lnTo>
                <a:lnTo>
                  <a:pt x="123647" y="42672"/>
                </a:lnTo>
                <a:lnTo>
                  <a:pt x="123761" y="54864"/>
                </a:lnTo>
                <a:lnTo>
                  <a:pt x="123888" y="59436"/>
                </a:lnTo>
                <a:lnTo>
                  <a:pt x="124015" y="64096"/>
                </a:lnTo>
                <a:lnTo>
                  <a:pt x="138760" y="101041"/>
                </a:lnTo>
                <a:lnTo>
                  <a:pt x="145072" y="102196"/>
                </a:lnTo>
                <a:lnTo>
                  <a:pt x="152679" y="102196"/>
                </a:lnTo>
                <a:lnTo>
                  <a:pt x="157251" y="97624"/>
                </a:lnTo>
                <a:lnTo>
                  <a:pt x="158788" y="86956"/>
                </a:lnTo>
                <a:lnTo>
                  <a:pt x="160299" y="80860"/>
                </a:lnTo>
                <a:lnTo>
                  <a:pt x="161798" y="73317"/>
                </a:lnTo>
                <a:lnTo>
                  <a:pt x="161823" y="65620"/>
                </a:lnTo>
                <a:close/>
              </a:path>
              <a:path w="719455" h="165100">
                <a:moveTo>
                  <a:pt x="285559" y="106768"/>
                </a:moveTo>
                <a:lnTo>
                  <a:pt x="273367" y="106768"/>
                </a:lnTo>
                <a:lnTo>
                  <a:pt x="273367" y="115912"/>
                </a:lnTo>
                <a:lnTo>
                  <a:pt x="273367" y="129628"/>
                </a:lnTo>
                <a:lnTo>
                  <a:pt x="222973" y="129628"/>
                </a:lnTo>
                <a:lnTo>
                  <a:pt x="222973" y="115912"/>
                </a:lnTo>
                <a:lnTo>
                  <a:pt x="273367" y="115912"/>
                </a:lnTo>
                <a:lnTo>
                  <a:pt x="273367" y="106768"/>
                </a:lnTo>
                <a:lnTo>
                  <a:pt x="212217" y="106768"/>
                </a:lnTo>
                <a:lnTo>
                  <a:pt x="212217" y="148018"/>
                </a:lnTo>
                <a:lnTo>
                  <a:pt x="222973" y="148018"/>
                </a:lnTo>
                <a:lnTo>
                  <a:pt x="222973" y="140398"/>
                </a:lnTo>
                <a:lnTo>
                  <a:pt x="285559" y="140398"/>
                </a:lnTo>
                <a:lnTo>
                  <a:pt x="285559" y="129628"/>
                </a:lnTo>
                <a:lnTo>
                  <a:pt x="285559" y="115912"/>
                </a:lnTo>
                <a:lnTo>
                  <a:pt x="285559" y="106768"/>
                </a:lnTo>
                <a:close/>
              </a:path>
              <a:path w="719455" h="165100">
                <a:moveTo>
                  <a:pt x="302323" y="38100"/>
                </a:moveTo>
                <a:lnTo>
                  <a:pt x="290131" y="38100"/>
                </a:lnTo>
                <a:lnTo>
                  <a:pt x="290131" y="48768"/>
                </a:lnTo>
                <a:lnTo>
                  <a:pt x="290131" y="62484"/>
                </a:lnTo>
                <a:lnTo>
                  <a:pt x="207645" y="62484"/>
                </a:lnTo>
                <a:lnTo>
                  <a:pt x="207645" y="48768"/>
                </a:lnTo>
                <a:lnTo>
                  <a:pt x="290131" y="48768"/>
                </a:lnTo>
                <a:lnTo>
                  <a:pt x="290131" y="38100"/>
                </a:lnTo>
                <a:lnTo>
                  <a:pt x="195453" y="38100"/>
                </a:lnTo>
                <a:lnTo>
                  <a:pt x="195453" y="77812"/>
                </a:lnTo>
                <a:lnTo>
                  <a:pt x="207645" y="77812"/>
                </a:lnTo>
                <a:lnTo>
                  <a:pt x="207645" y="73240"/>
                </a:lnTo>
                <a:lnTo>
                  <a:pt x="290131" y="73240"/>
                </a:lnTo>
                <a:lnTo>
                  <a:pt x="290131" y="77812"/>
                </a:lnTo>
                <a:lnTo>
                  <a:pt x="302323" y="77812"/>
                </a:lnTo>
                <a:lnTo>
                  <a:pt x="302323" y="73240"/>
                </a:lnTo>
                <a:lnTo>
                  <a:pt x="302323" y="62484"/>
                </a:lnTo>
                <a:lnTo>
                  <a:pt x="302323" y="48768"/>
                </a:lnTo>
                <a:lnTo>
                  <a:pt x="302323" y="38100"/>
                </a:lnTo>
                <a:close/>
              </a:path>
              <a:path w="719455" h="165100">
                <a:moveTo>
                  <a:pt x="320700" y="85432"/>
                </a:moveTo>
                <a:lnTo>
                  <a:pt x="177165" y="85432"/>
                </a:lnTo>
                <a:lnTo>
                  <a:pt x="177165" y="161734"/>
                </a:lnTo>
                <a:lnTo>
                  <a:pt x="189357" y="161734"/>
                </a:lnTo>
                <a:lnTo>
                  <a:pt x="189357" y="94576"/>
                </a:lnTo>
                <a:lnTo>
                  <a:pt x="308419" y="94576"/>
                </a:lnTo>
                <a:lnTo>
                  <a:pt x="308419" y="144970"/>
                </a:lnTo>
                <a:lnTo>
                  <a:pt x="305371" y="148018"/>
                </a:lnTo>
                <a:lnTo>
                  <a:pt x="274891" y="148018"/>
                </a:lnTo>
                <a:lnTo>
                  <a:pt x="276415" y="152590"/>
                </a:lnTo>
                <a:lnTo>
                  <a:pt x="276415" y="157162"/>
                </a:lnTo>
                <a:lnTo>
                  <a:pt x="277939" y="160210"/>
                </a:lnTo>
                <a:lnTo>
                  <a:pt x="300799" y="160210"/>
                </a:lnTo>
                <a:lnTo>
                  <a:pt x="309727" y="159054"/>
                </a:lnTo>
                <a:lnTo>
                  <a:pt x="315925" y="155448"/>
                </a:lnTo>
                <a:lnTo>
                  <a:pt x="319532" y="149288"/>
                </a:lnTo>
                <a:lnTo>
                  <a:pt x="320700" y="140398"/>
                </a:lnTo>
                <a:lnTo>
                  <a:pt x="320700" y="94576"/>
                </a:lnTo>
                <a:lnTo>
                  <a:pt x="320700" y="85432"/>
                </a:lnTo>
                <a:close/>
              </a:path>
              <a:path w="719455" h="165100">
                <a:moveTo>
                  <a:pt x="328320" y="16764"/>
                </a:moveTo>
                <a:lnTo>
                  <a:pt x="256501" y="16764"/>
                </a:lnTo>
                <a:lnTo>
                  <a:pt x="250418" y="4572"/>
                </a:lnTo>
                <a:lnTo>
                  <a:pt x="247357" y="0"/>
                </a:lnTo>
                <a:lnTo>
                  <a:pt x="235178" y="4572"/>
                </a:lnTo>
                <a:lnTo>
                  <a:pt x="238213" y="7620"/>
                </a:lnTo>
                <a:lnTo>
                  <a:pt x="239737" y="12192"/>
                </a:lnTo>
                <a:lnTo>
                  <a:pt x="242785" y="16764"/>
                </a:lnTo>
                <a:lnTo>
                  <a:pt x="167919" y="16764"/>
                </a:lnTo>
                <a:lnTo>
                  <a:pt x="167919" y="27432"/>
                </a:lnTo>
                <a:lnTo>
                  <a:pt x="328320" y="27432"/>
                </a:lnTo>
                <a:lnTo>
                  <a:pt x="328320" y="16764"/>
                </a:lnTo>
                <a:close/>
              </a:path>
              <a:path w="719455" h="165100">
                <a:moveTo>
                  <a:pt x="496341" y="118960"/>
                </a:moveTo>
                <a:lnTo>
                  <a:pt x="490245" y="117436"/>
                </a:lnTo>
                <a:lnTo>
                  <a:pt x="485584" y="115912"/>
                </a:lnTo>
                <a:lnTo>
                  <a:pt x="482536" y="114388"/>
                </a:lnTo>
                <a:lnTo>
                  <a:pt x="482536" y="123532"/>
                </a:lnTo>
                <a:lnTo>
                  <a:pt x="481012" y="131254"/>
                </a:lnTo>
                <a:lnTo>
                  <a:pt x="479488" y="137350"/>
                </a:lnTo>
                <a:lnTo>
                  <a:pt x="477964" y="141922"/>
                </a:lnTo>
                <a:lnTo>
                  <a:pt x="473392" y="144970"/>
                </a:lnTo>
                <a:lnTo>
                  <a:pt x="419950" y="144970"/>
                </a:lnTo>
                <a:lnTo>
                  <a:pt x="416915" y="140398"/>
                </a:lnTo>
                <a:lnTo>
                  <a:pt x="416915" y="115912"/>
                </a:lnTo>
                <a:lnTo>
                  <a:pt x="477964" y="115912"/>
                </a:lnTo>
                <a:lnTo>
                  <a:pt x="477964" y="102196"/>
                </a:lnTo>
                <a:lnTo>
                  <a:pt x="477964" y="74764"/>
                </a:lnTo>
                <a:lnTo>
                  <a:pt x="477964" y="64096"/>
                </a:lnTo>
                <a:lnTo>
                  <a:pt x="477964" y="35052"/>
                </a:lnTo>
                <a:lnTo>
                  <a:pt x="477964" y="22860"/>
                </a:lnTo>
                <a:lnTo>
                  <a:pt x="464248" y="22860"/>
                </a:lnTo>
                <a:lnTo>
                  <a:pt x="464248" y="35052"/>
                </a:lnTo>
                <a:lnTo>
                  <a:pt x="464248" y="64096"/>
                </a:lnTo>
                <a:lnTo>
                  <a:pt x="464248" y="74764"/>
                </a:lnTo>
                <a:lnTo>
                  <a:pt x="464248" y="102196"/>
                </a:lnTo>
                <a:lnTo>
                  <a:pt x="416915" y="102196"/>
                </a:lnTo>
                <a:lnTo>
                  <a:pt x="416915" y="74764"/>
                </a:lnTo>
                <a:lnTo>
                  <a:pt x="464248" y="74764"/>
                </a:lnTo>
                <a:lnTo>
                  <a:pt x="464248" y="64096"/>
                </a:lnTo>
                <a:lnTo>
                  <a:pt x="416915" y="64096"/>
                </a:lnTo>
                <a:lnTo>
                  <a:pt x="416915" y="35052"/>
                </a:lnTo>
                <a:lnTo>
                  <a:pt x="464248" y="35052"/>
                </a:lnTo>
                <a:lnTo>
                  <a:pt x="464248" y="22860"/>
                </a:lnTo>
                <a:lnTo>
                  <a:pt x="416915" y="22860"/>
                </a:lnTo>
                <a:lnTo>
                  <a:pt x="416915" y="1524"/>
                </a:lnTo>
                <a:lnTo>
                  <a:pt x="403186" y="1524"/>
                </a:lnTo>
                <a:lnTo>
                  <a:pt x="403186" y="102196"/>
                </a:lnTo>
                <a:lnTo>
                  <a:pt x="355854" y="102196"/>
                </a:lnTo>
                <a:lnTo>
                  <a:pt x="355854" y="74764"/>
                </a:lnTo>
                <a:lnTo>
                  <a:pt x="403186" y="74764"/>
                </a:lnTo>
                <a:lnTo>
                  <a:pt x="403186" y="64096"/>
                </a:lnTo>
                <a:lnTo>
                  <a:pt x="355854" y="64096"/>
                </a:lnTo>
                <a:lnTo>
                  <a:pt x="355854" y="35052"/>
                </a:lnTo>
                <a:lnTo>
                  <a:pt x="403186" y="35052"/>
                </a:lnTo>
                <a:lnTo>
                  <a:pt x="403186" y="22860"/>
                </a:lnTo>
                <a:lnTo>
                  <a:pt x="342036" y="22860"/>
                </a:lnTo>
                <a:lnTo>
                  <a:pt x="342036" y="126580"/>
                </a:lnTo>
                <a:lnTo>
                  <a:pt x="355854" y="126580"/>
                </a:lnTo>
                <a:lnTo>
                  <a:pt x="355854" y="115912"/>
                </a:lnTo>
                <a:lnTo>
                  <a:pt x="403186" y="115912"/>
                </a:lnTo>
                <a:lnTo>
                  <a:pt x="403186" y="134302"/>
                </a:lnTo>
                <a:lnTo>
                  <a:pt x="404609" y="144310"/>
                </a:lnTo>
                <a:lnTo>
                  <a:pt x="408901" y="151447"/>
                </a:lnTo>
                <a:lnTo>
                  <a:pt x="416039" y="155740"/>
                </a:lnTo>
                <a:lnTo>
                  <a:pt x="426059" y="157162"/>
                </a:lnTo>
                <a:lnTo>
                  <a:pt x="470344" y="157162"/>
                </a:lnTo>
                <a:lnTo>
                  <a:pt x="478612" y="156070"/>
                </a:lnTo>
                <a:lnTo>
                  <a:pt x="485051" y="152971"/>
                </a:lnTo>
                <a:lnTo>
                  <a:pt x="489483" y="148170"/>
                </a:lnTo>
                <a:lnTo>
                  <a:pt x="490651" y="144970"/>
                </a:lnTo>
                <a:lnTo>
                  <a:pt x="491769" y="141922"/>
                </a:lnTo>
                <a:lnTo>
                  <a:pt x="493306" y="135826"/>
                </a:lnTo>
                <a:lnTo>
                  <a:pt x="494817" y="128104"/>
                </a:lnTo>
                <a:lnTo>
                  <a:pt x="496341" y="118960"/>
                </a:lnTo>
                <a:close/>
              </a:path>
              <a:path w="719455" h="165100">
                <a:moveTo>
                  <a:pt x="574167" y="10668"/>
                </a:moveTo>
                <a:lnTo>
                  <a:pt x="563499" y="10668"/>
                </a:lnTo>
                <a:lnTo>
                  <a:pt x="563499" y="21336"/>
                </a:lnTo>
                <a:lnTo>
                  <a:pt x="563499" y="42672"/>
                </a:lnTo>
                <a:lnTo>
                  <a:pt x="528345" y="42672"/>
                </a:lnTo>
                <a:lnTo>
                  <a:pt x="528345" y="21336"/>
                </a:lnTo>
                <a:lnTo>
                  <a:pt x="563499" y="21336"/>
                </a:lnTo>
                <a:lnTo>
                  <a:pt x="563499" y="10668"/>
                </a:lnTo>
                <a:lnTo>
                  <a:pt x="516166" y="10668"/>
                </a:lnTo>
                <a:lnTo>
                  <a:pt x="516166" y="59436"/>
                </a:lnTo>
                <a:lnTo>
                  <a:pt x="528345" y="59436"/>
                </a:lnTo>
                <a:lnTo>
                  <a:pt x="528345" y="53340"/>
                </a:lnTo>
                <a:lnTo>
                  <a:pt x="563499" y="53340"/>
                </a:lnTo>
                <a:lnTo>
                  <a:pt x="563499" y="57912"/>
                </a:lnTo>
                <a:lnTo>
                  <a:pt x="574167" y="57912"/>
                </a:lnTo>
                <a:lnTo>
                  <a:pt x="574167" y="53340"/>
                </a:lnTo>
                <a:lnTo>
                  <a:pt x="574167" y="42672"/>
                </a:lnTo>
                <a:lnTo>
                  <a:pt x="574167" y="21336"/>
                </a:lnTo>
                <a:lnTo>
                  <a:pt x="574167" y="10668"/>
                </a:lnTo>
                <a:close/>
              </a:path>
              <a:path w="719455" h="165100">
                <a:moveTo>
                  <a:pt x="650557" y="10668"/>
                </a:moveTo>
                <a:lnTo>
                  <a:pt x="638365" y="10668"/>
                </a:lnTo>
                <a:lnTo>
                  <a:pt x="638365" y="21336"/>
                </a:lnTo>
                <a:lnTo>
                  <a:pt x="638365" y="42672"/>
                </a:lnTo>
                <a:lnTo>
                  <a:pt x="603211" y="42672"/>
                </a:lnTo>
                <a:lnTo>
                  <a:pt x="603211" y="21336"/>
                </a:lnTo>
                <a:lnTo>
                  <a:pt x="638365" y="21336"/>
                </a:lnTo>
                <a:lnTo>
                  <a:pt x="638365" y="10668"/>
                </a:lnTo>
                <a:lnTo>
                  <a:pt x="592556" y="10668"/>
                </a:lnTo>
                <a:lnTo>
                  <a:pt x="592556" y="57912"/>
                </a:lnTo>
                <a:lnTo>
                  <a:pt x="603211" y="57912"/>
                </a:lnTo>
                <a:lnTo>
                  <a:pt x="603211" y="53340"/>
                </a:lnTo>
                <a:lnTo>
                  <a:pt x="615403" y="53340"/>
                </a:lnTo>
                <a:lnTo>
                  <a:pt x="638365" y="53340"/>
                </a:lnTo>
                <a:lnTo>
                  <a:pt x="638365" y="59436"/>
                </a:lnTo>
                <a:lnTo>
                  <a:pt x="650557" y="59436"/>
                </a:lnTo>
                <a:lnTo>
                  <a:pt x="650557" y="53340"/>
                </a:lnTo>
                <a:lnTo>
                  <a:pt x="650557" y="42672"/>
                </a:lnTo>
                <a:lnTo>
                  <a:pt x="650557" y="21336"/>
                </a:lnTo>
                <a:lnTo>
                  <a:pt x="650557" y="10668"/>
                </a:lnTo>
                <a:close/>
              </a:path>
              <a:path w="719455" h="165100">
                <a:moveTo>
                  <a:pt x="665797" y="99148"/>
                </a:moveTo>
                <a:lnTo>
                  <a:pt x="643509" y="98005"/>
                </a:lnTo>
                <a:lnTo>
                  <a:pt x="624789" y="94576"/>
                </a:lnTo>
                <a:lnTo>
                  <a:pt x="609765" y="88861"/>
                </a:lnTo>
                <a:lnTo>
                  <a:pt x="598639" y="80860"/>
                </a:lnTo>
                <a:lnTo>
                  <a:pt x="661225" y="80860"/>
                </a:lnTo>
                <a:lnTo>
                  <a:pt x="661225" y="70192"/>
                </a:lnTo>
                <a:lnTo>
                  <a:pt x="630745" y="70192"/>
                </a:lnTo>
                <a:lnTo>
                  <a:pt x="635317" y="67144"/>
                </a:lnTo>
                <a:lnTo>
                  <a:pt x="629221" y="62484"/>
                </a:lnTo>
                <a:lnTo>
                  <a:pt x="621512" y="57912"/>
                </a:lnTo>
                <a:lnTo>
                  <a:pt x="615403" y="53340"/>
                </a:lnTo>
                <a:lnTo>
                  <a:pt x="607796" y="60960"/>
                </a:lnTo>
                <a:lnTo>
                  <a:pt x="613879" y="64096"/>
                </a:lnTo>
                <a:lnTo>
                  <a:pt x="618451" y="67144"/>
                </a:lnTo>
                <a:lnTo>
                  <a:pt x="621512" y="70192"/>
                </a:lnTo>
                <a:lnTo>
                  <a:pt x="586447" y="70192"/>
                </a:lnTo>
                <a:lnTo>
                  <a:pt x="587984" y="67144"/>
                </a:lnTo>
                <a:lnTo>
                  <a:pt x="587984" y="62484"/>
                </a:lnTo>
                <a:lnTo>
                  <a:pt x="589495" y="57912"/>
                </a:lnTo>
                <a:lnTo>
                  <a:pt x="577215" y="56388"/>
                </a:lnTo>
                <a:lnTo>
                  <a:pt x="577215" y="60960"/>
                </a:lnTo>
                <a:lnTo>
                  <a:pt x="575691" y="67144"/>
                </a:lnTo>
                <a:lnTo>
                  <a:pt x="574167" y="70192"/>
                </a:lnTo>
                <a:lnTo>
                  <a:pt x="508533" y="70192"/>
                </a:lnTo>
                <a:lnTo>
                  <a:pt x="508533" y="80860"/>
                </a:lnTo>
                <a:lnTo>
                  <a:pt x="566547" y="80860"/>
                </a:lnTo>
                <a:lnTo>
                  <a:pt x="558876" y="87172"/>
                </a:lnTo>
                <a:lnTo>
                  <a:pt x="545198" y="92481"/>
                </a:lnTo>
                <a:lnTo>
                  <a:pt x="525780" y="96939"/>
                </a:lnTo>
                <a:lnTo>
                  <a:pt x="500913" y="100672"/>
                </a:lnTo>
                <a:lnTo>
                  <a:pt x="507022" y="109816"/>
                </a:lnTo>
                <a:lnTo>
                  <a:pt x="508533" y="112864"/>
                </a:lnTo>
                <a:lnTo>
                  <a:pt x="511594" y="111340"/>
                </a:lnTo>
                <a:lnTo>
                  <a:pt x="517677" y="111340"/>
                </a:lnTo>
                <a:lnTo>
                  <a:pt x="517677" y="160210"/>
                </a:lnTo>
                <a:lnTo>
                  <a:pt x="528345" y="160210"/>
                </a:lnTo>
                <a:lnTo>
                  <a:pt x="528345" y="152590"/>
                </a:lnTo>
                <a:lnTo>
                  <a:pt x="563499" y="152590"/>
                </a:lnTo>
                <a:lnTo>
                  <a:pt x="563499" y="160210"/>
                </a:lnTo>
                <a:lnTo>
                  <a:pt x="574167" y="160210"/>
                </a:lnTo>
                <a:lnTo>
                  <a:pt x="574167" y="152590"/>
                </a:lnTo>
                <a:lnTo>
                  <a:pt x="574167" y="141922"/>
                </a:lnTo>
                <a:lnTo>
                  <a:pt x="574167" y="120484"/>
                </a:lnTo>
                <a:lnTo>
                  <a:pt x="574167" y="111340"/>
                </a:lnTo>
                <a:lnTo>
                  <a:pt x="574167" y="109816"/>
                </a:lnTo>
                <a:lnTo>
                  <a:pt x="563499" y="109816"/>
                </a:lnTo>
                <a:lnTo>
                  <a:pt x="563499" y="120484"/>
                </a:lnTo>
                <a:lnTo>
                  <a:pt x="563499" y="141922"/>
                </a:lnTo>
                <a:lnTo>
                  <a:pt x="528345" y="141922"/>
                </a:lnTo>
                <a:lnTo>
                  <a:pt x="528345" y="120484"/>
                </a:lnTo>
                <a:lnTo>
                  <a:pt x="563499" y="120484"/>
                </a:lnTo>
                <a:lnTo>
                  <a:pt x="563499" y="109816"/>
                </a:lnTo>
                <a:lnTo>
                  <a:pt x="522249" y="109816"/>
                </a:lnTo>
                <a:lnTo>
                  <a:pt x="544880" y="104660"/>
                </a:lnTo>
                <a:lnTo>
                  <a:pt x="562343" y="98196"/>
                </a:lnTo>
                <a:lnTo>
                  <a:pt x="574675" y="90322"/>
                </a:lnTo>
                <a:lnTo>
                  <a:pt x="581875" y="80860"/>
                </a:lnTo>
                <a:lnTo>
                  <a:pt x="584923" y="80860"/>
                </a:lnTo>
                <a:lnTo>
                  <a:pt x="593140" y="91173"/>
                </a:lnTo>
                <a:lnTo>
                  <a:pt x="606082" y="99339"/>
                </a:lnTo>
                <a:lnTo>
                  <a:pt x="623328" y="105511"/>
                </a:lnTo>
                <a:lnTo>
                  <a:pt x="644461" y="109816"/>
                </a:lnTo>
                <a:lnTo>
                  <a:pt x="638365" y="109816"/>
                </a:lnTo>
                <a:lnTo>
                  <a:pt x="638365" y="120484"/>
                </a:lnTo>
                <a:lnTo>
                  <a:pt x="638365" y="141922"/>
                </a:lnTo>
                <a:lnTo>
                  <a:pt x="603211" y="141922"/>
                </a:lnTo>
                <a:lnTo>
                  <a:pt x="603211" y="120484"/>
                </a:lnTo>
                <a:lnTo>
                  <a:pt x="638365" y="120484"/>
                </a:lnTo>
                <a:lnTo>
                  <a:pt x="638365" y="109816"/>
                </a:lnTo>
                <a:lnTo>
                  <a:pt x="592556" y="109816"/>
                </a:lnTo>
                <a:lnTo>
                  <a:pt x="592556" y="160210"/>
                </a:lnTo>
                <a:lnTo>
                  <a:pt x="603211" y="160210"/>
                </a:lnTo>
                <a:lnTo>
                  <a:pt x="603211" y="152590"/>
                </a:lnTo>
                <a:lnTo>
                  <a:pt x="638365" y="152590"/>
                </a:lnTo>
                <a:lnTo>
                  <a:pt x="638365" y="160210"/>
                </a:lnTo>
                <a:lnTo>
                  <a:pt x="650557" y="160210"/>
                </a:lnTo>
                <a:lnTo>
                  <a:pt x="650557" y="152590"/>
                </a:lnTo>
                <a:lnTo>
                  <a:pt x="650557" y="141922"/>
                </a:lnTo>
                <a:lnTo>
                  <a:pt x="650557" y="120484"/>
                </a:lnTo>
                <a:lnTo>
                  <a:pt x="650557" y="111340"/>
                </a:lnTo>
                <a:lnTo>
                  <a:pt x="658177" y="111340"/>
                </a:lnTo>
                <a:lnTo>
                  <a:pt x="661225" y="108292"/>
                </a:lnTo>
                <a:lnTo>
                  <a:pt x="662749" y="103720"/>
                </a:lnTo>
                <a:lnTo>
                  <a:pt x="665670" y="99339"/>
                </a:lnTo>
                <a:lnTo>
                  <a:pt x="665797" y="99148"/>
                </a:lnTo>
                <a:close/>
              </a:path>
              <a:path w="719455" h="165100">
                <a:moveTo>
                  <a:pt x="719328" y="120484"/>
                </a:moveTo>
                <a:lnTo>
                  <a:pt x="703986" y="120484"/>
                </a:lnTo>
                <a:lnTo>
                  <a:pt x="693331" y="164782"/>
                </a:lnTo>
                <a:lnTo>
                  <a:pt x="705510" y="164782"/>
                </a:lnTo>
                <a:lnTo>
                  <a:pt x="719328" y="120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523744" y="5581180"/>
            <a:ext cx="1727352" cy="164782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4370159" y="5582704"/>
            <a:ext cx="890905" cy="161925"/>
          </a:xfrm>
          <a:custGeom>
            <a:avLst/>
            <a:gdLst/>
            <a:ahLst/>
            <a:cxnLst/>
            <a:rect l="l" t="t" r="r" b="b"/>
            <a:pathLst>
              <a:path w="890904" h="161925">
                <a:moveTo>
                  <a:pt x="160401" y="13716"/>
                </a:moveTo>
                <a:lnTo>
                  <a:pt x="4673" y="13716"/>
                </a:lnTo>
                <a:lnTo>
                  <a:pt x="4673" y="27432"/>
                </a:lnTo>
                <a:lnTo>
                  <a:pt x="82486" y="27432"/>
                </a:lnTo>
                <a:lnTo>
                  <a:pt x="65316" y="52374"/>
                </a:lnTo>
                <a:lnTo>
                  <a:pt x="45847" y="74574"/>
                </a:lnTo>
                <a:lnTo>
                  <a:pt x="24066" y="94183"/>
                </a:lnTo>
                <a:lnTo>
                  <a:pt x="0" y="111340"/>
                </a:lnTo>
                <a:lnTo>
                  <a:pt x="3149" y="115912"/>
                </a:lnTo>
                <a:lnTo>
                  <a:pt x="6197" y="118960"/>
                </a:lnTo>
                <a:lnTo>
                  <a:pt x="9245" y="123532"/>
                </a:lnTo>
                <a:lnTo>
                  <a:pt x="27216" y="110388"/>
                </a:lnTo>
                <a:lnTo>
                  <a:pt x="44348" y="96100"/>
                </a:lnTo>
                <a:lnTo>
                  <a:pt x="60337" y="80670"/>
                </a:lnTo>
                <a:lnTo>
                  <a:pt x="74879" y="64096"/>
                </a:lnTo>
                <a:lnTo>
                  <a:pt x="74879" y="161734"/>
                </a:lnTo>
                <a:lnTo>
                  <a:pt x="88582" y="161734"/>
                </a:lnTo>
                <a:lnTo>
                  <a:pt x="88582" y="64096"/>
                </a:lnTo>
                <a:lnTo>
                  <a:pt x="88582" y="59436"/>
                </a:lnTo>
                <a:lnTo>
                  <a:pt x="79438" y="59436"/>
                </a:lnTo>
                <a:lnTo>
                  <a:pt x="85788" y="50584"/>
                </a:lnTo>
                <a:lnTo>
                  <a:pt x="91300" y="42291"/>
                </a:lnTo>
                <a:lnTo>
                  <a:pt x="96240" y="34582"/>
                </a:lnTo>
                <a:lnTo>
                  <a:pt x="100876" y="27432"/>
                </a:lnTo>
                <a:lnTo>
                  <a:pt x="160401" y="27432"/>
                </a:lnTo>
                <a:lnTo>
                  <a:pt x="160401" y="13716"/>
                </a:lnTo>
                <a:close/>
              </a:path>
              <a:path w="890904" h="161925">
                <a:moveTo>
                  <a:pt x="164985" y="102196"/>
                </a:moveTo>
                <a:lnTo>
                  <a:pt x="150101" y="92824"/>
                </a:lnTo>
                <a:lnTo>
                  <a:pt x="120319" y="73482"/>
                </a:lnTo>
                <a:lnTo>
                  <a:pt x="105448" y="64096"/>
                </a:lnTo>
                <a:lnTo>
                  <a:pt x="97828" y="76288"/>
                </a:lnTo>
                <a:lnTo>
                  <a:pt x="110058" y="83985"/>
                </a:lnTo>
                <a:lnTo>
                  <a:pt x="123736" y="93243"/>
                </a:lnTo>
                <a:lnTo>
                  <a:pt x="138582" y="103936"/>
                </a:lnTo>
                <a:lnTo>
                  <a:pt x="154305" y="115912"/>
                </a:lnTo>
                <a:lnTo>
                  <a:pt x="164985" y="102196"/>
                </a:lnTo>
                <a:close/>
              </a:path>
              <a:path w="890904" h="161925">
                <a:moveTo>
                  <a:pt x="206222" y="97624"/>
                </a:moveTo>
                <a:lnTo>
                  <a:pt x="203174" y="96100"/>
                </a:lnTo>
                <a:lnTo>
                  <a:pt x="194030" y="93052"/>
                </a:lnTo>
                <a:lnTo>
                  <a:pt x="189407" y="110553"/>
                </a:lnTo>
                <a:lnTo>
                  <a:pt x="184645" y="126631"/>
                </a:lnTo>
                <a:lnTo>
                  <a:pt x="179590" y="141579"/>
                </a:lnTo>
                <a:lnTo>
                  <a:pt x="174129" y="155638"/>
                </a:lnTo>
                <a:lnTo>
                  <a:pt x="189458" y="160210"/>
                </a:lnTo>
                <a:lnTo>
                  <a:pt x="193141" y="145084"/>
                </a:lnTo>
                <a:lnTo>
                  <a:pt x="197192" y="129730"/>
                </a:lnTo>
                <a:lnTo>
                  <a:pt x="201663" y="113626"/>
                </a:lnTo>
                <a:lnTo>
                  <a:pt x="206222" y="97624"/>
                </a:lnTo>
                <a:close/>
              </a:path>
              <a:path w="890904" h="161925">
                <a:moveTo>
                  <a:pt x="206222" y="67144"/>
                </a:moveTo>
                <a:lnTo>
                  <a:pt x="193446" y="56781"/>
                </a:lnTo>
                <a:lnTo>
                  <a:pt x="185813" y="50774"/>
                </a:lnTo>
                <a:lnTo>
                  <a:pt x="177165" y="44196"/>
                </a:lnTo>
                <a:lnTo>
                  <a:pt x="169545" y="53340"/>
                </a:lnTo>
                <a:lnTo>
                  <a:pt x="184454" y="66192"/>
                </a:lnTo>
                <a:lnTo>
                  <a:pt x="191058" y="72085"/>
                </a:lnTo>
                <a:lnTo>
                  <a:pt x="197078" y="77812"/>
                </a:lnTo>
                <a:lnTo>
                  <a:pt x="206222" y="67144"/>
                </a:lnTo>
                <a:close/>
              </a:path>
              <a:path w="890904" h="161925">
                <a:moveTo>
                  <a:pt x="215366" y="27432"/>
                </a:moveTo>
                <a:lnTo>
                  <a:pt x="207378" y="20866"/>
                </a:lnTo>
                <a:lnTo>
                  <a:pt x="199555" y="14859"/>
                </a:lnTo>
                <a:lnTo>
                  <a:pt x="191998" y="9436"/>
                </a:lnTo>
                <a:lnTo>
                  <a:pt x="184886" y="4572"/>
                </a:lnTo>
                <a:lnTo>
                  <a:pt x="177165" y="13716"/>
                </a:lnTo>
                <a:lnTo>
                  <a:pt x="184340" y="18605"/>
                </a:lnTo>
                <a:lnTo>
                  <a:pt x="191922" y="24193"/>
                </a:lnTo>
                <a:lnTo>
                  <a:pt x="199758" y="30657"/>
                </a:lnTo>
                <a:lnTo>
                  <a:pt x="207746" y="38100"/>
                </a:lnTo>
                <a:lnTo>
                  <a:pt x="215366" y="27432"/>
                </a:lnTo>
                <a:close/>
              </a:path>
              <a:path w="890904" h="161925">
                <a:moveTo>
                  <a:pt x="250507" y="91528"/>
                </a:moveTo>
                <a:lnTo>
                  <a:pt x="239839" y="85432"/>
                </a:lnTo>
                <a:lnTo>
                  <a:pt x="234086" y="94576"/>
                </a:lnTo>
                <a:lnTo>
                  <a:pt x="228168" y="103720"/>
                </a:lnTo>
                <a:lnTo>
                  <a:pt x="221970" y="112864"/>
                </a:lnTo>
                <a:lnTo>
                  <a:pt x="215366" y="122008"/>
                </a:lnTo>
                <a:lnTo>
                  <a:pt x="218414" y="125056"/>
                </a:lnTo>
                <a:lnTo>
                  <a:pt x="223126" y="126631"/>
                </a:lnTo>
                <a:lnTo>
                  <a:pt x="222999" y="126631"/>
                </a:lnTo>
                <a:lnTo>
                  <a:pt x="224383" y="129489"/>
                </a:lnTo>
                <a:lnTo>
                  <a:pt x="224510" y="129730"/>
                </a:lnTo>
                <a:lnTo>
                  <a:pt x="239255" y="108877"/>
                </a:lnTo>
                <a:lnTo>
                  <a:pt x="245376" y="99847"/>
                </a:lnTo>
                <a:lnTo>
                  <a:pt x="250507" y="91528"/>
                </a:lnTo>
                <a:close/>
              </a:path>
              <a:path w="890904" h="161925">
                <a:moveTo>
                  <a:pt x="279565" y="76288"/>
                </a:moveTo>
                <a:lnTo>
                  <a:pt x="267271" y="76288"/>
                </a:lnTo>
                <a:lnTo>
                  <a:pt x="267271" y="118960"/>
                </a:lnTo>
                <a:lnTo>
                  <a:pt x="279565" y="118960"/>
                </a:lnTo>
                <a:lnTo>
                  <a:pt x="279565" y="76288"/>
                </a:lnTo>
                <a:close/>
              </a:path>
              <a:path w="890904" h="161925">
                <a:moveTo>
                  <a:pt x="322326" y="93052"/>
                </a:moveTo>
                <a:lnTo>
                  <a:pt x="311569" y="86956"/>
                </a:lnTo>
                <a:lnTo>
                  <a:pt x="295236" y="109601"/>
                </a:lnTo>
                <a:lnTo>
                  <a:pt x="273596" y="127406"/>
                </a:lnTo>
                <a:lnTo>
                  <a:pt x="246507" y="140627"/>
                </a:lnTo>
                <a:lnTo>
                  <a:pt x="213842" y="149542"/>
                </a:lnTo>
                <a:lnTo>
                  <a:pt x="216890" y="154114"/>
                </a:lnTo>
                <a:lnTo>
                  <a:pt x="218414" y="158686"/>
                </a:lnTo>
                <a:lnTo>
                  <a:pt x="219938" y="161734"/>
                </a:lnTo>
                <a:lnTo>
                  <a:pt x="254596" y="151434"/>
                </a:lnTo>
                <a:lnTo>
                  <a:pt x="283133" y="136537"/>
                </a:lnTo>
                <a:lnTo>
                  <a:pt x="305650" y="117081"/>
                </a:lnTo>
                <a:lnTo>
                  <a:pt x="322326" y="93052"/>
                </a:lnTo>
                <a:close/>
              </a:path>
              <a:path w="890904" h="161925">
                <a:moveTo>
                  <a:pt x="329946" y="60960"/>
                </a:moveTo>
                <a:lnTo>
                  <a:pt x="281089" y="60960"/>
                </a:lnTo>
                <a:lnTo>
                  <a:pt x="281089" y="38100"/>
                </a:lnTo>
                <a:lnTo>
                  <a:pt x="323850" y="38100"/>
                </a:lnTo>
                <a:lnTo>
                  <a:pt x="323850" y="25908"/>
                </a:lnTo>
                <a:lnTo>
                  <a:pt x="281089" y="25908"/>
                </a:lnTo>
                <a:lnTo>
                  <a:pt x="281089" y="1524"/>
                </a:lnTo>
                <a:lnTo>
                  <a:pt x="268795" y="1524"/>
                </a:lnTo>
                <a:lnTo>
                  <a:pt x="268795" y="60960"/>
                </a:lnTo>
                <a:lnTo>
                  <a:pt x="242887" y="60960"/>
                </a:lnTo>
                <a:lnTo>
                  <a:pt x="242887" y="16764"/>
                </a:lnTo>
                <a:lnTo>
                  <a:pt x="230695" y="16764"/>
                </a:lnTo>
                <a:lnTo>
                  <a:pt x="230695" y="60960"/>
                </a:lnTo>
                <a:lnTo>
                  <a:pt x="210794" y="60960"/>
                </a:lnTo>
                <a:lnTo>
                  <a:pt x="210794" y="73240"/>
                </a:lnTo>
                <a:lnTo>
                  <a:pt x="329946" y="73240"/>
                </a:lnTo>
                <a:lnTo>
                  <a:pt x="329946" y="60960"/>
                </a:lnTo>
                <a:close/>
              </a:path>
              <a:path w="890904" h="161925">
                <a:moveTo>
                  <a:pt x="397103" y="41148"/>
                </a:moveTo>
                <a:lnTo>
                  <a:pt x="340614" y="41148"/>
                </a:lnTo>
                <a:lnTo>
                  <a:pt x="340614" y="53340"/>
                </a:lnTo>
                <a:lnTo>
                  <a:pt x="384911" y="53340"/>
                </a:lnTo>
                <a:lnTo>
                  <a:pt x="377710" y="73952"/>
                </a:lnTo>
                <a:lnTo>
                  <a:pt x="367372" y="94399"/>
                </a:lnTo>
                <a:lnTo>
                  <a:pt x="353580" y="114554"/>
                </a:lnTo>
                <a:lnTo>
                  <a:pt x="336054" y="134302"/>
                </a:lnTo>
                <a:lnTo>
                  <a:pt x="339090" y="137350"/>
                </a:lnTo>
                <a:lnTo>
                  <a:pt x="343662" y="140398"/>
                </a:lnTo>
                <a:lnTo>
                  <a:pt x="346722" y="144970"/>
                </a:lnTo>
                <a:lnTo>
                  <a:pt x="363626" y="124599"/>
                </a:lnTo>
                <a:lnTo>
                  <a:pt x="377659" y="102400"/>
                </a:lnTo>
                <a:lnTo>
                  <a:pt x="388810" y="78193"/>
                </a:lnTo>
                <a:lnTo>
                  <a:pt x="397103" y="51816"/>
                </a:lnTo>
                <a:lnTo>
                  <a:pt x="397103" y="41148"/>
                </a:lnTo>
                <a:close/>
              </a:path>
              <a:path w="890904" h="161925">
                <a:moveTo>
                  <a:pt x="423189" y="144970"/>
                </a:moveTo>
                <a:lnTo>
                  <a:pt x="406336" y="144970"/>
                </a:lnTo>
                <a:lnTo>
                  <a:pt x="384911" y="144970"/>
                </a:lnTo>
                <a:lnTo>
                  <a:pt x="377659" y="144970"/>
                </a:lnTo>
                <a:lnTo>
                  <a:pt x="378815" y="149542"/>
                </a:lnTo>
                <a:lnTo>
                  <a:pt x="378815" y="158686"/>
                </a:lnTo>
                <a:lnTo>
                  <a:pt x="400151" y="158686"/>
                </a:lnTo>
                <a:lnTo>
                  <a:pt x="411086" y="157238"/>
                </a:lnTo>
                <a:lnTo>
                  <a:pt x="418706" y="152781"/>
                </a:lnTo>
                <a:lnTo>
                  <a:pt x="423164" y="145186"/>
                </a:lnTo>
                <a:lnTo>
                  <a:pt x="423189" y="144970"/>
                </a:lnTo>
                <a:close/>
              </a:path>
              <a:path w="890904" h="161925">
                <a:moveTo>
                  <a:pt x="499503" y="129730"/>
                </a:moveTo>
                <a:lnTo>
                  <a:pt x="484911" y="118300"/>
                </a:lnTo>
                <a:lnTo>
                  <a:pt x="471208" y="104876"/>
                </a:lnTo>
                <a:lnTo>
                  <a:pt x="458635" y="89776"/>
                </a:lnTo>
                <a:lnTo>
                  <a:pt x="447484" y="73240"/>
                </a:lnTo>
                <a:lnTo>
                  <a:pt x="457796" y="64947"/>
                </a:lnTo>
                <a:lnTo>
                  <a:pt x="460502" y="62572"/>
                </a:lnTo>
                <a:lnTo>
                  <a:pt x="467956" y="56057"/>
                </a:lnTo>
                <a:lnTo>
                  <a:pt x="477799" y="46596"/>
                </a:lnTo>
                <a:lnTo>
                  <a:pt x="487210" y="36576"/>
                </a:lnTo>
                <a:lnTo>
                  <a:pt x="476542" y="25908"/>
                </a:lnTo>
                <a:lnTo>
                  <a:pt x="467372" y="36576"/>
                </a:lnTo>
                <a:lnTo>
                  <a:pt x="458241" y="45923"/>
                </a:lnTo>
                <a:lnTo>
                  <a:pt x="449059" y="54457"/>
                </a:lnTo>
                <a:lnTo>
                  <a:pt x="439864" y="62572"/>
                </a:lnTo>
                <a:lnTo>
                  <a:pt x="437438" y="57912"/>
                </a:lnTo>
                <a:lnTo>
                  <a:pt x="435648" y="54457"/>
                </a:lnTo>
                <a:lnTo>
                  <a:pt x="431673" y="45542"/>
                </a:lnTo>
                <a:lnTo>
                  <a:pt x="428078" y="36576"/>
                </a:lnTo>
                <a:lnTo>
                  <a:pt x="424624" y="27432"/>
                </a:lnTo>
                <a:lnTo>
                  <a:pt x="424624" y="0"/>
                </a:lnTo>
                <a:lnTo>
                  <a:pt x="410908" y="0"/>
                </a:lnTo>
                <a:lnTo>
                  <a:pt x="410908" y="140398"/>
                </a:lnTo>
                <a:lnTo>
                  <a:pt x="407860" y="143446"/>
                </a:lnTo>
                <a:lnTo>
                  <a:pt x="423392" y="143446"/>
                </a:lnTo>
                <a:lnTo>
                  <a:pt x="424624" y="134302"/>
                </a:lnTo>
                <a:lnTo>
                  <a:pt x="424624" y="57912"/>
                </a:lnTo>
                <a:lnTo>
                  <a:pt x="436346" y="82003"/>
                </a:lnTo>
                <a:lnTo>
                  <a:pt x="450964" y="103924"/>
                </a:lnTo>
                <a:lnTo>
                  <a:pt x="468426" y="123837"/>
                </a:lnTo>
                <a:lnTo>
                  <a:pt x="488734" y="141922"/>
                </a:lnTo>
                <a:lnTo>
                  <a:pt x="491782" y="138874"/>
                </a:lnTo>
                <a:lnTo>
                  <a:pt x="494830" y="134302"/>
                </a:lnTo>
                <a:lnTo>
                  <a:pt x="499503" y="129730"/>
                </a:lnTo>
                <a:close/>
              </a:path>
              <a:path w="890904" h="161925">
                <a:moveTo>
                  <a:pt x="559028" y="6096"/>
                </a:moveTo>
                <a:lnTo>
                  <a:pt x="546836" y="0"/>
                </a:lnTo>
                <a:lnTo>
                  <a:pt x="538848" y="12293"/>
                </a:lnTo>
                <a:lnTo>
                  <a:pt x="529031" y="24003"/>
                </a:lnTo>
                <a:lnTo>
                  <a:pt x="517804" y="35153"/>
                </a:lnTo>
                <a:lnTo>
                  <a:pt x="505587" y="45720"/>
                </a:lnTo>
                <a:lnTo>
                  <a:pt x="508647" y="50292"/>
                </a:lnTo>
                <a:lnTo>
                  <a:pt x="511683" y="59436"/>
                </a:lnTo>
                <a:lnTo>
                  <a:pt x="525716" y="46824"/>
                </a:lnTo>
                <a:lnTo>
                  <a:pt x="538213" y="33909"/>
                </a:lnTo>
                <a:lnTo>
                  <a:pt x="549262" y="20434"/>
                </a:lnTo>
                <a:lnTo>
                  <a:pt x="559028" y="6096"/>
                </a:lnTo>
                <a:close/>
              </a:path>
              <a:path w="890904" h="161925">
                <a:moveTo>
                  <a:pt x="562076" y="47244"/>
                </a:moveTo>
                <a:lnTo>
                  <a:pt x="551408" y="39624"/>
                </a:lnTo>
                <a:lnTo>
                  <a:pt x="540753" y="57086"/>
                </a:lnTo>
                <a:lnTo>
                  <a:pt x="529412" y="72669"/>
                </a:lnTo>
                <a:lnTo>
                  <a:pt x="517232" y="86220"/>
                </a:lnTo>
                <a:lnTo>
                  <a:pt x="504063" y="97624"/>
                </a:lnTo>
                <a:lnTo>
                  <a:pt x="507123" y="102196"/>
                </a:lnTo>
                <a:lnTo>
                  <a:pt x="510159" y="111340"/>
                </a:lnTo>
                <a:lnTo>
                  <a:pt x="515632" y="106540"/>
                </a:lnTo>
                <a:lnTo>
                  <a:pt x="526008" y="96342"/>
                </a:lnTo>
                <a:lnTo>
                  <a:pt x="531495" y="91528"/>
                </a:lnTo>
                <a:lnTo>
                  <a:pt x="531495" y="160210"/>
                </a:lnTo>
                <a:lnTo>
                  <a:pt x="545312" y="160210"/>
                </a:lnTo>
                <a:lnTo>
                  <a:pt x="545312" y="91528"/>
                </a:lnTo>
                <a:lnTo>
                  <a:pt x="545312" y="74764"/>
                </a:lnTo>
                <a:lnTo>
                  <a:pt x="549859" y="67894"/>
                </a:lnTo>
                <a:lnTo>
                  <a:pt x="554253" y="61010"/>
                </a:lnTo>
                <a:lnTo>
                  <a:pt x="558380" y="54127"/>
                </a:lnTo>
                <a:lnTo>
                  <a:pt x="562076" y="47244"/>
                </a:lnTo>
                <a:close/>
              </a:path>
              <a:path w="890904" h="161925">
                <a:moveTo>
                  <a:pt x="658279" y="12192"/>
                </a:moveTo>
                <a:lnTo>
                  <a:pt x="574268" y="12192"/>
                </a:lnTo>
                <a:lnTo>
                  <a:pt x="574268" y="24384"/>
                </a:lnTo>
                <a:lnTo>
                  <a:pt x="658279" y="24384"/>
                </a:lnTo>
                <a:lnTo>
                  <a:pt x="658279" y="12192"/>
                </a:lnTo>
                <a:close/>
              </a:path>
              <a:path w="890904" h="161925">
                <a:moveTo>
                  <a:pt x="667423" y="60960"/>
                </a:moveTo>
                <a:lnTo>
                  <a:pt x="563600" y="60960"/>
                </a:lnTo>
                <a:lnTo>
                  <a:pt x="563600" y="73240"/>
                </a:lnTo>
                <a:lnTo>
                  <a:pt x="621601" y="73240"/>
                </a:lnTo>
                <a:lnTo>
                  <a:pt x="621601" y="140398"/>
                </a:lnTo>
                <a:lnTo>
                  <a:pt x="618566" y="144970"/>
                </a:lnTo>
                <a:lnTo>
                  <a:pt x="610933" y="144970"/>
                </a:lnTo>
                <a:lnTo>
                  <a:pt x="604304" y="144741"/>
                </a:lnTo>
                <a:lnTo>
                  <a:pt x="591604" y="143687"/>
                </a:lnTo>
                <a:lnTo>
                  <a:pt x="584936" y="143446"/>
                </a:lnTo>
                <a:lnTo>
                  <a:pt x="586549" y="148018"/>
                </a:lnTo>
                <a:lnTo>
                  <a:pt x="586549" y="154114"/>
                </a:lnTo>
                <a:lnTo>
                  <a:pt x="588086" y="158686"/>
                </a:lnTo>
                <a:lnTo>
                  <a:pt x="615505" y="158686"/>
                </a:lnTo>
                <a:lnTo>
                  <a:pt x="624395" y="157289"/>
                </a:lnTo>
                <a:lnTo>
                  <a:pt x="630605" y="153174"/>
                </a:lnTo>
                <a:lnTo>
                  <a:pt x="634225" y="146481"/>
                </a:lnTo>
                <a:lnTo>
                  <a:pt x="634428" y="144970"/>
                </a:lnTo>
                <a:lnTo>
                  <a:pt x="635419" y="137350"/>
                </a:lnTo>
                <a:lnTo>
                  <a:pt x="635419" y="73240"/>
                </a:lnTo>
                <a:lnTo>
                  <a:pt x="667423" y="73240"/>
                </a:lnTo>
                <a:lnTo>
                  <a:pt x="667423" y="60960"/>
                </a:lnTo>
                <a:close/>
              </a:path>
              <a:path w="890904" h="161925">
                <a:moveTo>
                  <a:pt x="830872" y="65620"/>
                </a:moveTo>
                <a:lnTo>
                  <a:pt x="759053" y="65620"/>
                </a:lnTo>
                <a:lnTo>
                  <a:pt x="759053" y="38100"/>
                </a:lnTo>
                <a:lnTo>
                  <a:pt x="815632" y="38100"/>
                </a:lnTo>
                <a:lnTo>
                  <a:pt x="815632" y="25908"/>
                </a:lnTo>
                <a:lnTo>
                  <a:pt x="759053" y="25908"/>
                </a:lnTo>
                <a:lnTo>
                  <a:pt x="759053" y="0"/>
                </a:lnTo>
                <a:lnTo>
                  <a:pt x="745337" y="0"/>
                </a:lnTo>
                <a:lnTo>
                  <a:pt x="745337" y="25908"/>
                </a:lnTo>
                <a:lnTo>
                  <a:pt x="691896" y="25908"/>
                </a:lnTo>
                <a:lnTo>
                  <a:pt x="691896" y="38100"/>
                </a:lnTo>
                <a:lnTo>
                  <a:pt x="745337" y="38100"/>
                </a:lnTo>
                <a:lnTo>
                  <a:pt x="745337" y="65620"/>
                </a:lnTo>
                <a:lnTo>
                  <a:pt x="678180" y="65620"/>
                </a:lnTo>
                <a:lnTo>
                  <a:pt x="678180" y="76288"/>
                </a:lnTo>
                <a:lnTo>
                  <a:pt x="830872" y="76288"/>
                </a:lnTo>
                <a:lnTo>
                  <a:pt x="830872" y="65620"/>
                </a:lnTo>
                <a:close/>
              </a:path>
              <a:path w="890904" h="161925">
                <a:moveTo>
                  <a:pt x="833920" y="143446"/>
                </a:moveTo>
                <a:lnTo>
                  <a:pt x="795032" y="144094"/>
                </a:lnTo>
                <a:lnTo>
                  <a:pt x="780427" y="144094"/>
                </a:lnTo>
                <a:lnTo>
                  <a:pt x="762101" y="143446"/>
                </a:lnTo>
                <a:lnTo>
                  <a:pt x="762101" y="112864"/>
                </a:lnTo>
                <a:lnTo>
                  <a:pt x="817156" y="112864"/>
                </a:lnTo>
                <a:lnTo>
                  <a:pt x="817156" y="102196"/>
                </a:lnTo>
                <a:lnTo>
                  <a:pt x="762101" y="102196"/>
                </a:lnTo>
                <a:lnTo>
                  <a:pt x="762101" y="80860"/>
                </a:lnTo>
                <a:lnTo>
                  <a:pt x="748385" y="80860"/>
                </a:lnTo>
                <a:lnTo>
                  <a:pt x="748385" y="143446"/>
                </a:lnTo>
                <a:lnTo>
                  <a:pt x="736625" y="141135"/>
                </a:lnTo>
                <a:lnTo>
                  <a:pt x="726427" y="136385"/>
                </a:lnTo>
                <a:lnTo>
                  <a:pt x="718464" y="129730"/>
                </a:lnTo>
                <a:lnTo>
                  <a:pt x="717651" y="129044"/>
                </a:lnTo>
                <a:lnTo>
                  <a:pt x="710184" y="118960"/>
                </a:lnTo>
                <a:lnTo>
                  <a:pt x="712228" y="112090"/>
                </a:lnTo>
                <a:lnTo>
                  <a:pt x="713867" y="105549"/>
                </a:lnTo>
                <a:lnTo>
                  <a:pt x="715759" y="97751"/>
                </a:lnTo>
                <a:lnTo>
                  <a:pt x="717816" y="90004"/>
                </a:lnTo>
                <a:lnTo>
                  <a:pt x="705612" y="86956"/>
                </a:lnTo>
                <a:lnTo>
                  <a:pt x="701357" y="105054"/>
                </a:lnTo>
                <a:lnTo>
                  <a:pt x="701243" y="105549"/>
                </a:lnTo>
                <a:lnTo>
                  <a:pt x="694740" y="122440"/>
                </a:lnTo>
                <a:lnTo>
                  <a:pt x="685634" y="137629"/>
                </a:lnTo>
                <a:lnTo>
                  <a:pt x="673519" y="151066"/>
                </a:lnTo>
                <a:lnTo>
                  <a:pt x="676656" y="154114"/>
                </a:lnTo>
                <a:lnTo>
                  <a:pt x="704088" y="129730"/>
                </a:lnTo>
                <a:lnTo>
                  <a:pt x="713816" y="140855"/>
                </a:lnTo>
                <a:lnTo>
                  <a:pt x="724712" y="148971"/>
                </a:lnTo>
                <a:lnTo>
                  <a:pt x="736739" y="153949"/>
                </a:lnTo>
                <a:lnTo>
                  <a:pt x="749909" y="155638"/>
                </a:lnTo>
                <a:lnTo>
                  <a:pt x="790016" y="156286"/>
                </a:lnTo>
                <a:lnTo>
                  <a:pt x="807046" y="156286"/>
                </a:lnTo>
                <a:lnTo>
                  <a:pt x="829348" y="155638"/>
                </a:lnTo>
                <a:lnTo>
                  <a:pt x="830872" y="151066"/>
                </a:lnTo>
                <a:lnTo>
                  <a:pt x="832396" y="148018"/>
                </a:lnTo>
                <a:lnTo>
                  <a:pt x="833704" y="144094"/>
                </a:lnTo>
                <a:lnTo>
                  <a:pt x="833843" y="143662"/>
                </a:lnTo>
                <a:lnTo>
                  <a:pt x="833920" y="143446"/>
                </a:lnTo>
                <a:close/>
              </a:path>
              <a:path w="890904" h="161925">
                <a:moveTo>
                  <a:pt x="890397" y="132778"/>
                </a:moveTo>
                <a:lnTo>
                  <a:pt x="888885" y="129730"/>
                </a:lnTo>
                <a:lnTo>
                  <a:pt x="887349" y="126580"/>
                </a:lnTo>
                <a:lnTo>
                  <a:pt x="879741" y="118960"/>
                </a:lnTo>
                <a:lnTo>
                  <a:pt x="878205" y="118452"/>
                </a:lnTo>
                <a:lnTo>
                  <a:pt x="878205" y="135826"/>
                </a:lnTo>
                <a:lnTo>
                  <a:pt x="878205" y="140398"/>
                </a:lnTo>
                <a:lnTo>
                  <a:pt x="876681" y="143446"/>
                </a:lnTo>
                <a:lnTo>
                  <a:pt x="873633" y="146494"/>
                </a:lnTo>
                <a:lnTo>
                  <a:pt x="866013" y="146494"/>
                </a:lnTo>
                <a:lnTo>
                  <a:pt x="862965" y="144970"/>
                </a:lnTo>
                <a:lnTo>
                  <a:pt x="861453" y="143446"/>
                </a:lnTo>
                <a:lnTo>
                  <a:pt x="859929" y="140398"/>
                </a:lnTo>
                <a:lnTo>
                  <a:pt x="859929" y="135826"/>
                </a:lnTo>
                <a:lnTo>
                  <a:pt x="861453" y="132778"/>
                </a:lnTo>
                <a:lnTo>
                  <a:pt x="864489" y="129730"/>
                </a:lnTo>
                <a:lnTo>
                  <a:pt x="873633" y="129730"/>
                </a:lnTo>
                <a:lnTo>
                  <a:pt x="876681" y="132778"/>
                </a:lnTo>
                <a:lnTo>
                  <a:pt x="878205" y="135826"/>
                </a:lnTo>
                <a:lnTo>
                  <a:pt x="878205" y="118452"/>
                </a:lnTo>
                <a:lnTo>
                  <a:pt x="875157" y="117436"/>
                </a:lnTo>
                <a:lnTo>
                  <a:pt x="864489" y="117436"/>
                </a:lnTo>
                <a:lnTo>
                  <a:pt x="859929" y="118960"/>
                </a:lnTo>
                <a:lnTo>
                  <a:pt x="855345" y="123532"/>
                </a:lnTo>
                <a:lnTo>
                  <a:pt x="850684" y="126580"/>
                </a:lnTo>
                <a:lnTo>
                  <a:pt x="849160" y="131254"/>
                </a:lnTo>
                <a:lnTo>
                  <a:pt x="849160" y="143446"/>
                </a:lnTo>
                <a:lnTo>
                  <a:pt x="850684" y="149542"/>
                </a:lnTo>
                <a:lnTo>
                  <a:pt x="855345" y="152590"/>
                </a:lnTo>
                <a:lnTo>
                  <a:pt x="858393" y="157162"/>
                </a:lnTo>
                <a:lnTo>
                  <a:pt x="864489" y="158686"/>
                </a:lnTo>
                <a:lnTo>
                  <a:pt x="875157" y="158686"/>
                </a:lnTo>
                <a:lnTo>
                  <a:pt x="879741" y="157162"/>
                </a:lnTo>
                <a:lnTo>
                  <a:pt x="887349" y="149542"/>
                </a:lnTo>
                <a:lnTo>
                  <a:pt x="888873" y="146494"/>
                </a:lnTo>
                <a:lnTo>
                  <a:pt x="890397" y="143446"/>
                </a:lnTo>
                <a:lnTo>
                  <a:pt x="890397" y="1327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0552" y="5961126"/>
            <a:ext cx="58419" cy="56515"/>
          </a:xfrm>
          <a:custGeom>
            <a:avLst/>
            <a:gdLst/>
            <a:ahLst/>
            <a:cxnLst/>
            <a:rect l="l" t="t" r="r" b="b"/>
            <a:pathLst>
              <a:path w="58420" h="56514">
                <a:moveTo>
                  <a:pt x="36677" y="0"/>
                </a:moveTo>
                <a:lnTo>
                  <a:pt x="21335" y="0"/>
                </a:lnTo>
                <a:lnTo>
                  <a:pt x="18287" y="1524"/>
                </a:lnTo>
                <a:lnTo>
                  <a:pt x="13715" y="3048"/>
                </a:lnTo>
                <a:lnTo>
                  <a:pt x="10667" y="4572"/>
                </a:lnTo>
                <a:lnTo>
                  <a:pt x="9143" y="7619"/>
                </a:lnTo>
                <a:lnTo>
                  <a:pt x="3048" y="13715"/>
                </a:lnTo>
                <a:lnTo>
                  <a:pt x="3048" y="16763"/>
                </a:lnTo>
                <a:lnTo>
                  <a:pt x="1523" y="21437"/>
                </a:lnTo>
                <a:lnTo>
                  <a:pt x="0" y="24485"/>
                </a:lnTo>
                <a:lnTo>
                  <a:pt x="0" y="32105"/>
                </a:lnTo>
                <a:lnTo>
                  <a:pt x="1523" y="35153"/>
                </a:lnTo>
                <a:lnTo>
                  <a:pt x="3048" y="39725"/>
                </a:lnTo>
                <a:lnTo>
                  <a:pt x="3048" y="42773"/>
                </a:lnTo>
                <a:lnTo>
                  <a:pt x="13715" y="53441"/>
                </a:lnTo>
                <a:lnTo>
                  <a:pt x="18287" y="54965"/>
                </a:lnTo>
                <a:lnTo>
                  <a:pt x="21335" y="56489"/>
                </a:lnTo>
                <a:lnTo>
                  <a:pt x="36677" y="56489"/>
                </a:lnTo>
                <a:lnTo>
                  <a:pt x="42773" y="53441"/>
                </a:lnTo>
                <a:lnTo>
                  <a:pt x="45821" y="50393"/>
                </a:lnTo>
                <a:lnTo>
                  <a:pt x="48869" y="48869"/>
                </a:lnTo>
                <a:lnTo>
                  <a:pt x="51917" y="45821"/>
                </a:lnTo>
                <a:lnTo>
                  <a:pt x="54965" y="39725"/>
                </a:lnTo>
                <a:lnTo>
                  <a:pt x="56489" y="35153"/>
                </a:lnTo>
                <a:lnTo>
                  <a:pt x="58013" y="32105"/>
                </a:lnTo>
                <a:lnTo>
                  <a:pt x="58013" y="27533"/>
                </a:lnTo>
                <a:lnTo>
                  <a:pt x="58013" y="24485"/>
                </a:lnTo>
                <a:lnTo>
                  <a:pt x="56489" y="21437"/>
                </a:lnTo>
                <a:lnTo>
                  <a:pt x="54965" y="16763"/>
                </a:lnTo>
                <a:lnTo>
                  <a:pt x="51917" y="10667"/>
                </a:lnTo>
                <a:lnTo>
                  <a:pt x="45821" y="4572"/>
                </a:lnTo>
                <a:lnTo>
                  <a:pt x="366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849922" y="5907697"/>
            <a:ext cx="380365" cy="160655"/>
            <a:chOff x="849922" y="5907697"/>
            <a:chExt cx="380365" cy="160655"/>
          </a:xfrm>
        </p:grpSpPr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9922" y="5907697"/>
              <a:ext cx="325272" cy="160299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208811" y="5953506"/>
              <a:ext cx="21590" cy="95250"/>
            </a:xfrm>
            <a:custGeom>
              <a:avLst/>
              <a:gdLst/>
              <a:ahLst/>
              <a:cxnLst/>
              <a:rect l="l" t="t" r="r" b="b"/>
              <a:pathLst>
                <a:path w="21590" h="95250">
                  <a:moveTo>
                    <a:pt x="13715" y="0"/>
                  </a:moveTo>
                  <a:lnTo>
                    <a:pt x="7632" y="0"/>
                  </a:lnTo>
                  <a:lnTo>
                    <a:pt x="6096" y="1524"/>
                  </a:lnTo>
                  <a:lnTo>
                    <a:pt x="3060" y="3048"/>
                  </a:lnTo>
                  <a:lnTo>
                    <a:pt x="1524" y="6096"/>
                  </a:lnTo>
                  <a:lnTo>
                    <a:pt x="0" y="7620"/>
                  </a:lnTo>
                  <a:lnTo>
                    <a:pt x="0" y="13716"/>
                  </a:lnTo>
                  <a:lnTo>
                    <a:pt x="1524" y="15239"/>
                  </a:lnTo>
                  <a:lnTo>
                    <a:pt x="3060" y="18287"/>
                  </a:lnTo>
                  <a:lnTo>
                    <a:pt x="6096" y="19812"/>
                  </a:lnTo>
                  <a:lnTo>
                    <a:pt x="7632" y="21336"/>
                  </a:lnTo>
                  <a:lnTo>
                    <a:pt x="13715" y="21336"/>
                  </a:lnTo>
                  <a:lnTo>
                    <a:pt x="16763" y="19812"/>
                  </a:lnTo>
                  <a:lnTo>
                    <a:pt x="21335" y="15239"/>
                  </a:lnTo>
                  <a:lnTo>
                    <a:pt x="21335" y="6096"/>
                  </a:lnTo>
                  <a:lnTo>
                    <a:pt x="16763" y="1524"/>
                  </a:lnTo>
                  <a:lnTo>
                    <a:pt x="13715" y="0"/>
                  </a:lnTo>
                  <a:close/>
                </a:path>
                <a:path w="21590" h="95250">
                  <a:moveTo>
                    <a:pt x="16763" y="74777"/>
                  </a:moveTo>
                  <a:lnTo>
                    <a:pt x="6096" y="74777"/>
                  </a:lnTo>
                  <a:lnTo>
                    <a:pt x="1524" y="79349"/>
                  </a:lnTo>
                  <a:lnTo>
                    <a:pt x="0" y="82397"/>
                  </a:lnTo>
                  <a:lnTo>
                    <a:pt x="0" y="86969"/>
                  </a:lnTo>
                  <a:lnTo>
                    <a:pt x="1524" y="90017"/>
                  </a:lnTo>
                  <a:lnTo>
                    <a:pt x="3060" y="91630"/>
                  </a:lnTo>
                  <a:lnTo>
                    <a:pt x="6096" y="94678"/>
                  </a:lnTo>
                  <a:lnTo>
                    <a:pt x="16763" y="94678"/>
                  </a:lnTo>
                  <a:lnTo>
                    <a:pt x="18287" y="91630"/>
                  </a:lnTo>
                  <a:lnTo>
                    <a:pt x="21335" y="90017"/>
                  </a:lnTo>
                  <a:lnTo>
                    <a:pt x="21335" y="79349"/>
                  </a:lnTo>
                  <a:lnTo>
                    <a:pt x="18287" y="77825"/>
                  </a:lnTo>
                  <a:lnTo>
                    <a:pt x="16763" y="747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8" name="object 4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347549" y="5906173"/>
            <a:ext cx="1057132" cy="16334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522220" y="5904649"/>
            <a:ext cx="2234374" cy="164871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7076503" y="10426737"/>
            <a:ext cx="189865" cy="74930"/>
            <a:chOff x="7076503" y="10426737"/>
            <a:chExt cx="189865" cy="74930"/>
          </a:xfrm>
        </p:grpSpPr>
        <p:pic>
          <p:nvPicPr>
            <p:cNvPr id="59" name="object 5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76503" y="10426737"/>
              <a:ext cx="119062" cy="7476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1856" y="1514856"/>
            <a:ext cx="6844665" cy="3894454"/>
            <a:chOff x="371856" y="1514856"/>
            <a:chExt cx="6844665" cy="3894454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11124" y="1514856"/>
              <a:ext cx="6356604" cy="5791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24" y="2093976"/>
              <a:ext cx="117348" cy="15331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4952" y="2093976"/>
              <a:ext cx="112775" cy="15331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124" y="3627120"/>
              <a:ext cx="6356604" cy="4465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18565" y="1602397"/>
              <a:ext cx="6144260" cy="2413000"/>
            </a:xfrm>
            <a:custGeom>
              <a:avLst/>
              <a:gdLst/>
              <a:ahLst/>
              <a:cxnLst/>
              <a:rect l="l" t="t" r="r" b="b"/>
              <a:pathLst>
                <a:path w="6144259" h="2413000">
                  <a:moveTo>
                    <a:pt x="5953213" y="0"/>
                  </a:moveTo>
                  <a:lnTo>
                    <a:pt x="190881" y="0"/>
                  </a:lnTo>
                  <a:lnTo>
                    <a:pt x="180854" y="261"/>
                  </a:lnTo>
                  <a:lnTo>
                    <a:pt x="134588" y="7810"/>
                  </a:lnTo>
                  <a:lnTo>
                    <a:pt x="92036" y="26574"/>
                  </a:lnTo>
                  <a:lnTo>
                    <a:pt x="54952" y="54952"/>
                  </a:lnTo>
                  <a:lnTo>
                    <a:pt x="26649" y="91949"/>
                  </a:lnTo>
                  <a:lnTo>
                    <a:pt x="7810" y="135064"/>
                  </a:lnTo>
                  <a:lnTo>
                    <a:pt x="47" y="181383"/>
                  </a:lnTo>
                  <a:lnTo>
                    <a:pt x="0" y="2222080"/>
                  </a:lnTo>
                  <a:lnTo>
                    <a:pt x="47" y="2231240"/>
                  </a:lnTo>
                  <a:lnTo>
                    <a:pt x="7810" y="2277046"/>
                  </a:lnTo>
                  <a:lnTo>
                    <a:pt x="26649" y="2320067"/>
                  </a:lnTo>
                  <a:lnTo>
                    <a:pt x="32092" y="2327427"/>
                  </a:lnTo>
                  <a:lnTo>
                    <a:pt x="36952" y="2335166"/>
                  </a:lnTo>
                  <a:lnTo>
                    <a:pt x="68910" y="2369197"/>
                  </a:lnTo>
                  <a:lnTo>
                    <a:pt x="108693" y="2393942"/>
                  </a:lnTo>
                  <a:lnTo>
                    <a:pt x="152692" y="2408301"/>
                  </a:lnTo>
                  <a:lnTo>
                    <a:pt x="161911" y="2410301"/>
                  </a:lnTo>
                  <a:lnTo>
                    <a:pt x="171248" y="2411729"/>
                  </a:lnTo>
                  <a:lnTo>
                    <a:pt x="180854" y="2412587"/>
                  </a:lnTo>
                  <a:lnTo>
                    <a:pt x="190881" y="2412873"/>
                  </a:lnTo>
                  <a:lnTo>
                    <a:pt x="5953213" y="2412873"/>
                  </a:lnTo>
                  <a:lnTo>
                    <a:pt x="5962361" y="2412587"/>
                  </a:lnTo>
                  <a:lnTo>
                    <a:pt x="5971519" y="2411729"/>
                  </a:lnTo>
                  <a:lnTo>
                    <a:pt x="5980694" y="2410301"/>
                  </a:lnTo>
                  <a:lnTo>
                    <a:pt x="5989891" y="2408301"/>
                  </a:lnTo>
                  <a:lnTo>
                    <a:pt x="5999035" y="2406634"/>
                  </a:lnTo>
                  <a:lnTo>
                    <a:pt x="6043125" y="2389822"/>
                  </a:lnTo>
                  <a:lnTo>
                    <a:pt x="6081363" y="2362995"/>
                  </a:lnTo>
                  <a:lnTo>
                    <a:pt x="6112002" y="2327427"/>
                  </a:lnTo>
                  <a:lnTo>
                    <a:pt x="6132905" y="2286190"/>
                  </a:lnTo>
                  <a:lnTo>
                    <a:pt x="6143143" y="2240419"/>
                  </a:lnTo>
                  <a:lnTo>
                    <a:pt x="6144094" y="2222080"/>
                  </a:lnTo>
                  <a:lnTo>
                    <a:pt x="6144094" y="190779"/>
                  </a:lnTo>
                  <a:lnTo>
                    <a:pt x="6141059" y="152590"/>
                  </a:lnTo>
                  <a:lnTo>
                    <a:pt x="6128854" y="117538"/>
                  </a:lnTo>
                  <a:lnTo>
                    <a:pt x="6125150" y="108640"/>
                  </a:lnTo>
                  <a:lnTo>
                    <a:pt x="6094214" y="62049"/>
                  </a:lnTo>
                  <a:lnTo>
                    <a:pt x="6058573" y="32003"/>
                  </a:lnTo>
                  <a:lnTo>
                    <a:pt x="6051208" y="26574"/>
                  </a:lnTo>
                  <a:lnTo>
                    <a:pt x="6008179" y="7810"/>
                  </a:lnTo>
                  <a:lnTo>
                    <a:pt x="5962361" y="261"/>
                  </a:lnTo>
                  <a:lnTo>
                    <a:pt x="5953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19328" y="1609343"/>
              <a:ext cx="6143625" cy="403860"/>
            </a:xfrm>
            <a:custGeom>
              <a:avLst/>
              <a:gdLst/>
              <a:ahLst/>
              <a:cxnLst/>
              <a:rect l="l" t="t" r="r" b="b"/>
              <a:pathLst>
                <a:path w="6143625" h="403860">
                  <a:moveTo>
                    <a:pt x="6143244" y="160020"/>
                  </a:moveTo>
                  <a:lnTo>
                    <a:pt x="6141720" y="160020"/>
                  </a:lnTo>
                  <a:lnTo>
                    <a:pt x="6141720" y="149352"/>
                  </a:lnTo>
                  <a:lnTo>
                    <a:pt x="6140196" y="149352"/>
                  </a:lnTo>
                  <a:lnTo>
                    <a:pt x="6140196" y="143256"/>
                  </a:lnTo>
                  <a:lnTo>
                    <a:pt x="6138672" y="143256"/>
                  </a:lnTo>
                  <a:lnTo>
                    <a:pt x="6138672" y="137160"/>
                  </a:lnTo>
                  <a:lnTo>
                    <a:pt x="6137148" y="137160"/>
                  </a:lnTo>
                  <a:lnTo>
                    <a:pt x="6137148" y="131064"/>
                  </a:lnTo>
                  <a:lnTo>
                    <a:pt x="6135624" y="131064"/>
                  </a:lnTo>
                  <a:lnTo>
                    <a:pt x="6135624" y="126492"/>
                  </a:lnTo>
                  <a:lnTo>
                    <a:pt x="6134100" y="126492"/>
                  </a:lnTo>
                  <a:lnTo>
                    <a:pt x="6134100" y="123444"/>
                  </a:lnTo>
                  <a:lnTo>
                    <a:pt x="6132576" y="123444"/>
                  </a:lnTo>
                  <a:lnTo>
                    <a:pt x="6132576" y="118872"/>
                  </a:lnTo>
                  <a:lnTo>
                    <a:pt x="6131052" y="118872"/>
                  </a:lnTo>
                  <a:lnTo>
                    <a:pt x="6131052" y="114300"/>
                  </a:lnTo>
                  <a:lnTo>
                    <a:pt x="6129528" y="114300"/>
                  </a:lnTo>
                  <a:lnTo>
                    <a:pt x="6129528" y="111252"/>
                  </a:lnTo>
                  <a:lnTo>
                    <a:pt x="6128004" y="111252"/>
                  </a:lnTo>
                  <a:lnTo>
                    <a:pt x="6128004" y="108204"/>
                  </a:lnTo>
                  <a:lnTo>
                    <a:pt x="6126480" y="108204"/>
                  </a:lnTo>
                  <a:lnTo>
                    <a:pt x="6126480" y="105156"/>
                  </a:lnTo>
                  <a:lnTo>
                    <a:pt x="6124956" y="105156"/>
                  </a:lnTo>
                  <a:lnTo>
                    <a:pt x="6124956" y="100584"/>
                  </a:lnTo>
                  <a:lnTo>
                    <a:pt x="6123432" y="100584"/>
                  </a:lnTo>
                  <a:lnTo>
                    <a:pt x="6123432" y="97536"/>
                  </a:lnTo>
                  <a:lnTo>
                    <a:pt x="6121908" y="97536"/>
                  </a:lnTo>
                  <a:lnTo>
                    <a:pt x="6121908" y="94488"/>
                  </a:lnTo>
                  <a:lnTo>
                    <a:pt x="6120384" y="94488"/>
                  </a:lnTo>
                  <a:lnTo>
                    <a:pt x="6120384" y="91440"/>
                  </a:lnTo>
                  <a:lnTo>
                    <a:pt x="6118860" y="89916"/>
                  </a:lnTo>
                  <a:lnTo>
                    <a:pt x="6117336" y="89916"/>
                  </a:lnTo>
                  <a:lnTo>
                    <a:pt x="6117336" y="86868"/>
                  </a:lnTo>
                  <a:lnTo>
                    <a:pt x="6115812" y="86868"/>
                  </a:lnTo>
                  <a:lnTo>
                    <a:pt x="6115812" y="83820"/>
                  </a:lnTo>
                  <a:lnTo>
                    <a:pt x="6114288" y="82296"/>
                  </a:lnTo>
                  <a:lnTo>
                    <a:pt x="6112764" y="82296"/>
                  </a:lnTo>
                  <a:lnTo>
                    <a:pt x="6112764" y="79248"/>
                  </a:lnTo>
                  <a:lnTo>
                    <a:pt x="6111240" y="79248"/>
                  </a:lnTo>
                  <a:lnTo>
                    <a:pt x="6111240" y="76200"/>
                  </a:lnTo>
                  <a:lnTo>
                    <a:pt x="6108192" y="73152"/>
                  </a:lnTo>
                  <a:lnTo>
                    <a:pt x="6106668" y="73152"/>
                  </a:lnTo>
                  <a:lnTo>
                    <a:pt x="6106668" y="70104"/>
                  </a:lnTo>
                  <a:lnTo>
                    <a:pt x="6103620" y="67056"/>
                  </a:lnTo>
                  <a:lnTo>
                    <a:pt x="6102096" y="67056"/>
                  </a:lnTo>
                  <a:lnTo>
                    <a:pt x="6102096" y="64008"/>
                  </a:lnTo>
                  <a:lnTo>
                    <a:pt x="6096000" y="57912"/>
                  </a:lnTo>
                  <a:lnTo>
                    <a:pt x="6094476" y="57912"/>
                  </a:lnTo>
                  <a:lnTo>
                    <a:pt x="6094476" y="54864"/>
                  </a:lnTo>
                  <a:lnTo>
                    <a:pt x="6082284" y="42672"/>
                  </a:lnTo>
                  <a:lnTo>
                    <a:pt x="6079236" y="41148"/>
                  </a:lnTo>
                  <a:lnTo>
                    <a:pt x="6073140" y="35052"/>
                  </a:lnTo>
                  <a:lnTo>
                    <a:pt x="6070092" y="33528"/>
                  </a:lnTo>
                  <a:lnTo>
                    <a:pt x="6067044" y="30480"/>
                  </a:lnTo>
                  <a:lnTo>
                    <a:pt x="6063996" y="28956"/>
                  </a:lnTo>
                  <a:lnTo>
                    <a:pt x="6060948" y="25908"/>
                  </a:lnTo>
                  <a:lnTo>
                    <a:pt x="6051804" y="21336"/>
                  </a:lnTo>
                  <a:lnTo>
                    <a:pt x="6050280" y="19812"/>
                  </a:lnTo>
                  <a:lnTo>
                    <a:pt x="6041136" y="15240"/>
                  </a:lnTo>
                  <a:lnTo>
                    <a:pt x="6039612" y="13716"/>
                  </a:lnTo>
                  <a:lnTo>
                    <a:pt x="6024372" y="6096"/>
                  </a:lnTo>
                  <a:lnTo>
                    <a:pt x="6010656" y="1524"/>
                  </a:lnTo>
                  <a:lnTo>
                    <a:pt x="6004547" y="0"/>
                  </a:lnTo>
                  <a:lnTo>
                    <a:pt x="1010412" y="0"/>
                  </a:lnTo>
                  <a:lnTo>
                    <a:pt x="1007364" y="0"/>
                  </a:lnTo>
                  <a:lnTo>
                    <a:pt x="138684" y="0"/>
                  </a:lnTo>
                  <a:lnTo>
                    <a:pt x="132588" y="1524"/>
                  </a:lnTo>
                  <a:lnTo>
                    <a:pt x="118872" y="6096"/>
                  </a:lnTo>
                  <a:lnTo>
                    <a:pt x="97523" y="16764"/>
                  </a:lnTo>
                  <a:lnTo>
                    <a:pt x="96012" y="18288"/>
                  </a:lnTo>
                  <a:lnTo>
                    <a:pt x="89916" y="21336"/>
                  </a:lnTo>
                  <a:lnTo>
                    <a:pt x="88392" y="22860"/>
                  </a:lnTo>
                  <a:lnTo>
                    <a:pt x="82296" y="25908"/>
                  </a:lnTo>
                  <a:lnTo>
                    <a:pt x="77724" y="30480"/>
                  </a:lnTo>
                  <a:lnTo>
                    <a:pt x="74676" y="32004"/>
                  </a:lnTo>
                  <a:lnTo>
                    <a:pt x="70104" y="36576"/>
                  </a:lnTo>
                  <a:lnTo>
                    <a:pt x="67056" y="38100"/>
                  </a:lnTo>
                  <a:lnTo>
                    <a:pt x="62484" y="42672"/>
                  </a:lnTo>
                  <a:lnTo>
                    <a:pt x="59436" y="44196"/>
                  </a:lnTo>
                  <a:lnTo>
                    <a:pt x="42672" y="60960"/>
                  </a:lnTo>
                  <a:lnTo>
                    <a:pt x="41148" y="64008"/>
                  </a:lnTo>
                  <a:lnTo>
                    <a:pt x="38100" y="67056"/>
                  </a:lnTo>
                  <a:lnTo>
                    <a:pt x="36576" y="70104"/>
                  </a:lnTo>
                  <a:lnTo>
                    <a:pt x="33528" y="73152"/>
                  </a:lnTo>
                  <a:lnTo>
                    <a:pt x="32004" y="76200"/>
                  </a:lnTo>
                  <a:lnTo>
                    <a:pt x="30480" y="77724"/>
                  </a:lnTo>
                  <a:lnTo>
                    <a:pt x="28956" y="80772"/>
                  </a:lnTo>
                  <a:lnTo>
                    <a:pt x="27432" y="82296"/>
                  </a:lnTo>
                  <a:lnTo>
                    <a:pt x="22860" y="91440"/>
                  </a:lnTo>
                  <a:lnTo>
                    <a:pt x="21336" y="92964"/>
                  </a:lnTo>
                  <a:lnTo>
                    <a:pt x="19812" y="96012"/>
                  </a:lnTo>
                  <a:lnTo>
                    <a:pt x="18288" y="100584"/>
                  </a:lnTo>
                  <a:lnTo>
                    <a:pt x="13716" y="109728"/>
                  </a:lnTo>
                  <a:lnTo>
                    <a:pt x="12192" y="114300"/>
                  </a:lnTo>
                  <a:lnTo>
                    <a:pt x="10668" y="117348"/>
                  </a:lnTo>
                  <a:lnTo>
                    <a:pt x="7620" y="126492"/>
                  </a:lnTo>
                  <a:lnTo>
                    <a:pt x="3048" y="144780"/>
                  </a:lnTo>
                  <a:lnTo>
                    <a:pt x="1524" y="155448"/>
                  </a:lnTo>
                  <a:lnTo>
                    <a:pt x="0" y="167640"/>
                  </a:lnTo>
                  <a:lnTo>
                    <a:pt x="0" y="403860"/>
                  </a:lnTo>
                  <a:lnTo>
                    <a:pt x="1007364" y="403860"/>
                  </a:lnTo>
                  <a:lnTo>
                    <a:pt x="1010412" y="403860"/>
                  </a:lnTo>
                  <a:lnTo>
                    <a:pt x="6143244" y="403860"/>
                  </a:lnTo>
                  <a:lnTo>
                    <a:pt x="6143244" y="1600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17804" y="1603247"/>
              <a:ext cx="6144895" cy="2413000"/>
            </a:xfrm>
            <a:custGeom>
              <a:avLst/>
              <a:gdLst/>
              <a:ahLst/>
              <a:cxnLst/>
              <a:rect l="l" t="t" r="r" b="b"/>
              <a:pathLst>
                <a:path w="6144895" h="2413000">
                  <a:moveTo>
                    <a:pt x="6144768" y="166116"/>
                  </a:moveTo>
                  <a:lnTo>
                    <a:pt x="6143244" y="166116"/>
                  </a:lnTo>
                  <a:lnTo>
                    <a:pt x="6143244" y="155448"/>
                  </a:lnTo>
                  <a:lnTo>
                    <a:pt x="6141720" y="155448"/>
                  </a:lnTo>
                  <a:lnTo>
                    <a:pt x="6141720" y="149352"/>
                  </a:lnTo>
                  <a:lnTo>
                    <a:pt x="6140196" y="149352"/>
                  </a:lnTo>
                  <a:lnTo>
                    <a:pt x="6140196" y="143256"/>
                  </a:lnTo>
                  <a:lnTo>
                    <a:pt x="6138672" y="143256"/>
                  </a:lnTo>
                  <a:lnTo>
                    <a:pt x="6138672" y="137160"/>
                  </a:lnTo>
                  <a:lnTo>
                    <a:pt x="6137148" y="137160"/>
                  </a:lnTo>
                  <a:lnTo>
                    <a:pt x="6137148" y="132588"/>
                  </a:lnTo>
                  <a:lnTo>
                    <a:pt x="6135624" y="132588"/>
                  </a:lnTo>
                  <a:lnTo>
                    <a:pt x="6135624" y="129540"/>
                  </a:lnTo>
                  <a:lnTo>
                    <a:pt x="6134100" y="129540"/>
                  </a:lnTo>
                  <a:lnTo>
                    <a:pt x="6134100" y="124968"/>
                  </a:lnTo>
                  <a:lnTo>
                    <a:pt x="6132576" y="124968"/>
                  </a:lnTo>
                  <a:lnTo>
                    <a:pt x="6132576" y="1999488"/>
                  </a:lnTo>
                  <a:lnTo>
                    <a:pt x="1021080" y="1999488"/>
                  </a:lnTo>
                  <a:lnTo>
                    <a:pt x="1021080" y="1610868"/>
                  </a:lnTo>
                  <a:lnTo>
                    <a:pt x="6132576" y="1610868"/>
                  </a:lnTo>
                  <a:lnTo>
                    <a:pt x="6132576" y="1598676"/>
                  </a:lnTo>
                  <a:lnTo>
                    <a:pt x="1021080" y="1598676"/>
                  </a:lnTo>
                  <a:lnTo>
                    <a:pt x="1021080" y="1211580"/>
                  </a:lnTo>
                  <a:lnTo>
                    <a:pt x="6132576" y="1211580"/>
                  </a:lnTo>
                  <a:lnTo>
                    <a:pt x="6132576" y="1199388"/>
                  </a:lnTo>
                  <a:lnTo>
                    <a:pt x="1021080" y="1199388"/>
                  </a:lnTo>
                  <a:lnTo>
                    <a:pt x="1021080" y="809244"/>
                  </a:lnTo>
                  <a:lnTo>
                    <a:pt x="6132576" y="809244"/>
                  </a:lnTo>
                  <a:lnTo>
                    <a:pt x="6132576" y="797052"/>
                  </a:lnTo>
                  <a:lnTo>
                    <a:pt x="1021080" y="797052"/>
                  </a:lnTo>
                  <a:lnTo>
                    <a:pt x="1021080" y="409956"/>
                  </a:lnTo>
                  <a:lnTo>
                    <a:pt x="6132576" y="409956"/>
                  </a:lnTo>
                  <a:lnTo>
                    <a:pt x="6132576" y="397764"/>
                  </a:lnTo>
                  <a:lnTo>
                    <a:pt x="1021080" y="397764"/>
                  </a:lnTo>
                  <a:lnTo>
                    <a:pt x="1021080" y="8255"/>
                  </a:lnTo>
                  <a:lnTo>
                    <a:pt x="6006084" y="8255"/>
                  </a:lnTo>
                  <a:lnTo>
                    <a:pt x="6006084" y="5715"/>
                  </a:lnTo>
                  <a:lnTo>
                    <a:pt x="5999467" y="5715"/>
                  </a:lnTo>
                  <a:lnTo>
                    <a:pt x="5999467" y="3175"/>
                  </a:lnTo>
                  <a:lnTo>
                    <a:pt x="5990831" y="3175"/>
                  </a:lnTo>
                  <a:lnTo>
                    <a:pt x="5990831" y="1905"/>
                  </a:lnTo>
                  <a:lnTo>
                    <a:pt x="5982970" y="1905"/>
                  </a:lnTo>
                  <a:lnTo>
                    <a:pt x="5982970" y="635"/>
                  </a:lnTo>
                  <a:lnTo>
                    <a:pt x="1021080" y="635"/>
                  </a:lnTo>
                  <a:lnTo>
                    <a:pt x="1021080" y="0"/>
                  </a:lnTo>
                  <a:lnTo>
                    <a:pt x="1008888" y="0"/>
                  </a:lnTo>
                  <a:lnTo>
                    <a:pt x="173736" y="0"/>
                  </a:lnTo>
                  <a:lnTo>
                    <a:pt x="161544" y="1524"/>
                  </a:lnTo>
                  <a:lnTo>
                    <a:pt x="152400" y="3048"/>
                  </a:lnTo>
                  <a:lnTo>
                    <a:pt x="138684" y="6477"/>
                  </a:lnTo>
                  <a:lnTo>
                    <a:pt x="138684" y="7620"/>
                  </a:lnTo>
                  <a:lnTo>
                    <a:pt x="1008888" y="7620"/>
                  </a:lnTo>
                  <a:lnTo>
                    <a:pt x="1008888" y="397764"/>
                  </a:lnTo>
                  <a:lnTo>
                    <a:pt x="1008888" y="1999488"/>
                  </a:lnTo>
                  <a:lnTo>
                    <a:pt x="10668" y="1999488"/>
                  </a:lnTo>
                  <a:lnTo>
                    <a:pt x="10668" y="1610868"/>
                  </a:lnTo>
                  <a:lnTo>
                    <a:pt x="1008888" y="1610868"/>
                  </a:lnTo>
                  <a:lnTo>
                    <a:pt x="1008888" y="1598676"/>
                  </a:lnTo>
                  <a:lnTo>
                    <a:pt x="10668" y="1598676"/>
                  </a:lnTo>
                  <a:lnTo>
                    <a:pt x="10668" y="1211580"/>
                  </a:lnTo>
                  <a:lnTo>
                    <a:pt x="1008888" y="1211580"/>
                  </a:lnTo>
                  <a:lnTo>
                    <a:pt x="1008888" y="1199388"/>
                  </a:lnTo>
                  <a:lnTo>
                    <a:pt x="10668" y="1199388"/>
                  </a:lnTo>
                  <a:lnTo>
                    <a:pt x="10668" y="809244"/>
                  </a:lnTo>
                  <a:lnTo>
                    <a:pt x="1008888" y="809244"/>
                  </a:lnTo>
                  <a:lnTo>
                    <a:pt x="1008888" y="797052"/>
                  </a:lnTo>
                  <a:lnTo>
                    <a:pt x="10668" y="797052"/>
                  </a:lnTo>
                  <a:lnTo>
                    <a:pt x="10668" y="409956"/>
                  </a:lnTo>
                  <a:lnTo>
                    <a:pt x="1008888" y="409956"/>
                  </a:lnTo>
                  <a:lnTo>
                    <a:pt x="1008888" y="397764"/>
                  </a:lnTo>
                  <a:lnTo>
                    <a:pt x="10668" y="397764"/>
                  </a:lnTo>
                  <a:lnTo>
                    <a:pt x="10668" y="128028"/>
                  </a:lnTo>
                  <a:lnTo>
                    <a:pt x="9144" y="132588"/>
                  </a:lnTo>
                  <a:lnTo>
                    <a:pt x="4572" y="150876"/>
                  </a:lnTo>
                  <a:lnTo>
                    <a:pt x="3048" y="161544"/>
                  </a:lnTo>
                  <a:lnTo>
                    <a:pt x="1524" y="173736"/>
                  </a:lnTo>
                  <a:lnTo>
                    <a:pt x="1524" y="397764"/>
                  </a:lnTo>
                  <a:lnTo>
                    <a:pt x="0" y="397764"/>
                  </a:lnTo>
                  <a:lnTo>
                    <a:pt x="0" y="2011680"/>
                  </a:lnTo>
                  <a:lnTo>
                    <a:pt x="1524" y="2011680"/>
                  </a:lnTo>
                  <a:lnTo>
                    <a:pt x="1524" y="2238756"/>
                  </a:lnTo>
                  <a:lnTo>
                    <a:pt x="3048" y="2238756"/>
                  </a:lnTo>
                  <a:lnTo>
                    <a:pt x="3048" y="2250948"/>
                  </a:lnTo>
                  <a:lnTo>
                    <a:pt x="4572" y="2250948"/>
                  </a:lnTo>
                  <a:lnTo>
                    <a:pt x="4572" y="2260092"/>
                  </a:lnTo>
                  <a:lnTo>
                    <a:pt x="6096" y="2260092"/>
                  </a:lnTo>
                  <a:lnTo>
                    <a:pt x="6096" y="2266188"/>
                  </a:lnTo>
                  <a:lnTo>
                    <a:pt x="7620" y="2266188"/>
                  </a:lnTo>
                  <a:lnTo>
                    <a:pt x="7620" y="2273808"/>
                  </a:lnTo>
                  <a:lnTo>
                    <a:pt x="9144" y="2273808"/>
                  </a:lnTo>
                  <a:lnTo>
                    <a:pt x="9144" y="2278380"/>
                  </a:lnTo>
                  <a:lnTo>
                    <a:pt x="10668" y="2278380"/>
                  </a:lnTo>
                  <a:lnTo>
                    <a:pt x="10668" y="2011680"/>
                  </a:lnTo>
                  <a:lnTo>
                    <a:pt x="1008888" y="2011680"/>
                  </a:lnTo>
                  <a:lnTo>
                    <a:pt x="1008888" y="2400300"/>
                  </a:lnTo>
                  <a:lnTo>
                    <a:pt x="131064" y="2400300"/>
                  </a:lnTo>
                  <a:lnTo>
                    <a:pt x="131064" y="2401328"/>
                  </a:lnTo>
                  <a:lnTo>
                    <a:pt x="132588" y="2401824"/>
                  </a:lnTo>
                  <a:lnTo>
                    <a:pt x="135636" y="2403348"/>
                  </a:lnTo>
                  <a:lnTo>
                    <a:pt x="147828" y="2406396"/>
                  </a:lnTo>
                  <a:lnTo>
                    <a:pt x="152400" y="2407920"/>
                  </a:lnTo>
                  <a:lnTo>
                    <a:pt x="161544" y="2409444"/>
                  </a:lnTo>
                  <a:lnTo>
                    <a:pt x="172212" y="2410968"/>
                  </a:lnTo>
                  <a:lnTo>
                    <a:pt x="1008888" y="2411196"/>
                  </a:lnTo>
                  <a:lnTo>
                    <a:pt x="1019556" y="2411196"/>
                  </a:lnTo>
                  <a:lnTo>
                    <a:pt x="5975604" y="2412492"/>
                  </a:lnTo>
                  <a:lnTo>
                    <a:pt x="5975604" y="2410968"/>
                  </a:lnTo>
                  <a:lnTo>
                    <a:pt x="5993892" y="2407920"/>
                  </a:lnTo>
                  <a:lnTo>
                    <a:pt x="5999988" y="2406396"/>
                  </a:lnTo>
                  <a:lnTo>
                    <a:pt x="6004560" y="2404872"/>
                  </a:lnTo>
                  <a:lnTo>
                    <a:pt x="6010656" y="2403348"/>
                  </a:lnTo>
                  <a:lnTo>
                    <a:pt x="6015228" y="2401824"/>
                  </a:lnTo>
                  <a:lnTo>
                    <a:pt x="6015228" y="2400300"/>
                  </a:lnTo>
                  <a:lnTo>
                    <a:pt x="1021080" y="2400300"/>
                  </a:lnTo>
                  <a:lnTo>
                    <a:pt x="1021080" y="2011680"/>
                  </a:lnTo>
                  <a:lnTo>
                    <a:pt x="6132576" y="2011680"/>
                  </a:lnTo>
                  <a:lnTo>
                    <a:pt x="6132576" y="2287524"/>
                  </a:lnTo>
                  <a:lnTo>
                    <a:pt x="6134100" y="2282952"/>
                  </a:lnTo>
                  <a:lnTo>
                    <a:pt x="6135624" y="2279904"/>
                  </a:lnTo>
                  <a:lnTo>
                    <a:pt x="6137148" y="2273808"/>
                  </a:lnTo>
                  <a:lnTo>
                    <a:pt x="6138672" y="2269236"/>
                  </a:lnTo>
                  <a:lnTo>
                    <a:pt x="6140196" y="2263140"/>
                  </a:lnTo>
                  <a:lnTo>
                    <a:pt x="6141720" y="2255520"/>
                  </a:lnTo>
                  <a:lnTo>
                    <a:pt x="6143244" y="2244852"/>
                  </a:lnTo>
                  <a:lnTo>
                    <a:pt x="6144768" y="2223516"/>
                  </a:lnTo>
                  <a:lnTo>
                    <a:pt x="6144768" y="2011680"/>
                  </a:lnTo>
                  <a:lnTo>
                    <a:pt x="6144768" y="2008632"/>
                  </a:lnTo>
                  <a:lnTo>
                    <a:pt x="6144768" y="397764"/>
                  </a:lnTo>
                  <a:lnTo>
                    <a:pt x="6144768" y="166116"/>
                  </a:lnTo>
                  <a:close/>
                </a:path>
              </a:pathLst>
            </a:custGeom>
            <a:solidFill>
              <a:srgbClr val="DDD2A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1856" y="4012692"/>
              <a:ext cx="6844283" cy="5806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856" y="4593336"/>
              <a:ext cx="249936" cy="4754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57060" y="4593336"/>
              <a:ext cx="259079" cy="4754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856" y="5068824"/>
              <a:ext cx="6844283" cy="34028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9689" y="4210621"/>
              <a:ext cx="6460490" cy="982980"/>
            </a:xfrm>
            <a:custGeom>
              <a:avLst/>
              <a:gdLst/>
              <a:ahLst/>
              <a:cxnLst/>
              <a:rect l="l" t="t" r="r" b="b"/>
              <a:pathLst>
                <a:path w="6460490" h="982979">
                  <a:moveTo>
                    <a:pt x="6167199" y="23"/>
                  </a:moveTo>
                  <a:lnTo>
                    <a:pt x="300888" y="0"/>
                  </a:lnTo>
                  <a:lnTo>
                    <a:pt x="242887" y="6096"/>
                  </a:lnTo>
                  <a:lnTo>
                    <a:pt x="193257" y="20335"/>
                  </a:lnTo>
                  <a:lnTo>
                    <a:pt x="179512" y="25409"/>
                  </a:lnTo>
                  <a:lnTo>
                    <a:pt x="134404" y="50393"/>
                  </a:lnTo>
                  <a:lnTo>
                    <a:pt x="99333" y="78016"/>
                  </a:lnTo>
                  <a:lnTo>
                    <a:pt x="64222" y="115633"/>
                  </a:lnTo>
                  <a:lnTo>
                    <a:pt x="40138" y="152066"/>
                  </a:lnTo>
                  <a:lnTo>
                    <a:pt x="29808" y="172300"/>
                  </a:lnTo>
                  <a:lnTo>
                    <a:pt x="22948" y="184696"/>
                  </a:lnTo>
                  <a:lnTo>
                    <a:pt x="11758" y="220523"/>
                  </a:lnTo>
                  <a:lnTo>
                    <a:pt x="8238" y="234301"/>
                  </a:lnTo>
                  <a:lnTo>
                    <a:pt x="6184" y="241173"/>
                  </a:lnTo>
                  <a:lnTo>
                    <a:pt x="1612" y="271653"/>
                  </a:lnTo>
                  <a:lnTo>
                    <a:pt x="1360" y="278536"/>
                  </a:lnTo>
                  <a:lnTo>
                    <a:pt x="252" y="292912"/>
                  </a:lnTo>
                  <a:lnTo>
                    <a:pt x="0" y="300710"/>
                  </a:lnTo>
                  <a:lnTo>
                    <a:pt x="0" y="682180"/>
                  </a:lnTo>
                  <a:lnTo>
                    <a:pt x="252" y="689292"/>
                  </a:lnTo>
                  <a:lnTo>
                    <a:pt x="1360" y="704126"/>
                  </a:lnTo>
                  <a:lnTo>
                    <a:pt x="1612" y="711238"/>
                  </a:lnTo>
                  <a:lnTo>
                    <a:pt x="11758" y="762305"/>
                  </a:lnTo>
                  <a:lnTo>
                    <a:pt x="36677" y="824103"/>
                  </a:lnTo>
                  <a:lnTo>
                    <a:pt x="52006" y="848588"/>
                  </a:lnTo>
                  <a:lnTo>
                    <a:pt x="55697" y="855184"/>
                  </a:lnTo>
                  <a:lnTo>
                    <a:pt x="59817" y="861352"/>
                  </a:lnTo>
                  <a:lnTo>
                    <a:pt x="68770" y="872972"/>
                  </a:lnTo>
                  <a:lnTo>
                    <a:pt x="73580" y="878449"/>
                  </a:lnTo>
                  <a:lnTo>
                    <a:pt x="83772" y="888831"/>
                  </a:lnTo>
                  <a:lnTo>
                    <a:pt x="88582" y="894308"/>
                  </a:lnTo>
                  <a:lnTo>
                    <a:pt x="122205" y="923163"/>
                  </a:lnTo>
                  <a:lnTo>
                    <a:pt x="134404" y="930973"/>
                  </a:lnTo>
                  <a:lnTo>
                    <a:pt x="140432" y="935283"/>
                  </a:lnTo>
                  <a:lnTo>
                    <a:pt x="146864" y="939165"/>
                  </a:lnTo>
                  <a:lnTo>
                    <a:pt x="160401" y="946213"/>
                  </a:lnTo>
                  <a:lnTo>
                    <a:pt x="166379" y="949642"/>
                  </a:lnTo>
                  <a:lnTo>
                    <a:pt x="213829" y="969175"/>
                  </a:lnTo>
                  <a:lnTo>
                    <a:pt x="271932" y="981367"/>
                  </a:lnTo>
                  <a:lnTo>
                    <a:pt x="279028" y="981605"/>
                  </a:lnTo>
                  <a:lnTo>
                    <a:pt x="293792" y="982652"/>
                  </a:lnTo>
                  <a:lnTo>
                    <a:pt x="300888" y="982891"/>
                  </a:lnTo>
                  <a:lnTo>
                    <a:pt x="6159436" y="982891"/>
                  </a:lnTo>
                  <a:lnTo>
                    <a:pt x="6167199" y="982652"/>
                  </a:lnTo>
                  <a:lnTo>
                    <a:pt x="6182153" y="981605"/>
                  </a:lnTo>
                  <a:lnTo>
                    <a:pt x="6189916" y="981367"/>
                  </a:lnTo>
                  <a:lnTo>
                    <a:pt x="6232729" y="973556"/>
                  </a:lnTo>
                  <a:lnTo>
                    <a:pt x="6275451" y="959929"/>
                  </a:lnTo>
                  <a:lnTo>
                    <a:pt x="6281479" y="956500"/>
                  </a:lnTo>
                  <a:lnTo>
                    <a:pt x="6308071" y="942760"/>
                  </a:lnTo>
                  <a:lnTo>
                    <a:pt x="6344602" y="918757"/>
                  </a:lnTo>
                  <a:lnTo>
                    <a:pt x="6371742" y="894308"/>
                  </a:lnTo>
                  <a:lnTo>
                    <a:pt x="6377200" y="888831"/>
                  </a:lnTo>
                  <a:lnTo>
                    <a:pt x="6409842" y="848588"/>
                  </a:lnTo>
                  <a:lnTo>
                    <a:pt x="6431851" y="810387"/>
                  </a:lnTo>
                  <a:lnTo>
                    <a:pt x="6437376" y="796671"/>
                  </a:lnTo>
                  <a:lnTo>
                    <a:pt x="6440543" y="789813"/>
                  </a:lnTo>
                  <a:lnTo>
                    <a:pt x="6443281" y="782955"/>
                  </a:lnTo>
                  <a:lnTo>
                    <a:pt x="6448044" y="769239"/>
                  </a:lnTo>
                  <a:lnTo>
                    <a:pt x="6449425" y="762305"/>
                  </a:lnTo>
                  <a:lnTo>
                    <a:pt x="6452758" y="747934"/>
                  </a:lnTo>
                  <a:lnTo>
                    <a:pt x="6459651" y="704126"/>
                  </a:lnTo>
                  <a:lnTo>
                    <a:pt x="6460337" y="300710"/>
                  </a:lnTo>
                  <a:lnTo>
                    <a:pt x="6460134" y="285572"/>
                  </a:lnTo>
                  <a:lnTo>
                    <a:pt x="6459651" y="278536"/>
                  </a:lnTo>
                  <a:lnTo>
                    <a:pt x="6454140" y="241173"/>
                  </a:lnTo>
                  <a:lnTo>
                    <a:pt x="6452758" y="234301"/>
                  </a:lnTo>
                  <a:lnTo>
                    <a:pt x="6449425" y="220523"/>
                  </a:lnTo>
                  <a:lnTo>
                    <a:pt x="6448044" y="213652"/>
                  </a:lnTo>
                  <a:lnTo>
                    <a:pt x="6425184" y="158686"/>
                  </a:lnTo>
                  <a:lnTo>
                    <a:pt x="6413568" y="139398"/>
                  </a:lnTo>
                  <a:lnTo>
                    <a:pt x="6409842" y="132778"/>
                  </a:lnTo>
                  <a:lnTo>
                    <a:pt x="6382224" y="98634"/>
                  </a:lnTo>
                  <a:lnTo>
                    <a:pt x="6377200" y="93341"/>
                  </a:lnTo>
                  <a:lnTo>
                    <a:pt x="6371742" y="88493"/>
                  </a:lnTo>
                  <a:lnTo>
                    <a:pt x="6366857" y="83040"/>
                  </a:lnTo>
                  <a:lnTo>
                    <a:pt x="6361568" y="78016"/>
                  </a:lnTo>
                  <a:lnTo>
                    <a:pt x="6356010" y="73277"/>
                  </a:lnTo>
                  <a:lnTo>
                    <a:pt x="6327457" y="50393"/>
                  </a:lnTo>
                  <a:lnTo>
                    <a:pt x="6320784" y="46726"/>
                  </a:lnTo>
                  <a:lnTo>
                    <a:pt x="6308071" y="38820"/>
                  </a:lnTo>
                  <a:lnTo>
                    <a:pt x="6254234" y="14716"/>
                  </a:lnTo>
                  <a:lnTo>
                    <a:pt x="6239621" y="10810"/>
                  </a:lnTo>
                  <a:lnTo>
                    <a:pt x="6225840" y="7477"/>
                  </a:lnTo>
                  <a:lnTo>
                    <a:pt x="6218974" y="6096"/>
                  </a:lnTo>
                  <a:lnTo>
                    <a:pt x="6189916" y="1524"/>
                  </a:lnTo>
                  <a:lnTo>
                    <a:pt x="6182153" y="642"/>
                  </a:lnTo>
                  <a:lnTo>
                    <a:pt x="6174676" y="190"/>
                  </a:lnTo>
                  <a:lnTo>
                    <a:pt x="6167199" y="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59689" y="4210621"/>
              <a:ext cx="6460490" cy="982980"/>
            </a:xfrm>
            <a:custGeom>
              <a:avLst/>
              <a:gdLst/>
              <a:ahLst/>
              <a:cxnLst/>
              <a:rect l="l" t="t" r="r" b="b"/>
              <a:pathLst>
                <a:path w="6460490" h="982979">
                  <a:moveTo>
                    <a:pt x="0" y="682180"/>
                  </a:moveTo>
                  <a:lnTo>
                    <a:pt x="0" y="300710"/>
                  </a:lnTo>
                  <a:lnTo>
                    <a:pt x="252" y="292912"/>
                  </a:lnTo>
                  <a:lnTo>
                    <a:pt x="806" y="285572"/>
                  </a:lnTo>
                  <a:lnTo>
                    <a:pt x="1360" y="278536"/>
                  </a:lnTo>
                  <a:lnTo>
                    <a:pt x="1612" y="271653"/>
                  </a:lnTo>
                  <a:lnTo>
                    <a:pt x="2757" y="263890"/>
                  </a:lnTo>
                  <a:lnTo>
                    <a:pt x="3903" y="256412"/>
                  </a:lnTo>
                  <a:lnTo>
                    <a:pt x="5047" y="248935"/>
                  </a:lnTo>
                  <a:lnTo>
                    <a:pt x="6184" y="241173"/>
                  </a:lnTo>
                  <a:lnTo>
                    <a:pt x="8238" y="234301"/>
                  </a:lnTo>
                  <a:lnTo>
                    <a:pt x="9999" y="227412"/>
                  </a:lnTo>
                  <a:lnTo>
                    <a:pt x="11758" y="220523"/>
                  </a:lnTo>
                  <a:lnTo>
                    <a:pt x="13804" y="213652"/>
                  </a:lnTo>
                  <a:lnTo>
                    <a:pt x="16092" y="206555"/>
                  </a:lnTo>
                  <a:lnTo>
                    <a:pt x="18381" y="199174"/>
                  </a:lnTo>
                  <a:lnTo>
                    <a:pt x="20668" y="191792"/>
                  </a:lnTo>
                  <a:lnTo>
                    <a:pt x="22948" y="184696"/>
                  </a:lnTo>
                  <a:lnTo>
                    <a:pt x="26378" y="178717"/>
                  </a:lnTo>
                  <a:lnTo>
                    <a:pt x="29808" y="172300"/>
                  </a:lnTo>
                  <a:lnTo>
                    <a:pt x="33241" y="165579"/>
                  </a:lnTo>
                  <a:lnTo>
                    <a:pt x="36677" y="158686"/>
                  </a:lnTo>
                  <a:lnTo>
                    <a:pt x="40138" y="152066"/>
                  </a:lnTo>
                  <a:lnTo>
                    <a:pt x="43765" y="145732"/>
                  </a:lnTo>
                  <a:lnTo>
                    <a:pt x="47680" y="139398"/>
                  </a:lnTo>
                  <a:lnTo>
                    <a:pt x="52006" y="132778"/>
                  </a:lnTo>
                  <a:lnTo>
                    <a:pt x="55697" y="127063"/>
                  </a:lnTo>
                  <a:lnTo>
                    <a:pt x="83772" y="93341"/>
                  </a:lnTo>
                  <a:lnTo>
                    <a:pt x="115966" y="64109"/>
                  </a:lnTo>
                  <a:lnTo>
                    <a:pt x="122205" y="59537"/>
                  </a:lnTo>
                  <a:lnTo>
                    <a:pt x="128445" y="54965"/>
                  </a:lnTo>
                  <a:lnTo>
                    <a:pt x="134404" y="50393"/>
                  </a:lnTo>
                  <a:lnTo>
                    <a:pt x="140432" y="46726"/>
                  </a:lnTo>
                  <a:lnTo>
                    <a:pt x="146864" y="42773"/>
                  </a:lnTo>
                  <a:lnTo>
                    <a:pt x="153565" y="38820"/>
                  </a:lnTo>
                  <a:lnTo>
                    <a:pt x="160401" y="35153"/>
                  </a:lnTo>
                  <a:lnTo>
                    <a:pt x="166379" y="31689"/>
                  </a:lnTo>
                  <a:lnTo>
                    <a:pt x="172794" y="28397"/>
                  </a:lnTo>
                  <a:lnTo>
                    <a:pt x="179512" y="25409"/>
                  </a:lnTo>
                  <a:lnTo>
                    <a:pt x="186397" y="22860"/>
                  </a:lnTo>
                  <a:lnTo>
                    <a:pt x="193257" y="20335"/>
                  </a:lnTo>
                  <a:lnTo>
                    <a:pt x="200118" y="17525"/>
                  </a:lnTo>
                  <a:lnTo>
                    <a:pt x="206977" y="14716"/>
                  </a:lnTo>
                  <a:lnTo>
                    <a:pt x="213829" y="12192"/>
                  </a:lnTo>
                  <a:lnTo>
                    <a:pt x="220941" y="10810"/>
                  </a:lnTo>
                  <a:lnTo>
                    <a:pt x="228358" y="9144"/>
                  </a:lnTo>
                  <a:lnTo>
                    <a:pt x="264784" y="2666"/>
                  </a:lnTo>
                  <a:lnTo>
                    <a:pt x="271932" y="1524"/>
                  </a:lnTo>
                  <a:lnTo>
                    <a:pt x="279028" y="642"/>
                  </a:lnTo>
                  <a:lnTo>
                    <a:pt x="286410" y="190"/>
                  </a:lnTo>
                  <a:lnTo>
                    <a:pt x="293792" y="23"/>
                  </a:lnTo>
                  <a:lnTo>
                    <a:pt x="300888" y="0"/>
                  </a:lnTo>
                  <a:lnTo>
                    <a:pt x="6159436" y="0"/>
                  </a:lnTo>
                  <a:lnTo>
                    <a:pt x="6196855" y="2667"/>
                  </a:lnTo>
                  <a:lnTo>
                    <a:pt x="6203907" y="3810"/>
                  </a:lnTo>
                  <a:lnTo>
                    <a:pt x="6211228" y="4953"/>
                  </a:lnTo>
                  <a:lnTo>
                    <a:pt x="6218974" y="6096"/>
                  </a:lnTo>
                  <a:lnTo>
                    <a:pt x="6225840" y="7477"/>
                  </a:lnTo>
                  <a:lnTo>
                    <a:pt x="6232729" y="9144"/>
                  </a:lnTo>
                  <a:lnTo>
                    <a:pt x="6239621" y="10810"/>
                  </a:lnTo>
                  <a:lnTo>
                    <a:pt x="6246495" y="12192"/>
                  </a:lnTo>
                  <a:lnTo>
                    <a:pt x="6254234" y="14716"/>
                  </a:lnTo>
                  <a:lnTo>
                    <a:pt x="6261544" y="17526"/>
                  </a:lnTo>
                  <a:lnTo>
                    <a:pt x="6268569" y="20335"/>
                  </a:lnTo>
                  <a:lnTo>
                    <a:pt x="6275451" y="22860"/>
                  </a:lnTo>
                  <a:lnTo>
                    <a:pt x="6314419" y="42773"/>
                  </a:lnTo>
                  <a:lnTo>
                    <a:pt x="6320784" y="46726"/>
                  </a:lnTo>
                  <a:lnTo>
                    <a:pt x="6327457" y="50393"/>
                  </a:lnTo>
                  <a:lnTo>
                    <a:pt x="6333172" y="54965"/>
                  </a:lnTo>
                  <a:lnTo>
                    <a:pt x="6338887" y="59537"/>
                  </a:lnTo>
                  <a:lnTo>
                    <a:pt x="6371742" y="88493"/>
                  </a:lnTo>
                  <a:lnTo>
                    <a:pt x="6377200" y="93341"/>
                  </a:lnTo>
                  <a:lnTo>
                    <a:pt x="6405272" y="127063"/>
                  </a:lnTo>
                  <a:lnTo>
                    <a:pt x="6409842" y="132778"/>
                  </a:lnTo>
                  <a:lnTo>
                    <a:pt x="6413568" y="139398"/>
                  </a:lnTo>
                  <a:lnTo>
                    <a:pt x="6417551" y="145732"/>
                  </a:lnTo>
                  <a:lnTo>
                    <a:pt x="6421515" y="152066"/>
                  </a:lnTo>
                  <a:lnTo>
                    <a:pt x="6437376" y="184696"/>
                  </a:lnTo>
                  <a:lnTo>
                    <a:pt x="6440543" y="191792"/>
                  </a:lnTo>
                  <a:lnTo>
                    <a:pt x="6443281" y="199174"/>
                  </a:lnTo>
                  <a:lnTo>
                    <a:pt x="6445734" y="206555"/>
                  </a:lnTo>
                  <a:lnTo>
                    <a:pt x="6448044" y="213652"/>
                  </a:lnTo>
                  <a:lnTo>
                    <a:pt x="6449425" y="220523"/>
                  </a:lnTo>
                  <a:lnTo>
                    <a:pt x="6451092" y="227412"/>
                  </a:lnTo>
                  <a:lnTo>
                    <a:pt x="6452758" y="234301"/>
                  </a:lnTo>
                  <a:lnTo>
                    <a:pt x="6454140" y="241173"/>
                  </a:lnTo>
                  <a:lnTo>
                    <a:pt x="6455283" y="248935"/>
                  </a:lnTo>
                  <a:lnTo>
                    <a:pt x="6456426" y="256413"/>
                  </a:lnTo>
                  <a:lnTo>
                    <a:pt x="6460337" y="300710"/>
                  </a:lnTo>
                  <a:lnTo>
                    <a:pt x="6460337" y="682180"/>
                  </a:lnTo>
                  <a:lnTo>
                    <a:pt x="6457569" y="718334"/>
                  </a:lnTo>
                  <a:lnTo>
                    <a:pt x="6456425" y="725716"/>
                  </a:lnTo>
                  <a:lnTo>
                    <a:pt x="6449425" y="762305"/>
                  </a:lnTo>
                  <a:lnTo>
                    <a:pt x="6448044" y="769239"/>
                  </a:lnTo>
                  <a:lnTo>
                    <a:pt x="6445734" y="776097"/>
                  </a:lnTo>
                  <a:lnTo>
                    <a:pt x="6443281" y="782955"/>
                  </a:lnTo>
                  <a:lnTo>
                    <a:pt x="6440543" y="789813"/>
                  </a:lnTo>
                  <a:lnTo>
                    <a:pt x="6437376" y="796671"/>
                  </a:lnTo>
                  <a:lnTo>
                    <a:pt x="6434828" y="803529"/>
                  </a:lnTo>
                  <a:lnTo>
                    <a:pt x="6413568" y="842619"/>
                  </a:lnTo>
                  <a:lnTo>
                    <a:pt x="6409842" y="848588"/>
                  </a:lnTo>
                  <a:lnTo>
                    <a:pt x="6382224" y="883640"/>
                  </a:lnTo>
                  <a:lnTo>
                    <a:pt x="6371742" y="894308"/>
                  </a:lnTo>
                  <a:lnTo>
                    <a:pt x="6366857" y="899813"/>
                  </a:lnTo>
                  <a:lnTo>
                    <a:pt x="6333172" y="927282"/>
                  </a:lnTo>
                  <a:lnTo>
                    <a:pt x="6327457" y="930973"/>
                  </a:lnTo>
                  <a:lnTo>
                    <a:pt x="6320784" y="935283"/>
                  </a:lnTo>
                  <a:lnTo>
                    <a:pt x="6314419" y="939165"/>
                  </a:lnTo>
                  <a:lnTo>
                    <a:pt x="6308071" y="942760"/>
                  </a:lnTo>
                  <a:lnTo>
                    <a:pt x="6301447" y="946213"/>
                  </a:lnTo>
                  <a:lnTo>
                    <a:pt x="6294612" y="949642"/>
                  </a:lnTo>
                  <a:lnTo>
                    <a:pt x="6287911" y="953071"/>
                  </a:lnTo>
                  <a:lnTo>
                    <a:pt x="6281479" y="956500"/>
                  </a:lnTo>
                  <a:lnTo>
                    <a:pt x="6275451" y="959929"/>
                  </a:lnTo>
                  <a:lnTo>
                    <a:pt x="6268569" y="962231"/>
                  </a:lnTo>
                  <a:lnTo>
                    <a:pt x="6261544" y="964552"/>
                  </a:lnTo>
                  <a:lnTo>
                    <a:pt x="6254234" y="966873"/>
                  </a:lnTo>
                  <a:lnTo>
                    <a:pt x="6246495" y="969175"/>
                  </a:lnTo>
                  <a:lnTo>
                    <a:pt x="6239621" y="971437"/>
                  </a:lnTo>
                  <a:lnTo>
                    <a:pt x="6232729" y="973556"/>
                  </a:lnTo>
                  <a:lnTo>
                    <a:pt x="6225840" y="975390"/>
                  </a:lnTo>
                  <a:lnTo>
                    <a:pt x="6218974" y="976795"/>
                  </a:lnTo>
                  <a:lnTo>
                    <a:pt x="6211228" y="977938"/>
                  </a:lnTo>
                  <a:lnTo>
                    <a:pt x="6203907" y="979081"/>
                  </a:lnTo>
                  <a:lnTo>
                    <a:pt x="6196855" y="980224"/>
                  </a:lnTo>
                  <a:lnTo>
                    <a:pt x="6189916" y="981367"/>
                  </a:lnTo>
                  <a:lnTo>
                    <a:pt x="6182153" y="981605"/>
                  </a:lnTo>
                  <a:lnTo>
                    <a:pt x="6174676" y="982129"/>
                  </a:lnTo>
                  <a:lnTo>
                    <a:pt x="6167199" y="982652"/>
                  </a:lnTo>
                  <a:lnTo>
                    <a:pt x="6159436" y="982891"/>
                  </a:lnTo>
                  <a:lnTo>
                    <a:pt x="300888" y="982891"/>
                  </a:lnTo>
                  <a:lnTo>
                    <a:pt x="293792" y="982652"/>
                  </a:lnTo>
                  <a:lnTo>
                    <a:pt x="286410" y="982129"/>
                  </a:lnTo>
                  <a:lnTo>
                    <a:pt x="279028" y="981605"/>
                  </a:lnTo>
                  <a:lnTo>
                    <a:pt x="271932" y="981367"/>
                  </a:lnTo>
                  <a:lnTo>
                    <a:pt x="264784" y="980224"/>
                  </a:lnTo>
                  <a:lnTo>
                    <a:pt x="257376" y="979081"/>
                  </a:lnTo>
                  <a:lnTo>
                    <a:pt x="213829" y="969175"/>
                  </a:lnTo>
                  <a:lnTo>
                    <a:pt x="200118" y="964552"/>
                  </a:lnTo>
                  <a:lnTo>
                    <a:pt x="193257" y="962231"/>
                  </a:lnTo>
                  <a:lnTo>
                    <a:pt x="160401" y="946213"/>
                  </a:lnTo>
                  <a:lnTo>
                    <a:pt x="153565" y="942760"/>
                  </a:lnTo>
                  <a:lnTo>
                    <a:pt x="146864" y="939165"/>
                  </a:lnTo>
                  <a:lnTo>
                    <a:pt x="140432" y="935283"/>
                  </a:lnTo>
                  <a:lnTo>
                    <a:pt x="134404" y="930973"/>
                  </a:lnTo>
                  <a:lnTo>
                    <a:pt x="128445" y="927282"/>
                  </a:lnTo>
                  <a:lnTo>
                    <a:pt x="94116" y="899813"/>
                  </a:lnTo>
                  <a:lnTo>
                    <a:pt x="83772" y="888831"/>
                  </a:lnTo>
                  <a:lnTo>
                    <a:pt x="78676" y="883640"/>
                  </a:lnTo>
                  <a:lnTo>
                    <a:pt x="52006" y="848588"/>
                  </a:lnTo>
                  <a:lnTo>
                    <a:pt x="47680" y="842619"/>
                  </a:lnTo>
                  <a:lnTo>
                    <a:pt x="43765" y="836345"/>
                  </a:lnTo>
                  <a:lnTo>
                    <a:pt x="40138" y="830072"/>
                  </a:lnTo>
                  <a:lnTo>
                    <a:pt x="36677" y="824103"/>
                  </a:lnTo>
                  <a:lnTo>
                    <a:pt x="20668" y="789813"/>
                  </a:lnTo>
                  <a:lnTo>
                    <a:pt x="18381" y="782955"/>
                  </a:lnTo>
                  <a:lnTo>
                    <a:pt x="8238" y="747934"/>
                  </a:lnTo>
                  <a:lnTo>
                    <a:pt x="6184" y="740194"/>
                  </a:lnTo>
                  <a:lnTo>
                    <a:pt x="5047" y="733097"/>
                  </a:lnTo>
                  <a:lnTo>
                    <a:pt x="3903" y="725716"/>
                  </a:lnTo>
                  <a:lnTo>
                    <a:pt x="2757" y="718334"/>
                  </a:lnTo>
                  <a:lnTo>
                    <a:pt x="1612" y="711238"/>
                  </a:lnTo>
                  <a:lnTo>
                    <a:pt x="1360" y="704126"/>
                  </a:lnTo>
                  <a:lnTo>
                    <a:pt x="806" y="696709"/>
                  </a:lnTo>
                  <a:lnTo>
                    <a:pt x="252" y="689292"/>
                  </a:lnTo>
                  <a:lnTo>
                    <a:pt x="0" y="682180"/>
                  </a:lnTo>
                  <a:close/>
                </a:path>
              </a:pathLst>
            </a:custGeom>
            <a:ln w="10693">
              <a:solidFill>
                <a:srgbClr val="FFE0B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553212" y="630936"/>
            <a:ext cx="4276725" cy="589915"/>
            <a:chOff x="553212" y="630936"/>
            <a:chExt cx="4276725" cy="589915"/>
          </a:xfrm>
        </p:grpSpPr>
        <p:sp>
          <p:nvSpPr>
            <p:cNvPr id="17" name="object 17"/>
            <p:cNvSpPr/>
            <p:nvPr/>
          </p:nvSpPr>
          <p:spPr>
            <a:xfrm>
              <a:off x="553212" y="1170432"/>
              <a:ext cx="4276725" cy="50800"/>
            </a:xfrm>
            <a:custGeom>
              <a:avLst/>
              <a:gdLst/>
              <a:ahLst/>
              <a:cxnLst/>
              <a:rect l="l" t="t" r="r" b="b"/>
              <a:pathLst>
                <a:path w="4276725" h="50800">
                  <a:moveTo>
                    <a:pt x="4276344" y="0"/>
                  </a:moveTo>
                  <a:lnTo>
                    <a:pt x="0" y="0"/>
                  </a:lnTo>
                  <a:lnTo>
                    <a:pt x="0" y="50292"/>
                  </a:lnTo>
                  <a:lnTo>
                    <a:pt x="4276344" y="50292"/>
                  </a:lnTo>
                  <a:lnTo>
                    <a:pt x="4276344" y="0"/>
                  </a:lnTo>
                  <a:close/>
                </a:path>
              </a:pathLst>
            </a:custGeom>
            <a:solidFill>
              <a:srgbClr val="FFB34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124" y="630936"/>
              <a:ext cx="420623" cy="5151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211872" y="665327"/>
              <a:ext cx="3615054" cy="448945"/>
            </a:xfrm>
            <a:custGeom>
              <a:avLst/>
              <a:gdLst/>
              <a:ahLst/>
              <a:cxnLst/>
              <a:rect l="l" t="t" r="r" b="b"/>
              <a:pathLst>
                <a:path w="3615054" h="448944">
                  <a:moveTo>
                    <a:pt x="430695" y="41236"/>
                  </a:moveTo>
                  <a:lnTo>
                    <a:pt x="264223" y="41236"/>
                  </a:lnTo>
                  <a:lnTo>
                    <a:pt x="260807" y="30073"/>
                  </a:lnTo>
                  <a:lnTo>
                    <a:pt x="254558" y="10083"/>
                  </a:lnTo>
                  <a:lnTo>
                    <a:pt x="252018" y="1524"/>
                  </a:lnTo>
                  <a:lnTo>
                    <a:pt x="174104" y="10668"/>
                  </a:lnTo>
                  <a:lnTo>
                    <a:pt x="177533" y="16941"/>
                  </a:lnTo>
                  <a:lnTo>
                    <a:pt x="180962" y="24206"/>
                  </a:lnTo>
                  <a:lnTo>
                    <a:pt x="184391" y="32359"/>
                  </a:lnTo>
                  <a:lnTo>
                    <a:pt x="187820" y="41236"/>
                  </a:lnTo>
                  <a:lnTo>
                    <a:pt x="13703" y="41236"/>
                  </a:lnTo>
                  <a:lnTo>
                    <a:pt x="13703" y="154114"/>
                  </a:lnTo>
                  <a:lnTo>
                    <a:pt x="76390" y="154114"/>
                  </a:lnTo>
                  <a:lnTo>
                    <a:pt x="76390" y="93052"/>
                  </a:lnTo>
                  <a:lnTo>
                    <a:pt x="369557" y="93052"/>
                  </a:lnTo>
                  <a:lnTo>
                    <a:pt x="369557" y="154114"/>
                  </a:lnTo>
                  <a:lnTo>
                    <a:pt x="430695" y="154114"/>
                  </a:lnTo>
                  <a:lnTo>
                    <a:pt x="430695" y="93052"/>
                  </a:lnTo>
                  <a:lnTo>
                    <a:pt x="430695" y="41236"/>
                  </a:lnTo>
                  <a:close/>
                </a:path>
                <a:path w="3615054" h="448944">
                  <a:moveTo>
                    <a:pt x="445947" y="367753"/>
                  </a:moveTo>
                  <a:lnTo>
                    <a:pt x="413893" y="346024"/>
                  </a:lnTo>
                  <a:lnTo>
                    <a:pt x="364109" y="288213"/>
                  </a:lnTo>
                  <a:lnTo>
                    <a:pt x="351802" y="262509"/>
                  </a:lnTo>
                  <a:lnTo>
                    <a:pt x="346697" y="251841"/>
                  </a:lnTo>
                  <a:lnTo>
                    <a:pt x="385076" y="233451"/>
                  </a:lnTo>
                  <a:lnTo>
                    <a:pt x="416902" y="218211"/>
                  </a:lnTo>
                  <a:lnTo>
                    <a:pt x="383374" y="169354"/>
                  </a:lnTo>
                  <a:lnTo>
                    <a:pt x="356692" y="184556"/>
                  </a:lnTo>
                  <a:lnTo>
                    <a:pt x="327025" y="200304"/>
                  </a:lnTo>
                  <a:lnTo>
                    <a:pt x="294208" y="216598"/>
                  </a:lnTo>
                  <a:lnTo>
                    <a:pt x="258114" y="233451"/>
                  </a:lnTo>
                  <a:lnTo>
                    <a:pt x="250952" y="222021"/>
                  </a:lnTo>
                  <a:lnTo>
                    <a:pt x="246303" y="215163"/>
                  </a:lnTo>
                  <a:lnTo>
                    <a:pt x="243205" y="210591"/>
                  </a:lnTo>
                  <a:lnTo>
                    <a:pt x="234886" y="199161"/>
                  </a:lnTo>
                  <a:lnTo>
                    <a:pt x="230593" y="193636"/>
                  </a:lnTo>
                  <a:lnTo>
                    <a:pt x="230593" y="341845"/>
                  </a:lnTo>
                  <a:lnTo>
                    <a:pt x="230593" y="347941"/>
                  </a:lnTo>
                  <a:lnTo>
                    <a:pt x="228015" y="365125"/>
                  </a:lnTo>
                  <a:lnTo>
                    <a:pt x="220294" y="377571"/>
                  </a:lnTo>
                  <a:lnTo>
                    <a:pt x="207403" y="385127"/>
                  </a:lnTo>
                  <a:lnTo>
                    <a:pt x="189344" y="387667"/>
                  </a:lnTo>
                  <a:lnTo>
                    <a:pt x="179628" y="387413"/>
                  </a:lnTo>
                  <a:lnTo>
                    <a:pt x="168757" y="386715"/>
                  </a:lnTo>
                  <a:lnTo>
                    <a:pt x="143535" y="384619"/>
                  </a:lnTo>
                  <a:lnTo>
                    <a:pt x="166789" y="371703"/>
                  </a:lnTo>
                  <a:lnTo>
                    <a:pt x="188620" y="358241"/>
                  </a:lnTo>
                  <a:lnTo>
                    <a:pt x="209283" y="344233"/>
                  </a:lnTo>
                  <a:lnTo>
                    <a:pt x="229069" y="329653"/>
                  </a:lnTo>
                  <a:lnTo>
                    <a:pt x="229069" y="335749"/>
                  </a:lnTo>
                  <a:lnTo>
                    <a:pt x="230593" y="341845"/>
                  </a:lnTo>
                  <a:lnTo>
                    <a:pt x="230593" y="193636"/>
                  </a:lnTo>
                  <a:lnTo>
                    <a:pt x="226021" y="187731"/>
                  </a:lnTo>
                  <a:lnTo>
                    <a:pt x="233121" y="183159"/>
                  </a:lnTo>
                  <a:lnTo>
                    <a:pt x="247954" y="173990"/>
                  </a:lnTo>
                  <a:lnTo>
                    <a:pt x="255066" y="169354"/>
                  </a:lnTo>
                  <a:lnTo>
                    <a:pt x="352793" y="169354"/>
                  </a:lnTo>
                  <a:lnTo>
                    <a:pt x="352793" y="119062"/>
                  </a:lnTo>
                  <a:lnTo>
                    <a:pt x="91617" y="119062"/>
                  </a:lnTo>
                  <a:lnTo>
                    <a:pt x="91617" y="169354"/>
                  </a:lnTo>
                  <a:lnTo>
                    <a:pt x="166497" y="169354"/>
                  </a:lnTo>
                  <a:lnTo>
                    <a:pt x="132930" y="183413"/>
                  </a:lnTo>
                  <a:lnTo>
                    <a:pt x="96227" y="195732"/>
                  </a:lnTo>
                  <a:lnTo>
                    <a:pt x="56070" y="206311"/>
                  </a:lnTo>
                  <a:lnTo>
                    <a:pt x="12179" y="215163"/>
                  </a:lnTo>
                  <a:lnTo>
                    <a:pt x="19977" y="226618"/>
                  </a:lnTo>
                  <a:lnTo>
                    <a:pt x="27317" y="238074"/>
                  </a:lnTo>
                  <a:lnTo>
                    <a:pt x="34353" y="249542"/>
                  </a:lnTo>
                  <a:lnTo>
                    <a:pt x="41236" y="260985"/>
                  </a:lnTo>
                  <a:lnTo>
                    <a:pt x="77012" y="251256"/>
                  </a:lnTo>
                  <a:lnTo>
                    <a:pt x="111086" y="240360"/>
                  </a:lnTo>
                  <a:lnTo>
                    <a:pt x="143459" y="228333"/>
                  </a:lnTo>
                  <a:lnTo>
                    <a:pt x="174104" y="215163"/>
                  </a:lnTo>
                  <a:lnTo>
                    <a:pt x="178689" y="219735"/>
                  </a:lnTo>
                  <a:lnTo>
                    <a:pt x="181724" y="224307"/>
                  </a:lnTo>
                  <a:lnTo>
                    <a:pt x="186296" y="228879"/>
                  </a:lnTo>
                  <a:lnTo>
                    <a:pt x="148767" y="249237"/>
                  </a:lnTo>
                  <a:lnTo>
                    <a:pt x="107086" y="266700"/>
                  </a:lnTo>
                  <a:lnTo>
                    <a:pt x="61099" y="281279"/>
                  </a:lnTo>
                  <a:lnTo>
                    <a:pt x="10655" y="292989"/>
                  </a:lnTo>
                  <a:lnTo>
                    <a:pt x="39712" y="340321"/>
                  </a:lnTo>
                  <a:lnTo>
                    <a:pt x="85255" y="325386"/>
                  </a:lnTo>
                  <a:lnTo>
                    <a:pt x="128104" y="307708"/>
                  </a:lnTo>
                  <a:lnTo>
                    <a:pt x="168376" y="286893"/>
                  </a:lnTo>
                  <a:lnTo>
                    <a:pt x="206209" y="262509"/>
                  </a:lnTo>
                  <a:lnTo>
                    <a:pt x="215353" y="280797"/>
                  </a:lnTo>
                  <a:lnTo>
                    <a:pt x="179755" y="305168"/>
                  </a:lnTo>
                  <a:lnTo>
                    <a:pt x="140652" y="326961"/>
                  </a:lnTo>
                  <a:lnTo>
                    <a:pt x="97790" y="346202"/>
                  </a:lnTo>
                  <a:lnTo>
                    <a:pt x="50977" y="362877"/>
                  </a:lnTo>
                  <a:lnTo>
                    <a:pt x="0" y="376999"/>
                  </a:lnTo>
                  <a:lnTo>
                    <a:pt x="9766" y="390486"/>
                  </a:lnTo>
                  <a:lnTo>
                    <a:pt x="18707" y="403669"/>
                  </a:lnTo>
                  <a:lnTo>
                    <a:pt x="27076" y="416864"/>
                  </a:lnTo>
                  <a:lnTo>
                    <a:pt x="35140" y="430339"/>
                  </a:lnTo>
                  <a:lnTo>
                    <a:pt x="62280" y="420890"/>
                  </a:lnTo>
                  <a:lnTo>
                    <a:pt x="88569" y="410718"/>
                  </a:lnTo>
                  <a:lnTo>
                    <a:pt x="113703" y="399694"/>
                  </a:lnTo>
                  <a:lnTo>
                    <a:pt x="137439" y="387667"/>
                  </a:lnTo>
                  <a:lnTo>
                    <a:pt x="140868" y="400558"/>
                  </a:lnTo>
                  <a:lnTo>
                    <a:pt x="144297" y="414159"/>
                  </a:lnTo>
                  <a:lnTo>
                    <a:pt x="147726" y="428650"/>
                  </a:lnTo>
                  <a:lnTo>
                    <a:pt x="151091" y="443890"/>
                  </a:lnTo>
                  <a:lnTo>
                    <a:pt x="151155" y="444144"/>
                  </a:lnTo>
                  <a:lnTo>
                    <a:pt x="206527" y="443191"/>
                  </a:lnTo>
                  <a:lnTo>
                    <a:pt x="244716" y="438492"/>
                  </a:lnTo>
                  <a:lnTo>
                    <a:pt x="278879" y="413004"/>
                  </a:lnTo>
                  <a:lnTo>
                    <a:pt x="288988" y="387667"/>
                  </a:lnTo>
                  <a:lnTo>
                    <a:pt x="289052" y="387413"/>
                  </a:lnTo>
                  <a:lnTo>
                    <a:pt x="289166" y="386715"/>
                  </a:lnTo>
                  <a:lnTo>
                    <a:pt x="290576" y="375996"/>
                  </a:lnTo>
                  <a:lnTo>
                    <a:pt x="291338" y="365125"/>
                  </a:lnTo>
                  <a:lnTo>
                    <a:pt x="291401" y="340321"/>
                  </a:lnTo>
                  <a:lnTo>
                    <a:pt x="291236" y="335749"/>
                  </a:lnTo>
                  <a:lnTo>
                    <a:pt x="291122" y="332562"/>
                  </a:lnTo>
                  <a:lnTo>
                    <a:pt x="290791" y="329653"/>
                  </a:lnTo>
                  <a:lnTo>
                    <a:pt x="289217" y="315937"/>
                  </a:lnTo>
                  <a:lnTo>
                    <a:pt x="285877" y="299288"/>
                  </a:lnTo>
                  <a:lnTo>
                    <a:pt x="280987" y="282321"/>
                  </a:lnTo>
                  <a:lnTo>
                    <a:pt x="300888" y="273177"/>
                  </a:lnTo>
                  <a:lnTo>
                    <a:pt x="320471" y="319557"/>
                  </a:lnTo>
                  <a:lnTo>
                    <a:pt x="320586" y="319849"/>
                  </a:lnTo>
                  <a:lnTo>
                    <a:pt x="343039" y="359232"/>
                  </a:lnTo>
                  <a:lnTo>
                    <a:pt x="368084" y="391439"/>
                  </a:lnTo>
                  <a:lnTo>
                    <a:pt x="395566" y="416623"/>
                  </a:lnTo>
                  <a:lnTo>
                    <a:pt x="407073" y="405155"/>
                  </a:lnTo>
                  <a:lnTo>
                    <a:pt x="419036" y="393369"/>
                  </a:lnTo>
                  <a:lnTo>
                    <a:pt x="431850" y="381012"/>
                  </a:lnTo>
                  <a:lnTo>
                    <a:pt x="445947" y="367753"/>
                  </a:lnTo>
                  <a:close/>
                </a:path>
                <a:path w="3615054" h="448944">
                  <a:moveTo>
                    <a:pt x="885825" y="305269"/>
                  </a:moveTo>
                  <a:lnTo>
                    <a:pt x="809434" y="305269"/>
                  </a:lnTo>
                  <a:lnTo>
                    <a:pt x="809434" y="257937"/>
                  </a:lnTo>
                  <a:lnTo>
                    <a:pt x="873620" y="257937"/>
                  </a:lnTo>
                  <a:lnTo>
                    <a:pt x="873620" y="206019"/>
                  </a:lnTo>
                  <a:lnTo>
                    <a:pt x="809434" y="206019"/>
                  </a:lnTo>
                  <a:lnTo>
                    <a:pt x="809434" y="167830"/>
                  </a:lnTo>
                  <a:lnTo>
                    <a:pt x="809434" y="164782"/>
                  </a:lnTo>
                  <a:lnTo>
                    <a:pt x="844575" y="162306"/>
                  </a:lnTo>
                  <a:lnTo>
                    <a:pt x="862279" y="160718"/>
                  </a:lnTo>
                  <a:lnTo>
                    <a:pt x="879716" y="158686"/>
                  </a:lnTo>
                  <a:lnTo>
                    <a:pt x="872007" y="108394"/>
                  </a:lnTo>
                  <a:lnTo>
                    <a:pt x="823937" y="112661"/>
                  </a:lnTo>
                  <a:lnTo>
                    <a:pt x="776020" y="116217"/>
                  </a:lnTo>
                  <a:lnTo>
                    <a:pt x="728370" y="118897"/>
                  </a:lnTo>
                  <a:lnTo>
                    <a:pt x="681126" y="120586"/>
                  </a:lnTo>
                  <a:lnTo>
                    <a:pt x="683387" y="133172"/>
                  </a:lnTo>
                  <a:lnTo>
                    <a:pt x="685507" y="145745"/>
                  </a:lnTo>
                  <a:lnTo>
                    <a:pt x="687336" y="158343"/>
                  </a:lnTo>
                  <a:lnTo>
                    <a:pt x="688390" y="167830"/>
                  </a:lnTo>
                  <a:lnTo>
                    <a:pt x="688517" y="168973"/>
                  </a:lnTo>
                  <a:lnTo>
                    <a:pt x="688632" y="169976"/>
                  </a:lnTo>
                  <a:lnTo>
                    <a:pt x="688746" y="170967"/>
                  </a:lnTo>
                  <a:lnTo>
                    <a:pt x="704583" y="170700"/>
                  </a:lnTo>
                  <a:lnTo>
                    <a:pt x="720267" y="169976"/>
                  </a:lnTo>
                  <a:lnTo>
                    <a:pt x="752944" y="167830"/>
                  </a:lnTo>
                  <a:lnTo>
                    <a:pt x="752944" y="206019"/>
                  </a:lnTo>
                  <a:lnTo>
                    <a:pt x="688746" y="206019"/>
                  </a:lnTo>
                  <a:lnTo>
                    <a:pt x="688746" y="257937"/>
                  </a:lnTo>
                  <a:lnTo>
                    <a:pt x="752944" y="257937"/>
                  </a:lnTo>
                  <a:lnTo>
                    <a:pt x="752944" y="305269"/>
                  </a:lnTo>
                  <a:lnTo>
                    <a:pt x="678078" y="305269"/>
                  </a:lnTo>
                  <a:lnTo>
                    <a:pt x="678078" y="357085"/>
                  </a:lnTo>
                  <a:lnTo>
                    <a:pt x="885825" y="357085"/>
                  </a:lnTo>
                  <a:lnTo>
                    <a:pt x="885825" y="305269"/>
                  </a:lnTo>
                  <a:close/>
                </a:path>
                <a:path w="3615054" h="448944">
                  <a:moveTo>
                    <a:pt x="893432" y="44284"/>
                  </a:moveTo>
                  <a:lnTo>
                    <a:pt x="736079" y="44284"/>
                  </a:lnTo>
                  <a:lnTo>
                    <a:pt x="731532" y="32829"/>
                  </a:lnTo>
                  <a:lnTo>
                    <a:pt x="727189" y="21704"/>
                  </a:lnTo>
                  <a:lnTo>
                    <a:pt x="723011" y="10553"/>
                  </a:lnTo>
                  <a:lnTo>
                    <a:pt x="719328" y="0"/>
                  </a:lnTo>
                  <a:lnTo>
                    <a:pt x="642937" y="13716"/>
                  </a:lnTo>
                  <a:lnTo>
                    <a:pt x="647179" y="21539"/>
                  </a:lnTo>
                  <a:lnTo>
                    <a:pt x="651014" y="29540"/>
                  </a:lnTo>
                  <a:lnTo>
                    <a:pt x="654164" y="37122"/>
                  </a:lnTo>
                  <a:lnTo>
                    <a:pt x="656742" y="44284"/>
                  </a:lnTo>
                  <a:lnTo>
                    <a:pt x="484149" y="44284"/>
                  </a:lnTo>
                  <a:lnTo>
                    <a:pt x="484149" y="198399"/>
                  </a:lnTo>
                  <a:lnTo>
                    <a:pt x="481850" y="264490"/>
                  </a:lnTo>
                  <a:lnTo>
                    <a:pt x="474992" y="320852"/>
                  </a:lnTo>
                  <a:lnTo>
                    <a:pt x="463537" y="367499"/>
                  </a:lnTo>
                  <a:lnTo>
                    <a:pt x="447471" y="404431"/>
                  </a:lnTo>
                  <a:lnTo>
                    <a:pt x="460679" y="414743"/>
                  </a:lnTo>
                  <a:lnTo>
                    <a:pt x="473049" y="425208"/>
                  </a:lnTo>
                  <a:lnTo>
                    <a:pt x="484847" y="435978"/>
                  </a:lnTo>
                  <a:lnTo>
                    <a:pt x="496341" y="447192"/>
                  </a:lnTo>
                  <a:lnTo>
                    <a:pt x="512826" y="414058"/>
                  </a:lnTo>
                  <a:lnTo>
                    <a:pt x="525576" y="373291"/>
                  </a:lnTo>
                  <a:lnTo>
                    <a:pt x="534504" y="324993"/>
                  </a:lnTo>
                  <a:lnTo>
                    <a:pt x="539534" y="269214"/>
                  </a:lnTo>
                  <a:lnTo>
                    <a:pt x="540626" y="206019"/>
                  </a:lnTo>
                  <a:lnTo>
                    <a:pt x="540626" y="96100"/>
                  </a:lnTo>
                  <a:lnTo>
                    <a:pt x="893432" y="96100"/>
                  </a:lnTo>
                  <a:lnTo>
                    <a:pt x="893432" y="44284"/>
                  </a:lnTo>
                  <a:close/>
                </a:path>
                <a:path w="3615054" h="448944">
                  <a:moveTo>
                    <a:pt x="898004" y="378523"/>
                  </a:moveTo>
                  <a:lnTo>
                    <a:pt x="799630" y="381317"/>
                  </a:lnTo>
                  <a:lnTo>
                    <a:pt x="766660" y="381571"/>
                  </a:lnTo>
                  <a:lnTo>
                    <a:pt x="725411" y="380123"/>
                  </a:lnTo>
                  <a:lnTo>
                    <a:pt x="690880" y="375653"/>
                  </a:lnTo>
                  <a:lnTo>
                    <a:pt x="662927" y="368033"/>
                  </a:lnTo>
                  <a:lnTo>
                    <a:pt x="641400" y="357085"/>
                  </a:lnTo>
                  <a:lnTo>
                    <a:pt x="654837" y="326186"/>
                  </a:lnTo>
                  <a:lnTo>
                    <a:pt x="657517" y="317461"/>
                  </a:lnTo>
                  <a:lnTo>
                    <a:pt x="665111" y="292836"/>
                  </a:lnTo>
                  <a:lnTo>
                    <a:pt x="671931" y="256895"/>
                  </a:lnTo>
                  <a:lnTo>
                    <a:pt x="675030" y="218211"/>
                  </a:lnTo>
                  <a:lnTo>
                    <a:pt x="618553" y="218211"/>
                  </a:lnTo>
                  <a:lnTo>
                    <a:pt x="671982" y="167830"/>
                  </a:lnTo>
                  <a:lnTo>
                    <a:pt x="671982" y="119062"/>
                  </a:lnTo>
                  <a:lnTo>
                    <a:pt x="554342" y="119062"/>
                  </a:lnTo>
                  <a:lnTo>
                    <a:pt x="554342" y="169354"/>
                  </a:lnTo>
                  <a:lnTo>
                    <a:pt x="603211" y="169354"/>
                  </a:lnTo>
                  <a:lnTo>
                    <a:pt x="555866" y="216687"/>
                  </a:lnTo>
                  <a:lnTo>
                    <a:pt x="555866" y="268605"/>
                  </a:lnTo>
                  <a:lnTo>
                    <a:pt x="621588" y="268605"/>
                  </a:lnTo>
                  <a:lnTo>
                    <a:pt x="618756" y="281165"/>
                  </a:lnTo>
                  <a:lnTo>
                    <a:pt x="614921" y="293573"/>
                  </a:lnTo>
                  <a:lnTo>
                    <a:pt x="610235" y="305727"/>
                  </a:lnTo>
                  <a:lnTo>
                    <a:pt x="604837" y="317461"/>
                  </a:lnTo>
                  <a:lnTo>
                    <a:pt x="599300" y="308648"/>
                  </a:lnTo>
                  <a:lnTo>
                    <a:pt x="594080" y="298373"/>
                  </a:lnTo>
                  <a:lnTo>
                    <a:pt x="588873" y="286956"/>
                  </a:lnTo>
                  <a:lnTo>
                    <a:pt x="583399" y="274701"/>
                  </a:lnTo>
                  <a:lnTo>
                    <a:pt x="545198" y="305269"/>
                  </a:lnTo>
                  <a:lnTo>
                    <a:pt x="552094" y="321589"/>
                  </a:lnTo>
                  <a:lnTo>
                    <a:pt x="559155" y="336321"/>
                  </a:lnTo>
                  <a:lnTo>
                    <a:pt x="566496" y="349643"/>
                  </a:lnTo>
                  <a:lnTo>
                    <a:pt x="574255" y="361657"/>
                  </a:lnTo>
                  <a:lnTo>
                    <a:pt x="563346" y="372884"/>
                  </a:lnTo>
                  <a:lnTo>
                    <a:pt x="551154" y="383654"/>
                  </a:lnTo>
                  <a:lnTo>
                    <a:pt x="537514" y="394119"/>
                  </a:lnTo>
                  <a:lnTo>
                    <a:pt x="522338" y="404431"/>
                  </a:lnTo>
                  <a:lnTo>
                    <a:pt x="533196" y="415848"/>
                  </a:lnTo>
                  <a:lnTo>
                    <a:pt x="542912" y="427113"/>
                  </a:lnTo>
                  <a:lnTo>
                    <a:pt x="551484" y="438124"/>
                  </a:lnTo>
                  <a:lnTo>
                    <a:pt x="558914" y="448716"/>
                  </a:lnTo>
                  <a:lnTo>
                    <a:pt x="573519" y="437832"/>
                  </a:lnTo>
                  <a:lnTo>
                    <a:pt x="587387" y="425970"/>
                  </a:lnTo>
                  <a:lnTo>
                    <a:pt x="600405" y="413270"/>
                  </a:lnTo>
                  <a:lnTo>
                    <a:pt x="612444" y="399859"/>
                  </a:lnTo>
                  <a:lnTo>
                    <a:pt x="639038" y="413867"/>
                  </a:lnTo>
                  <a:lnTo>
                    <a:pt x="673100" y="423862"/>
                  </a:lnTo>
                  <a:lnTo>
                    <a:pt x="714616" y="429869"/>
                  </a:lnTo>
                  <a:lnTo>
                    <a:pt x="763612" y="431863"/>
                  </a:lnTo>
                  <a:lnTo>
                    <a:pt x="884288" y="431863"/>
                  </a:lnTo>
                  <a:lnTo>
                    <a:pt x="887704" y="417322"/>
                  </a:lnTo>
                  <a:lnTo>
                    <a:pt x="891133" y="403479"/>
                  </a:lnTo>
                  <a:lnTo>
                    <a:pt x="892098" y="399859"/>
                  </a:lnTo>
                  <a:lnTo>
                    <a:pt x="894575" y="390512"/>
                  </a:lnTo>
                  <a:lnTo>
                    <a:pt x="897128" y="381571"/>
                  </a:lnTo>
                  <a:lnTo>
                    <a:pt x="898004" y="378523"/>
                  </a:lnTo>
                  <a:close/>
                </a:path>
                <a:path w="3615054" h="448944">
                  <a:moveTo>
                    <a:pt x="1131658" y="325081"/>
                  </a:moveTo>
                  <a:lnTo>
                    <a:pt x="1114209" y="279603"/>
                  </a:lnTo>
                  <a:lnTo>
                    <a:pt x="1096175" y="234835"/>
                  </a:lnTo>
                  <a:lnTo>
                    <a:pt x="1077556" y="190931"/>
                  </a:lnTo>
                  <a:lnTo>
                    <a:pt x="1058405" y="148018"/>
                  </a:lnTo>
                  <a:lnTo>
                    <a:pt x="1004887" y="170967"/>
                  </a:lnTo>
                  <a:lnTo>
                    <a:pt x="1023556" y="216382"/>
                  </a:lnTo>
                  <a:lnTo>
                    <a:pt x="1040701" y="260731"/>
                  </a:lnTo>
                  <a:lnTo>
                    <a:pt x="1056868" y="304393"/>
                  </a:lnTo>
                  <a:lnTo>
                    <a:pt x="1072121" y="346417"/>
                  </a:lnTo>
                  <a:lnTo>
                    <a:pt x="1131658" y="325081"/>
                  </a:lnTo>
                  <a:close/>
                </a:path>
                <a:path w="3615054" h="448944">
                  <a:moveTo>
                    <a:pt x="1221765" y="289941"/>
                  </a:moveTo>
                  <a:lnTo>
                    <a:pt x="1208316" y="243027"/>
                  </a:lnTo>
                  <a:lnTo>
                    <a:pt x="1195425" y="200698"/>
                  </a:lnTo>
                  <a:lnTo>
                    <a:pt x="1183106" y="162941"/>
                  </a:lnTo>
                  <a:lnTo>
                    <a:pt x="1171384" y="129730"/>
                  </a:lnTo>
                  <a:lnTo>
                    <a:pt x="1114894" y="146494"/>
                  </a:lnTo>
                  <a:lnTo>
                    <a:pt x="1125499" y="180568"/>
                  </a:lnTo>
                  <a:lnTo>
                    <a:pt x="1136840" y="218643"/>
                  </a:lnTo>
                  <a:lnTo>
                    <a:pt x="1149045" y="260731"/>
                  </a:lnTo>
                  <a:lnTo>
                    <a:pt x="1162240" y="306793"/>
                  </a:lnTo>
                  <a:lnTo>
                    <a:pt x="1221765" y="289941"/>
                  </a:lnTo>
                  <a:close/>
                </a:path>
                <a:path w="3615054" h="448944">
                  <a:moveTo>
                    <a:pt x="1345488" y="56476"/>
                  </a:moveTo>
                  <a:lnTo>
                    <a:pt x="1192809" y="56476"/>
                  </a:lnTo>
                  <a:lnTo>
                    <a:pt x="1187030" y="40995"/>
                  </a:lnTo>
                  <a:lnTo>
                    <a:pt x="1181290" y="26682"/>
                  </a:lnTo>
                  <a:lnTo>
                    <a:pt x="1175562" y="13538"/>
                  </a:lnTo>
                  <a:lnTo>
                    <a:pt x="1169847" y="1524"/>
                  </a:lnTo>
                  <a:lnTo>
                    <a:pt x="1098130" y="18288"/>
                  </a:lnTo>
                  <a:lnTo>
                    <a:pt x="1102461" y="27470"/>
                  </a:lnTo>
                  <a:lnTo>
                    <a:pt x="1106512" y="36817"/>
                  </a:lnTo>
                  <a:lnTo>
                    <a:pt x="1110551" y="46443"/>
                  </a:lnTo>
                  <a:lnTo>
                    <a:pt x="1114894" y="56476"/>
                  </a:lnTo>
                  <a:lnTo>
                    <a:pt x="943825" y="56476"/>
                  </a:lnTo>
                  <a:lnTo>
                    <a:pt x="943762" y="198361"/>
                  </a:lnTo>
                  <a:lnTo>
                    <a:pt x="941590" y="260731"/>
                  </a:lnTo>
                  <a:lnTo>
                    <a:pt x="941514" y="262966"/>
                  </a:lnTo>
                  <a:lnTo>
                    <a:pt x="934478" y="319328"/>
                  </a:lnTo>
                  <a:lnTo>
                    <a:pt x="922566" y="365975"/>
                  </a:lnTo>
                  <a:lnTo>
                    <a:pt x="905624" y="402907"/>
                  </a:lnTo>
                  <a:lnTo>
                    <a:pt x="919962" y="414299"/>
                  </a:lnTo>
                  <a:lnTo>
                    <a:pt x="933145" y="425399"/>
                  </a:lnTo>
                  <a:lnTo>
                    <a:pt x="945146" y="435952"/>
                  </a:lnTo>
                  <a:lnTo>
                    <a:pt x="956017" y="445668"/>
                  </a:lnTo>
                  <a:lnTo>
                    <a:pt x="972515" y="413423"/>
                  </a:lnTo>
                  <a:lnTo>
                    <a:pt x="985342" y="373405"/>
                  </a:lnTo>
                  <a:lnTo>
                    <a:pt x="994498" y="325551"/>
                  </a:lnTo>
                  <a:lnTo>
                    <a:pt x="999985" y="269786"/>
                  </a:lnTo>
                  <a:lnTo>
                    <a:pt x="1001826" y="206019"/>
                  </a:lnTo>
                  <a:lnTo>
                    <a:pt x="1001826" y="111442"/>
                  </a:lnTo>
                  <a:lnTo>
                    <a:pt x="1345488" y="111442"/>
                  </a:lnTo>
                  <a:lnTo>
                    <a:pt x="1345488" y="56476"/>
                  </a:lnTo>
                  <a:close/>
                </a:path>
                <a:path w="3615054" h="448944">
                  <a:moveTo>
                    <a:pt x="1347025" y="361657"/>
                  </a:moveTo>
                  <a:lnTo>
                    <a:pt x="1270622" y="361657"/>
                  </a:lnTo>
                  <a:lnTo>
                    <a:pt x="1289227" y="303034"/>
                  </a:lnTo>
                  <a:lnTo>
                    <a:pt x="1305966" y="248551"/>
                  </a:lnTo>
                  <a:lnTo>
                    <a:pt x="1320698" y="198361"/>
                  </a:lnTo>
                  <a:lnTo>
                    <a:pt x="1333309" y="152590"/>
                  </a:lnTo>
                  <a:lnTo>
                    <a:pt x="1272146" y="137350"/>
                  </a:lnTo>
                  <a:lnTo>
                    <a:pt x="1257122" y="189534"/>
                  </a:lnTo>
                  <a:lnTo>
                    <a:pt x="1243114" y="238048"/>
                  </a:lnTo>
                  <a:lnTo>
                    <a:pt x="1230058" y="282917"/>
                  </a:lnTo>
                  <a:lnTo>
                    <a:pt x="1217879" y="324116"/>
                  </a:lnTo>
                  <a:lnTo>
                    <a:pt x="1206525" y="361657"/>
                  </a:lnTo>
                  <a:lnTo>
                    <a:pt x="994206" y="361657"/>
                  </a:lnTo>
                  <a:lnTo>
                    <a:pt x="994206" y="422719"/>
                  </a:lnTo>
                  <a:lnTo>
                    <a:pt x="1347025" y="422719"/>
                  </a:lnTo>
                  <a:lnTo>
                    <a:pt x="1347025" y="361657"/>
                  </a:lnTo>
                  <a:close/>
                </a:path>
                <a:path w="3615054" h="448944">
                  <a:moveTo>
                    <a:pt x="1455407" y="317461"/>
                  </a:moveTo>
                  <a:lnTo>
                    <a:pt x="1398930" y="297561"/>
                  </a:lnTo>
                  <a:lnTo>
                    <a:pt x="1390370" y="322770"/>
                  </a:lnTo>
                  <a:lnTo>
                    <a:pt x="1380820" y="347954"/>
                  </a:lnTo>
                  <a:lnTo>
                    <a:pt x="1370380" y="373138"/>
                  </a:lnTo>
                  <a:lnTo>
                    <a:pt x="1359204" y="398335"/>
                  </a:lnTo>
                  <a:lnTo>
                    <a:pt x="1411122" y="422719"/>
                  </a:lnTo>
                  <a:lnTo>
                    <a:pt x="1455407" y="317461"/>
                  </a:lnTo>
                  <a:close/>
                </a:path>
                <a:path w="3615054" h="448944">
                  <a:moveTo>
                    <a:pt x="1718106" y="358609"/>
                  </a:moveTo>
                  <a:lnTo>
                    <a:pt x="1706054" y="352539"/>
                  </a:lnTo>
                  <a:lnTo>
                    <a:pt x="1692567" y="345465"/>
                  </a:lnTo>
                  <a:lnTo>
                    <a:pt x="1677339" y="336969"/>
                  </a:lnTo>
                  <a:lnTo>
                    <a:pt x="1660105" y="326605"/>
                  </a:lnTo>
                  <a:lnTo>
                    <a:pt x="1654238" y="352539"/>
                  </a:lnTo>
                  <a:lnTo>
                    <a:pt x="1630743" y="385267"/>
                  </a:lnTo>
                  <a:lnTo>
                    <a:pt x="1620380" y="386143"/>
                  </a:lnTo>
                  <a:lnTo>
                    <a:pt x="1557807" y="386143"/>
                  </a:lnTo>
                  <a:lnTo>
                    <a:pt x="1545590" y="384771"/>
                  </a:lnTo>
                  <a:lnTo>
                    <a:pt x="1545031" y="384771"/>
                  </a:lnTo>
                  <a:lnTo>
                    <a:pt x="1535811" y="380225"/>
                  </a:lnTo>
                  <a:lnTo>
                    <a:pt x="1530489" y="372605"/>
                  </a:lnTo>
                  <a:lnTo>
                    <a:pt x="1528762" y="361657"/>
                  </a:lnTo>
                  <a:lnTo>
                    <a:pt x="1528762" y="303745"/>
                  </a:lnTo>
                  <a:lnTo>
                    <a:pt x="1466176" y="303745"/>
                  </a:lnTo>
                  <a:lnTo>
                    <a:pt x="1466176" y="376999"/>
                  </a:lnTo>
                  <a:lnTo>
                    <a:pt x="1470698" y="403009"/>
                  </a:lnTo>
                  <a:lnTo>
                    <a:pt x="1484083" y="421576"/>
                  </a:lnTo>
                  <a:lnTo>
                    <a:pt x="1506067" y="432727"/>
                  </a:lnTo>
                  <a:lnTo>
                    <a:pt x="1536369" y="436435"/>
                  </a:lnTo>
                  <a:lnTo>
                    <a:pt x="1632572" y="436435"/>
                  </a:lnTo>
                  <a:lnTo>
                    <a:pt x="1675345" y="427291"/>
                  </a:lnTo>
                  <a:lnTo>
                    <a:pt x="1705025" y="393433"/>
                  </a:lnTo>
                  <a:lnTo>
                    <a:pt x="1707934" y="386143"/>
                  </a:lnTo>
                  <a:lnTo>
                    <a:pt x="1709153" y="383082"/>
                  </a:lnTo>
                  <a:lnTo>
                    <a:pt x="1713547" y="371576"/>
                  </a:lnTo>
                  <a:lnTo>
                    <a:pt x="1718106" y="358609"/>
                  </a:lnTo>
                  <a:close/>
                </a:path>
                <a:path w="3615054" h="448944">
                  <a:moveTo>
                    <a:pt x="1805178" y="381571"/>
                  </a:moveTo>
                  <a:lnTo>
                    <a:pt x="1791792" y="358609"/>
                  </a:lnTo>
                  <a:lnTo>
                    <a:pt x="1765223" y="311569"/>
                  </a:lnTo>
                  <a:lnTo>
                    <a:pt x="1751736" y="288417"/>
                  </a:lnTo>
                  <a:lnTo>
                    <a:pt x="1762404" y="288417"/>
                  </a:lnTo>
                  <a:lnTo>
                    <a:pt x="1762404" y="132778"/>
                  </a:lnTo>
                  <a:lnTo>
                    <a:pt x="1762404" y="102196"/>
                  </a:lnTo>
                  <a:lnTo>
                    <a:pt x="1673821" y="102196"/>
                  </a:lnTo>
                  <a:lnTo>
                    <a:pt x="1708645" y="73240"/>
                  </a:lnTo>
                  <a:lnTo>
                    <a:pt x="1710486" y="71716"/>
                  </a:lnTo>
                  <a:lnTo>
                    <a:pt x="1710486" y="30480"/>
                  </a:lnTo>
                  <a:lnTo>
                    <a:pt x="1629524" y="30480"/>
                  </a:lnTo>
                  <a:lnTo>
                    <a:pt x="1629524" y="73240"/>
                  </a:lnTo>
                  <a:lnTo>
                    <a:pt x="1594472" y="102196"/>
                  </a:lnTo>
                  <a:lnTo>
                    <a:pt x="1463128" y="102196"/>
                  </a:lnTo>
                  <a:lnTo>
                    <a:pt x="1472247" y="95110"/>
                  </a:lnTo>
                  <a:lnTo>
                    <a:pt x="1481226" y="87718"/>
                  </a:lnTo>
                  <a:lnTo>
                    <a:pt x="1498180" y="73240"/>
                  </a:lnTo>
                  <a:lnTo>
                    <a:pt x="1629524" y="73240"/>
                  </a:lnTo>
                  <a:lnTo>
                    <a:pt x="1629524" y="30480"/>
                  </a:lnTo>
                  <a:lnTo>
                    <a:pt x="1539417" y="30480"/>
                  </a:lnTo>
                  <a:lnTo>
                    <a:pt x="1545158" y="23622"/>
                  </a:lnTo>
                  <a:lnTo>
                    <a:pt x="1550746" y="16764"/>
                  </a:lnTo>
                  <a:lnTo>
                    <a:pt x="1556016" y="9906"/>
                  </a:lnTo>
                  <a:lnTo>
                    <a:pt x="1560855" y="3048"/>
                  </a:lnTo>
                  <a:lnTo>
                    <a:pt x="1489036" y="3048"/>
                  </a:lnTo>
                  <a:lnTo>
                    <a:pt x="1464729" y="29972"/>
                  </a:lnTo>
                  <a:lnTo>
                    <a:pt x="1435239" y="55727"/>
                  </a:lnTo>
                  <a:lnTo>
                    <a:pt x="1400556" y="80340"/>
                  </a:lnTo>
                  <a:lnTo>
                    <a:pt x="1360728" y="103822"/>
                  </a:lnTo>
                  <a:lnTo>
                    <a:pt x="1400454" y="143446"/>
                  </a:lnTo>
                  <a:lnTo>
                    <a:pt x="1406550" y="138874"/>
                  </a:lnTo>
                  <a:lnTo>
                    <a:pt x="1418844" y="132778"/>
                  </a:lnTo>
                  <a:lnTo>
                    <a:pt x="1418844" y="151066"/>
                  </a:lnTo>
                  <a:lnTo>
                    <a:pt x="1704403" y="151066"/>
                  </a:lnTo>
                  <a:lnTo>
                    <a:pt x="1704403" y="174015"/>
                  </a:lnTo>
                  <a:lnTo>
                    <a:pt x="1417307" y="174015"/>
                  </a:lnTo>
                  <a:lnTo>
                    <a:pt x="1417307" y="216687"/>
                  </a:lnTo>
                  <a:lnTo>
                    <a:pt x="1704403" y="216687"/>
                  </a:lnTo>
                  <a:lnTo>
                    <a:pt x="1704403" y="241173"/>
                  </a:lnTo>
                  <a:lnTo>
                    <a:pt x="1403502" y="241173"/>
                  </a:lnTo>
                  <a:lnTo>
                    <a:pt x="1403502" y="288417"/>
                  </a:lnTo>
                  <a:lnTo>
                    <a:pt x="1568475" y="288417"/>
                  </a:lnTo>
                  <a:lnTo>
                    <a:pt x="1548663" y="302133"/>
                  </a:lnTo>
                  <a:lnTo>
                    <a:pt x="1560969" y="318211"/>
                  </a:lnTo>
                  <a:lnTo>
                    <a:pt x="1572856" y="334416"/>
                  </a:lnTo>
                  <a:lnTo>
                    <a:pt x="1584490" y="350875"/>
                  </a:lnTo>
                  <a:lnTo>
                    <a:pt x="1595996" y="367753"/>
                  </a:lnTo>
                  <a:lnTo>
                    <a:pt x="1646389" y="332701"/>
                  </a:lnTo>
                  <a:lnTo>
                    <a:pt x="1628203" y="310603"/>
                  </a:lnTo>
                  <a:lnTo>
                    <a:pt x="1619491" y="299669"/>
                  </a:lnTo>
                  <a:lnTo>
                    <a:pt x="1611236" y="288417"/>
                  </a:lnTo>
                  <a:lnTo>
                    <a:pt x="1750212" y="288417"/>
                  </a:lnTo>
                  <a:lnTo>
                    <a:pt x="1701342" y="312889"/>
                  </a:lnTo>
                  <a:lnTo>
                    <a:pt x="1714779" y="336080"/>
                  </a:lnTo>
                  <a:lnTo>
                    <a:pt x="1727682" y="359994"/>
                  </a:lnTo>
                  <a:lnTo>
                    <a:pt x="1740001" y="384771"/>
                  </a:lnTo>
                  <a:lnTo>
                    <a:pt x="1751749" y="410578"/>
                  </a:lnTo>
                  <a:lnTo>
                    <a:pt x="1805178" y="381571"/>
                  </a:lnTo>
                  <a:close/>
                </a:path>
                <a:path w="3615054" h="448944">
                  <a:moveTo>
                    <a:pt x="2240457" y="71716"/>
                  </a:moveTo>
                  <a:lnTo>
                    <a:pt x="2185505" y="71716"/>
                  </a:lnTo>
                  <a:lnTo>
                    <a:pt x="2185505" y="131254"/>
                  </a:lnTo>
                  <a:lnTo>
                    <a:pt x="2183879" y="193827"/>
                  </a:lnTo>
                  <a:lnTo>
                    <a:pt x="2182863" y="230403"/>
                  </a:lnTo>
                  <a:lnTo>
                    <a:pt x="2181695" y="270916"/>
                  </a:lnTo>
                  <a:lnTo>
                    <a:pt x="2180196" y="306793"/>
                  </a:lnTo>
                  <a:lnTo>
                    <a:pt x="2180120" y="308686"/>
                  </a:lnTo>
                  <a:lnTo>
                    <a:pt x="2173859" y="350405"/>
                  </a:lnTo>
                  <a:lnTo>
                    <a:pt x="2141207" y="367753"/>
                  </a:lnTo>
                  <a:lnTo>
                    <a:pt x="2129193" y="367525"/>
                  </a:lnTo>
                  <a:lnTo>
                    <a:pt x="2102967" y="366471"/>
                  </a:lnTo>
                  <a:lnTo>
                    <a:pt x="2089302" y="366229"/>
                  </a:lnTo>
                  <a:lnTo>
                    <a:pt x="2115845" y="326123"/>
                  </a:lnTo>
                  <a:lnTo>
                    <a:pt x="2136825" y="282638"/>
                  </a:lnTo>
                  <a:lnTo>
                    <a:pt x="2152053" y="236029"/>
                  </a:lnTo>
                  <a:lnTo>
                    <a:pt x="2161692" y="185623"/>
                  </a:lnTo>
                  <a:lnTo>
                    <a:pt x="2161768" y="185280"/>
                  </a:lnTo>
                  <a:lnTo>
                    <a:pt x="2165604" y="131254"/>
                  </a:lnTo>
                  <a:lnTo>
                    <a:pt x="2185505" y="131254"/>
                  </a:lnTo>
                  <a:lnTo>
                    <a:pt x="2185505" y="71716"/>
                  </a:lnTo>
                  <a:lnTo>
                    <a:pt x="2064816" y="71716"/>
                  </a:lnTo>
                  <a:lnTo>
                    <a:pt x="2070531" y="57734"/>
                  </a:lnTo>
                  <a:lnTo>
                    <a:pt x="2076259" y="43294"/>
                  </a:lnTo>
                  <a:lnTo>
                    <a:pt x="2087778" y="13716"/>
                  </a:lnTo>
                  <a:lnTo>
                    <a:pt x="2073706" y="10528"/>
                  </a:lnTo>
                  <a:lnTo>
                    <a:pt x="2057209" y="7277"/>
                  </a:lnTo>
                  <a:lnTo>
                    <a:pt x="2057209" y="131254"/>
                  </a:lnTo>
                  <a:lnTo>
                    <a:pt x="2046630" y="164693"/>
                  </a:lnTo>
                  <a:lnTo>
                    <a:pt x="2031034" y="196126"/>
                  </a:lnTo>
                  <a:lnTo>
                    <a:pt x="2010575" y="225259"/>
                  </a:lnTo>
                  <a:lnTo>
                    <a:pt x="1985378" y="251841"/>
                  </a:lnTo>
                  <a:lnTo>
                    <a:pt x="1986902" y="244221"/>
                  </a:lnTo>
                  <a:lnTo>
                    <a:pt x="1986902" y="238125"/>
                  </a:lnTo>
                  <a:lnTo>
                    <a:pt x="1986902" y="230403"/>
                  </a:lnTo>
                  <a:lnTo>
                    <a:pt x="1976628" y="232460"/>
                  </a:lnTo>
                  <a:lnTo>
                    <a:pt x="1956638" y="236029"/>
                  </a:lnTo>
                  <a:lnTo>
                    <a:pt x="1947189" y="238125"/>
                  </a:lnTo>
                  <a:lnTo>
                    <a:pt x="1947189" y="157162"/>
                  </a:lnTo>
                  <a:lnTo>
                    <a:pt x="1965566" y="157162"/>
                  </a:lnTo>
                  <a:lnTo>
                    <a:pt x="1971586" y="163753"/>
                  </a:lnTo>
                  <a:lnTo>
                    <a:pt x="1978342" y="172072"/>
                  </a:lnTo>
                  <a:lnTo>
                    <a:pt x="1985962" y="182105"/>
                  </a:lnTo>
                  <a:lnTo>
                    <a:pt x="1994623" y="193827"/>
                  </a:lnTo>
                  <a:lnTo>
                    <a:pt x="2004910" y="180416"/>
                  </a:lnTo>
                  <a:lnTo>
                    <a:pt x="2015197" y="165404"/>
                  </a:lnTo>
                  <a:lnTo>
                    <a:pt x="2020341" y="157162"/>
                  </a:lnTo>
                  <a:lnTo>
                    <a:pt x="2025484" y="148971"/>
                  </a:lnTo>
                  <a:lnTo>
                    <a:pt x="2035771" y="131254"/>
                  </a:lnTo>
                  <a:lnTo>
                    <a:pt x="2057209" y="131254"/>
                  </a:lnTo>
                  <a:lnTo>
                    <a:pt x="2057209" y="7277"/>
                  </a:lnTo>
                  <a:lnTo>
                    <a:pt x="2028151" y="1524"/>
                  </a:lnTo>
                  <a:lnTo>
                    <a:pt x="2018385" y="30187"/>
                  </a:lnTo>
                  <a:lnTo>
                    <a:pt x="2007184" y="58966"/>
                  </a:lnTo>
                  <a:lnTo>
                    <a:pt x="1994242" y="88023"/>
                  </a:lnTo>
                  <a:lnTo>
                    <a:pt x="1979282" y="117538"/>
                  </a:lnTo>
                  <a:lnTo>
                    <a:pt x="1979282" y="99148"/>
                  </a:lnTo>
                  <a:lnTo>
                    <a:pt x="1947189" y="99148"/>
                  </a:lnTo>
                  <a:lnTo>
                    <a:pt x="1947189" y="4572"/>
                  </a:lnTo>
                  <a:lnTo>
                    <a:pt x="1890712" y="4572"/>
                  </a:lnTo>
                  <a:lnTo>
                    <a:pt x="1890712" y="99148"/>
                  </a:lnTo>
                  <a:lnTo>
                    <a:pt x="1869363" y="99148"/>
                  </a:lnTo>
                  <a:lnTo>
                    <a:pt x="1871357" y="86321"/>
                  </a:lnTo>
                  <a:lnTo>
                    <a:pt x="1872792" y="73050"/>
                  </a:lnTo>
                  <a:lnTo>
                    <a:pt x="1873643" y="59512"/>
                  </a:lnTo>
                  <a:lnTo>
                    <a:pt x="1873935" y="45808"/>
                  </a:lnTo>
                  <a:lnTo>
                    <a:pt x="1832698" y="41236"/>
                  </a:lnTo>
                  <a:lnTo>
                    <a:pt x="1829816" y="83553"/>
                  </a:lnTo>
                  <a:lnTo>
                    <a:pt x="1825637" y="123596"/>
                  </a:lnTo>
                  <a:lnTo>
                    <a:pt x="1820011" y="161378"/>
                  </a:lnTo>
                  <a:lnTo>
                    <a:pt x="1812785" y="196875"/>
                  </a:lnTo>
                  <a:lnTo>
                    <a:pt x="1820240" y="200863"/>
                  </a:lnTo>
                  <a:lnTo>
                    <a:pt x="1828685" y="205828"/>
                  </a:lnTo>
                  <a:lnTo>
                    <a:pt x="1837956" y="211670"/>
                  </a:lnTo>
                  <a:lnTo>
                    <a:pt x="1847938" y="218211"/>
                  </a:lnTo>
                  <a:lnTo>
                    <a:pt x="1852002" y="203339"/>
                  </a:lnTo>
                  <a:lnTo>
                    <a:pt x="1855381" y="188302"/>
                  </a:lnTo>
                  <a:lnTo>
                    <a:pt x="1858479" y="172961"/>
                  </a:lnTo>
                  <a:lnTo>
                    <a:pt x="1861756" y="157162"/>
                  </a:lnTo>
                  <a:lnTo>
                    <a:pt x="1890712" y="157162"/>
                  </a:lnTo>
                  <a:lnTo>
                    <a:pt x="1890712" y="245745"/>
                  </a:lnTo>
                  <a:lnTo>
                    <a:pt x="1870392" y="248894"/>
                  </a:lnTo>
                  <a:lnTo>
                    <a:pt x="1850631" y="251460"/>
                  </a:lnTo>
                  <a:lnTo>
                    <a:pt x="1831428" y="253466"/>
                  </a:lnTo>
                  <a:lnTo>
                    <a:pt x="1812785" y="254889"/>
                  </a:lnTo>
                  <a:lnTo>
                    <a:pt x="1820506" y="320509"/>
                  </a:lnTo>
                  <a:lnTo>
                    <a:pt x="1890712" y="306793"/>
                  </a:lnTo>
                  <a:lnTo>
                    <a:pt x="1890712" y="444144"/>
                  </a:lnTo>
                  <a:lnTo>
                    <a:pt x="1947189" y="444144"/>
                  </a:lnTo>
                  <a:lnTo>
                    <a:pt x="1947189" y="306793"/>
                  </a:lnTo>
                  <a:lnTo>
                    <a:pt x="1947189" y="297561"/>
                  </a:lnTo>
                  <a:lnTo>
                    <a:pt x="1980819" y="291465"/>
                  </a:lnTo>
                  <a:lnTo>
                    <a:pt x="1986559" y="297205"/>
                  </a:lnTo>
                  <a:lnTo>
                    <a:pt x="1992477" y="302945"/>
                  </a:lnTo>
                  <a:lnTo>
                    <a:pt x="1998675" y="308686"/>
                  </a:lnTo>
                  <a:lnTo>
                    <a:pt x="2005291" y="314413"/>
                  </a:lnTo>
                  <a:lnTo>
                    <a:pt x="2027377" y="291465"/>
                  </a:lnTo>
                  <a:lnTo>
                    <a:pt x="2041118" y="277202"/>
                  </a:lnTo>
                  <a:lnTo>
                    <a:pt x="2057387" y="251841"/>
                  </a:lnTo>
                  <a:lnTo>
                    <a:pt x="2068664" y="234276"/>
                  </a:lnTo>
                  <a:lnTo>
                    <a:pt x="2088184" y="185623"/>
                  </a:lnTo>
                  <a:lnTo>
                    <a:pt x="2099957" y="131254"/>
                  </a:lnTo>
                  <a:lnTo>
                    <a:pt x="2122830" y="131254"/>
                  </a:lnTo>
                  <a:lnTo>
                    <a:pt x="2113978" y="185280"/>
                  </a:lnTo>
                  <a:lnTo>
                    <a:pt x="2097951" y="235559"/>
                  </a:lnTo>
                  <a:lnTo>
                    <a:pt x="2074938" y="281216"/>
                  </a:lnTo>
                  <a:lnTo>
                    <a:pt x="2044915" y="322541"/>
                  </a:lnTo>
                  <a:lnTo>
                    <a:pt x="2007933" y="359562"/>
                  </a:lnTo>
                  <a:lnTo>
                    <a:pt x="1964042" y="392239"/>
                  </a:lnTo>
                  <a:lnTo>
                    <a:pt x="1974659" y="401345"/>
                  </a:lnTo>
                  <a:lnTo>
                    <a:pt x="1986153" y="412445"/>
                  </a:lnTo>
                  <a:lnTo>
                    <a:pt x="2012911" y="439572"/>
                  </a:lnTo>
                  <a:lnTo>
                    <a:pt x="2033841" y="422973"/>
                  </a:lnTo>
                  <a:lnTo>
                    <a:pt x="2053196" y="405384"/>
                  </a:lnTo>
                  <a:lnTo>
                    <a:pt x="2071116" y="386943"/>
                  </a:lnTo>
                  <a:lnTo>
                    <a:pt x="2087778" y="367753"/>
                  </a:lnTo>
                  <a:lnTo>
                    <a:pt x="2092083" y="381228"/>
                  </a:lnTo>
                  <a:lnTo>
                    <a:pt x="2095957" y="396227"/>
                  </a:lnTo>
                  <a:lnTo>
                    <a:pt x="2099513" y="412445"/>
                  </a:lnTo>
                  <a:lnTo>
                    <a:pt x="2102980" y="430149"/>
                  </a:lnTo>
                  <a:lnTo>
                    <a:pt x="2103018" y="430339"/>
                  </a:lnTo>
                  <a:lnTo>
                    <a:pt x="2164677" y="430149"/>
                  </a:lnTo>
                  <a:lnTo>
                    <a:pt x="2205380" y="419989"/>
                  </a:lnTo>
                  <a:lnTo>
                    <a:pt x="2227694" y="388886"/>
                  </a:lnTo>
                  <a:lnTo>
                    <a:pt x="2237422" y="239649"/>
                  </a:lnTo>
                  <a:lnTo>
                    <a:pt x="2239213" y="165404"/>
                  </a:lnTo>
                  <a:lnTo>
                    <a:pt x="2239302" y="161378"/>
                  </a:lnTo>
                  <a:lnTo>
                    <a:pt x="2239403" y="157162"/>
                  </a:lnTo>
                  <a:lnTo>
                    <a:pt x="2239505" y="152831"/>
                  </a:lnTo>
                  <a:lnTo>
                    <a:pt x="2239861" y="131254"/>
                  </a:lnTo>
                  <a:lnTo>
                    <a:pt x="2239988" y="123596"/>
                  </a:lnTo>
                  <a:lnTo>
                    <a:pt x="2240089" y="117538"/>
                  </a:lnTo>
                  <a:lnTo>
                    <a:pt x="2240191" y="111493"/>
                  </a:lnTo>
                  <a:lnTo>
                    <a:pt x="2240267" y="99148"/>
                  </a:lnTo>
                  <a:lnTo>
                    <a:pt x="2240369" y="83553"/>
                  </a:lnTo>
                  <a:lnTo>
                    <a:pt x="2240457" y="71716"/>
                  </a:lnTo>
                  <a:close/>
                </a:path>
                <a:path w="3615054" h="448944">
                  <a:moveTo>
                    <a:pt x="2472588" y="280797"/>
                  </a:moveTo>
                  <a:lnTo>
                    <a:pt x="2410015" y="280797"/>
                  </a:lnTo>
                  <a:lnTo>
                    <a:pt x="2410015" y="360133"/>
                  </a:lnTo>
                  <a:lnTo>
                    <a:pt x="2472588" y="360133"/>
                  </a:lnTo>
                  <a:lnTo>
                    <a:pt x="2472588" y="280797"/>
                  </a:lnTo>
                  <a:close/>
                </a:path>
                <a:path w="3615054" h="448944">
                  <a:moveTo>
                    <a:pt x="2472588" y="226085"/>
                  </a:moveTo>
                  <a:lnTo>
                    <a:pt x="2286279" y="226085"/>
                  </a:lnTo>
                  <a:lnTo>
                    <a:pt x="2286279" y="280695"/>
                  </a:lnTo>
                  <a:lnTo>
                    <a:pt x="2286279" y="360705"/>
                  </a:lnTo>
                  <a:lnTo>
                    <a:pt x="2286279" y="415315"/>
                  </a:lnTo>
                  <a:lnTo>
                    <a:pt x="2286279" y="436905"/>
                  </a:lnTo>
                  <a:lnTo>
                    <a:pt x="2347341" y="436905"/>
                  </a:lnTo>
                  <a:lnTo>
                    <a:pt x="2347341" y="415315"/>
                  </a:lnTo>
                  <a:lnTo>
                    <a:pt x="2410015" y="415315"/>
                  </a:lnTo>
                  <a:lnTo>
                    <a:pt x="2410015" y="436435"/>
                  </a:lnTo>
                  <a:lnTo>
                    <a:pt x="2472588" y="436435"/>
                  </a:lnTo>
                  <a:lnTo>
                    <a:pt x="2472588" y="415315"/>
                  </a:lnTo>
                  <a:lnTo>
                    <a:pt x="2472588" y="415099"/>
                  </a:lnTo>
                  <a:lnTo>
                    <a:pt x="2472588" y="360705"/>
                  </a:lnTo>
                  <a:lnTo>
                    <a:pt x="2347341" y="360705"/>
                  </a:lnTo>
                  <a:lnTo>
                    <a:pt x="2347341" y="280695"/>
                  </a:lnTo>
                  <a:lnTo>
                    <a:pt x="2472588" y="280695"/>
                  </a:lnTo>
                  <a:lnTo>
                    <a:pt x="2472588" y="226085"/>
                  </a:lnTo>
                  <a:close/>
                </a:path>
                <a:path w="3615054" h="448944">
                  <a:moveTo>
                    <a:pt x="2649753" y="76288"/>
                  </a:moveTo>
                  <a:lnTo>
                    <a:pt x="2584119" y="76288"/>
                  </a:lnTo>
                  <a:lnTo>
                    <a:pt x="2584119" y="134302"/>
                  </a:lnTo>
                  <a:lnTo>
                    <a:pt x="2649753" y="134302"/>
                  </a:lnTo>
                  <a:lnTo>
                    <a:pt x="2649753" y="76288"/>
                  </a:lnTo>
                  <a:close/>
                </a:path>
                <a:path w="3615054" h="448944">
                  <a:moveTo>
                    <a:pt x="2649753" y="20345"/>
                  </a:moveTo>
                  <a:lnTo>
                    <a:pt x="2327529" y="20345"/>
                  </a:lnTo>
                  <a:lnTo>
                    <a:pt x="2327529" y="76225"/>
                  </a:lnTo>
                  <a:lnTo>
                    <a:pt x="2327529" y="134645"/>
                  </a:lnTo>
                  <a:lnTo>
                    <a:pt x="2327529" y="190525"/>
                  </a:lnTo>
                  <a:lnTo>
                    <a:pt x="2649753" y="190525"/>
                  </a:lnTo>
                  <a:lnTo>
                    <a:pt x="2649753" y="134645"/>
                  </a:lnTo>
                  <a:lnTo>
                    <a:pt x="2394674" y="134645"/>
                  </a:lnTo>
                  <a:lnTo>
                    <a:pt x="2394674" y="76225"/>
                  </a:lnTo>
                  <a:lnTo>
                    <a:pt x="2649753" y="76225"/>
                  </a:lnTo>
                  <a:lnTo>
                    <a:pt x="2649753" y="20345"/>
                  </a:lnTo>
                  <a:close/>
                </a:path>
                <a:path w="3615054" h="448944">
                  <a:moveTo>
                    <a:pt x="2691003" y="280797"/>
                  </a:moveTo>
                  <a:lnTo>
                    <a:pt x="2629941" y="280797"/>
                  </a:lnTo>
                  <a:lnTo>
                    <a:pt x="2629941" y="360133"/>
                  </a:lnTo>
                  <a:lnTo>
                    <a:pt x="2691003" y="360133"/>
                  </a:lnTo>
                  <a:lnTo>
                    <a:pt x="2691003" y="280797"/>
                  </a:lnTo>
                  <a:close/>
                </a:path>
                <a:path w="3615054" h="448944">
                  <a:moveTo>
                    <a:pt x="2691003" y="226085"/>
                  </a:moveTo>
                  <a:lnTo>
                    <a:pt x="2504681" y="226085"/>
                  </a:lnTo>
                  <a:lnTo>
                    <a:pt x="2504681" y="280695"/>
                  </a:lnTo>
                  <a:lnTo>
                    <a:pt x="2504681" y="360705"/>
                  </a:lnTo>
                  <a:lnTo>
                    <a:pt x="2504681" y="415315"/>
                  </a:lnTo>
                  <a:lnTo>
                    <a:pt x="2504681" y="436905"/>
                  </a:lnTo>
                  <a:lnTo>
                    <a:pt x="2567267" y="436905"/>
                  </a:lnTo>
                  <a:lnTo>
                    <a:pt x="2567267" y="415315"/>
                  </a:lnTo>
                  <a:lnTo>
                    <a:pt x="2629941" y="415315"/>
                  </a:lnTo>
                  <a:lnTo>
                    <a:pt x="2629941" y="436435"/>
                  </a:lnTo>
                  <a:lnTo>
                    <a:pt x="2691003" y="436435"/>
                  </a:lnTo>
                  <a:lnTo>
                    <a:pt x="2691003" y="415315"/>
                  </a:lnTo>
                  <a:lnTo>
                    <a:pt x="2691003" y="415099"/>
                  </a:lnTo>
                  <a:lnTo>
                    <a:pt x="2691003" y="360705"/>
                  </a:lnTo>
                  <a:lnTo>
                    <a:pt x="2567267" y="360705"/>
                  </a:lnTo>
                  <a:lnTo>
                    <a:pt x="2567267" y="280695"/>
                  </a:lnTo>
                  <a:lnTo>
                    <a:pt x="2691003" y="280695"/>
                  </a:lnTo>
                  <a:lnTo>
                    <a:pt x="2691003" y="226085"/>
                  </a:lnTo>
                  <a:close/>
                </a:path>
                <a:path w="3615054" h="448944">
                  <a:moveTo>
                    <a:pt x="2825394" y="181635"/>
                  </a:moveTo>
                  <a:lnTo>
                    <a:pt x="2808198" y="166141"/>
                  </a:lnTo>
                  <a:lnTo>
                    <a:pt x="2790850" y="151650"/>
                  </a:lnTo>
                  <a:lnTo>
                    <a:pt x="2773197" y="138049"/>
                  </a:lnTo>
                  <a:lnTo>
                    <a:pt x="2755100" y="125158"/>
                  </a:lnTo>
                  <a:lnTo>
                    <a:pt x="2718524" y="166306"/>
                  </a:lnTo>
                  <a:lnTo>
                    <a:pt x="2785668" y="228879"/>
                  </a:lnTo>
                  <a:lnTo>
                    <a:pt x="2825394" y="181635"/>
                  </a:lnTo>
                  <a:close/>
                </a:path>
                <a:path w="3615054" h="448944">
                  <a:moveTo>
                    <a:pt x="2829966" y="273177"/>
                  </a:moveTo>
                  <a:lnTo>
                    <a:pt x="2816187" y="268566"/>
                  </a:lnTo>
                  <a:lnTo>
                    <a:pt x="2802102" y="263652"/>
                  </a:lnTo>
                  <a:lnTo>
                    <a:pt x="2787446" y="258178"/>
                  </a:lnTo>
                  <a:lnTo>
                    <a:pt x="2771965" y="251841"/>
                  </a:lnTo>
                  <a:lnTo>
                    <a:pt x="2761627" y="299605"/>
                  </a:lnTo>
                  <a:lnTo>
                    <a:pt x="2751137" y="344373"/>
                  </a:lnTo>
                  <a:lnTo>
                    <a:pt x="2740368" y="385965"/>
                  </a:lnTo>
                  <a:lnTo>
                    <a:pt x="2729192" y="424243"/>
                  </a:lnTo>
                  <a:lnTo>
                    <a:pt x="2743174" y="427964"/>
                  </a:lnTo>
                  <a:lnTo>
                    <a:pt x="2757614" y="432257"/>
                  </a:lnTo>
                  <a:lnTo>
                    <a:pt x="2772333" y="437146"/>
                  </a:lnTo>
                  <a:lnTo>
                    <a:pt x="2787192" y="442620"/>
                  </a:lnTo>
                  <a:lnTo>
                    <a:pt x="2829966" y="273177"/>
                  </a:lnTo>
                  <a:close/>
                </a:path>
                <a:path w="3615054" h="448944">
                  <a:moveTo>
                    <a:pt x="2840634" y="62572"/>
                  </a:moveTo>
                  <a:lnTo>
                    <a:pt x="2822321" y="47993"/>
                  </a:lnTo>
                  <a:lnTo>
                    <a:pt x="2804007" y="33959"/>
                  </a:lnTo>
                  <a:lnTo>
                    <a:pt x="2785681" y="20497"/>
                  </a:lnTo>
                  <a:lnTo>
                    <a:pt x="2767380" y="7620"/>
                  </a:lnTo>
                  <a:lnTo>
                    <a:pt x="2730716" y="47332"/>
                  </a:lnTo>
                  <a:lnTo>
                    <a:pt x="2748724" y="61582"/>
                  </a:lnTo>
                  <a:lnTo>
                    <a:pt x="2766187" y="76682"/>
                  </a:lnTo>
                  <a:lnTo>
                    <a:pt x="2783078" y="92392"/>
                  </a:lnTo>
                  <a:lnTo>
                    <a:pt x="2799397" y="108394"/>
                  </a:lnTo>
                  <a:lnTo>
                    <a:pt x="2840634" y="62572"/>
                  </a:lnTo>
                  <a:close/>
                </a:path>
                <a:path w="3615054" h="448944">
                  <a:moveTo>
                    <a:pt x="3135426" y="210591"/>
                  </a:moveTo>
                  <a:lnTo>
                    <a:pt x="3075902" y="210591"/>
                  </a:lnTo>
                  <a:lnTo>
                    <a:pt x="3075902" y="251841"/>
                  </a:lnTo>
                  <a:lnTo>
                    <a:pt x="3075902" y="274701"/>
                  </a:lnTo>
                  <a:lnTo>
                    <a:pt x="3075902" y="311365"/>
                  </a:lnTo>
                  <a:lnTo>
                    <a:pt x="3075902" y="332701"/>
                  </a:lnTo>
                  <a:lnTo>
                    <a:pt x="2918549" y="332701"/>
                  </a:lnTo>
                  <a:lnTo>
                    <a:pt x="2918549" y="311365"/>
                  </a:lnTo>
                  <a:lnTo>
                    <a:pt x="3075902" y="311365"/>
                  </a:lnTo>
                  <a:lnTo>
                    <a:pt x="3075902" y="274701"/>
                  </a:lnTo>
                  <a:lnTo>
                    <a:pt x="2918549" y="274701"/>
                  </a:lnTo>
                  <a:lnTo>
                    <a:pt x="2918549" y="251841"/>
                  </a:lnTo>
                  <a:lnTo>
                    <a:pt x="3075902" y="251841"/>
                  </a:lnTo>
                  <a:lnTo>
                    <a:pt x="3075902" y="210591"/>
                  </a:lnTo>
                  <a:lnTo>
                    <a:pt x="2859011" y="210591"/>
                  </a:lnTo>
                  <a:lnTo>
                    <a:pt x="2859011" y="441096"/>
                  </a:lnTo>
                  <a:lnTo>
                    <a:pt x="2918549" y="441096"/>
                  </a:lnTo>
                  <a:lnTo>
                    <a:pt x="2918549" y="369277"/>
                  </a:lnTo>
                  <a:lnTo>
                    <a:pt x="3075902" y="369277"/>
                  </a:lnTo>
                  <a:lnTo>
                    <a:pt x="3075902" y="375475"/>
                  </a:lnTo>
                  <a:lnTo>
                    <a:pt x="3074568" y="384619"/>
                  </a:lnTo>
                  <a:lnTo>
                    <a:pt x="3074479" y="385241"/>
                  </a:lnTo>
                  <a:lnTo>
                    <a:pt x="3070326" y="391871"/>
                  </a:lnTo>
                  <a:lnTo>
                    <a:pt x="3063595" y="395630"/>
                  </a:lnTo>
                  <a:lnTo>
                    <a:pt x="3054464" y="396811"/>
                  </a:lnTo>
                  <a:lnTo>
                    <a:pt x="3043021" y="396811"/>
                  </a:lnTo>
                  <a:lnTo>
                    <a:pt x="3024314" y="396633"/>
                  </a:lnTo>
                  <a:lnTo>
                    <a:pt x="3005086" y="396176"/>
                  </a:lnTo>
                  <a:lnTo>
                    <a:pt x="2982747" y="395287"/>
                  </a:lnTo>
                  <a:lnTo>
                    <a:pt x="2986176" y="406107"/>
                  </a:lnTo>
                  <a:lnTo>
                    <a:pt x="2989605" y="417779"/>
                  </a:lnTo>
                  <a:lnTo>
                    <a:pt x="2993034" y="430047"/>
                  </a:lnTo>
                  <a:lnTo>
                    <a:pt x="2996387" y="442366"/>
                  </a:lnTo>
                  <a:lnTo>
                    <a:pt x="2996463" y="442620"/>
                  </a:lnTo>
                  <a:lnTo>
                    <a:pt x="3055074" y="441667"/>
                  </a:lnTo>
                  <a:lnTo>
                    <a:pt x="3099358" y="437591"/>
                  </a:lnTo>
                  <a:lnTo>
                    <a:pt x="3132188" y="406527"/>
                  </a:lnTo>
                  <a:lnTo>
                    <a:pt x="3135426" y="369277"/>
                  </a:lnTo>
                  <a:lnTo>
                    <a:pt x="3135426" y="332701"/>
                  </a:lnTo>
                  <a:lnTo>
                    <a:pt x="3135426" y="311365"/>
                  </a:lnTo>
                  <a:lnTo>
                    <a:pt x="3135426" y="274701"/>
                  </a:lnTo>
                  <a:lnTo>
                    <a:pt x="3135426" y="251841"/>
                  </a:lnTo>
                  <a:lnTo>
                    <a:pt x="3135426" y="210591"/>
                  </a:lnTo>
                  <a:close/>
                </a:path>
                <a:path w="3615054" h="448944">
                  <a:moveTo>
                    <a:pt x="3162960" y="154114"/>
                  </a:moveTo>
                  <a:lnTo>
                    <a:pt x="3027032" y="154114"/>
                  </a:lnTo>
                  <a:lnTo>
                    <a:pt x="3027032" y="134302"/>
                  </a:lnTo>
                  <a:lnTo>
                    <a:pt x="3139998" y="134302"/>
                  </a:lnTo>
                  <a:lnTo>
                    <a:pt x="3139998" y="96100"/>
                  </a:lnTo>
                  <a:lnTo>
                    <a:pt x="3027032" y="96100"/>
                  </a:lnTo>
                  <a:lnTo>
                    <a:pt x="3027032" y="77812"/>
                  </a:lnTo>
                  <a:lnTo>
                    <a:pt x="3152203" y="77812"/>
                  </a:lnTo>
                  <a:lnTo>
                    <a:pt x="3152203" y="38188"/>
                  </a:lnTo>
                  <a:lnTo>
                    <a:pt x="3027032" y="38188"/>
                  </a:lnTo>
                  <a:lnTo>
                    <a:pt x="3027032" y="3048"/>
                  </a:lnTo>
                  <a:lnTo>
                    <a:pt x="2962833" y="3048"/>
                  </a:lnTo>
                  <a:lnTo>
                    <a:pt x="2962833" y="38188"/>
                  </a:lnTo>
                  <a:lnTo>
                    <a:pt x="2845206" y="38188"/>
                  </a:lnTo>
                  <a:lnTo>
                    <a:pt x="2845206" y="77812"/>
                  </a:lnTo>
                  <a:lnTo>
                    <a:pt x="2962833" y="77812"/>
                  </a:lnTo>
                  <a:lnTo>
                    <a:pt x="2962833" y="96100"/>
                  </a:lnTo>
                  <a:lnTo>
                    <a:pt x="2855963" y="96100"/>
                  </a:lnTo>
                  <a:lnTo>
                    <a:pt x="2855963" y="134302"/>
                  </a:lnTo>
                  <a:lnTo>
                    <a:pt x="2962833" y="134302"/>
                  </a:lnTo>
                  <a:lnTo>
                    <a:pt x="2962833" y="154114"/>
                  </a:lnTo>
                  <a:lnTo>
                    <a:pt x="2831490" y="154114"/>
                  </a:lnTo>
                  <a:lnTo>
                    <a:pt x="2831490" y="192303"/>
                  </a:lnTo>
                  <a:lnTo>
                    <a:pt x="3162960" y="192303"/>
                  </a:lnTo>
                  <a:lnTo>
                    <a:pt x="3162960" y="154114"/>
                  </a:lnTo>
                  <a:close/>
                </a:path>
                <a:path w="3615054" h="448944">
                  <a:moveTo>
                    <a:pt x="3615017" y="322033"/>
                  </a:moveTo>
                  <a:lnTo>
                    <a:pt x="3425558" y="322033"/>
                  </a:lnTo>
                  <a:lnTo>
                    <a:pt x="3425558" y="291465"/>
                  </a:lnTo>
                  <a:lnTo>
                    <a:pt x="3581387" y="291465"/>
                  </a:lnTo>
                  <a:lnTo>
                    <a:pt x="3581387" y="239649"/>
                  </a:lnTo>
                  <a:lnTo>
                    <a:pt x="3581387" y="202971"/>
                  </a:lnTo>
                  <a:lnTo>
                    <a:pt x="3581387" y="157162"/>
                  </a:lnTo>
                  <a:lnTo>
                    <a:pt x="3581387" y="120586"/>
                  </a:lnTo>
                  <a:lnTo>
                    <a:pt x="3581387" y="68668"/>
                  </a:lnTo>
                  <a:lnTo>
                    <a:pt x="3521862" y="68668"/>
                  </a:lnTo>
                  <a:lnTo>
                    <a:pt x="3521862" y="120586"/>
                  </a:lnTo>
                  <a:lnTo>
                    <a:pt x="3521862" y="157162"/>
                  </a:lnTo>
                  <a:lnTo>
                    <a:pt x="3521862" y="202971"/>
                  </a:lnTo>
                  <a:lnTo>
                    <a:pt x="3521862" y="239649"/>
                  </a:lnTo>
                  <a:lnTo>
                    <a:pt x="3425558" y="239649"/>
                  </a:lnTo>
                  <a:lnTo>
                    <a:pt x="3425558" y="202971"/>
                  </a:lnTo>
                  <a:lnTo>
                    <a:pt x="3521862" y="202971"/>
                  </a:lnTo>
                  <a:lnTo>
                    <a:pt x="3521862" y="157162"/>
                  </a:lnTo>
                  <a:lnTo>
                    <a:pt x="3425558" y="157162"/>
                  </a:lnTo>
                  <a:lnTo>
                    <a:pt x="3425558" y="120586"/>
                  </a:lnTo>
                  <a:lnTo>
                    <a:pt x="3521862" y="120586"/>
                  </a:lnTo>
                  <a:lnTo>
                    <a:pt x="3521862" y="68668"/>
                  </a:lnTo>
                  <a:lnTo>
                    <a:pt x="3497376" y="68668"/>
                  </a:lnTo>
                  <a:lnTo>
                    <a:pt x="3508502" y="55765"/>
                  </a:lnTo>
                  <a:lnTo>
                    <a:pt x="3518954" y="44284"/>
                  </a:lnTo>
                  <a:lnTo>
                    <a:pt x="3528530" y="33921"/>
                  </a:lnTo>
                  <a:lnTo>
                    <a:pt x="3537102" y="24384"/>
                  </a:lnTo>
                  <a:lnTo>
                    <a:pt x="3469856" y="1524"/>
                  </a:lnTo>
                  <a:lnTo>
                    <a:pt x="3446602" y="34531"/>
                  </a:lnTo>
                  <a:lnTo>
                    <a:pt x="3434232" y="51536"/>
                  </a:lnTo>
                  <a:lnTo>
                    <a:pt x="3420986" y="68668"/>
                  </a:lnTo>
                  <a:lnTo>
                    <a:pt x="3362985" y="68668"/>
                  </a:lnTo>
                  <a:lnTo>
                    <a:pt x="3362985" y="120586"/>
                  </a:lnTo>
                  <a:lnTo>
                    <a:pt x="3362985" y="157162"/>
                  </a:lnTo>
                  <a:lnTo>
                    <a:pt x="3362985" y="202971"/>
                  </a:lnTo>
                  <a:lnTo>
                    <a:pt x="3362985" y="239649"/>
                  </a:lnTo>
                  <a:lnTo>
                    <a:pt x="3268307" y="239649"/>
                  </a:lnTo>
                  <a:lnTo>
                    <a:pt x="3268307" y="202971"/>
                  </a:lnTo>
                  <a:lnTo>
                    <a:pt x="3362985" y="202971"/>
                  </a:lnTo>
                  <a:lnTo>
                    <a:pt x="3362985" y="157162"/>
                  </a:lnTo>
                  <a:lnTo>
                    <a:pt x="3268307" y="157162"/>
                  </a:lnTo>
                  <a:lnTo>
                    <a:pt x="3268307" y="120586"/>
                  </a:lnTo>
                  <a:lnTo>
                    <a:pt x="3362985" y="120586"/>
                  </a:lnTo>
                  <a:lnTo>
                    <a:pt x="3362985" y="68668"/>
                  </a:lnTo>
                  <a:lnTo>
                    <a:pt x="3330879" y="68668"/>
                  </a:lnTo>
                  <a:lnTo>
                    <a:pt x="3359937" y="56476"/>
                  </a:lnTo>
                  <a:lnTo>
                    <a:pt x="3312591" y="1524"/>
                  </a:lnTo>
                  <a:lnTo>
                    <a:pt x="3259163" y="25908"/>
                  </a:lnTo>
                  <a:lnTo>
                    <a:pt x="3267164" y="36271"/>
                  </a:lnTo>
                  <a:lnTo>
                    <a:pt x="3275165" y="46761"/>
                  </a:lnTo>
                  <a:lnTo>
                    <a:pt x="3283166" y="57505"/>
                  </a:lnTo>
                  <a:lnTo>
                    <a:pt x="3291167" y="68668"/>
                  </a:lnTo>
                  <a:lnTo>
                    <a:pt x="3208769" y="68668"/>
                  </a:lnTo>
                  <a:lnTo>
                    <a:pt x="3208769" y="291465"/>
                  </a:lnTo>
                  <a:lnTo>
                    <a:pt x="3362985" y="291465"/>
                  </a:lnTo>
                  <a:lnTo>
                    <a:pt x="3362985" y="322033"/>
                  </a:lnTo>
                  <a:lnTo>
                    <a:pt x="3173628" y="322033"/>
                  </a:lnTo>
                  <a:lnTo>
                    <a:pt x="3173628" y="376999"/>
                  </a:lnTo>
                  <a:lnTo>
                    <a:pt x="3362985" y="376999"/>
                  </a:lnTo>
                  <a:lnTo>
                    <a:pt x="3362985" y="444144"/>
                  </a:lnTo>
                  <a:lnTo>
                    <a:pt x="3425558" y="444144"/>
                  </a:lnTo>
                  <a:lnTo>
                    <a:pt x="3425558" y="376999"/>
                  </a:lnTo>
                  <a:lnTo>
                    <a:pt x="3615017" y="376999"/>
                  </a:lnTo>
                  <a:lnTo>
                    <a:pt x="3615017" y="322033"/>
                  </a:lnTo>
                  <a:close/>
                </a:path>
              </a:pathLst>
            </a:custGeom>
            <a:solidFill>
              <a:srgbClr val="2A6B2E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4394" y="1742795"/>
            <a:ext cx="291655" cy="148018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1882330" y="1739747"/>
            <a:ext cx="601980" cy="149860"/>
          </a:xfrm>
          <a:custGeom>
            <a:avLst/>
            <a:gdLst/>
            <a:ahLst/>
            <a:cxnLst/>
            <a:rect l="l" t="t" r="r" b="b"/>
            <a:pathLst>
              <a:path w="601980" h="149860">
                <a:moveTo>
                  <a:pt x="32092" y="47332"/>
                </a:moveTo>
                <a:lnTo>
                  <a:pt x="13716" y="44284"/>
                </a:lnTo>
                <a:lnTo>
                  <a:pt x="11137" y="58864"/>
                </a:lnTo>
                <a:lnTo>
                  <a:pt x="7988" y="72898"/>
                </a:lnTo>
                <a:lnTo>
                  <a:pt x="4279" y="86334"/>
                </a:lnTo>
                <a:lnTo>
                  <a:pt x="0" y="99250"/>
                </a:lnTo>
                <a:lnTo>
                  <a:pt x="19812" y="105346"/>
                </a:lnTo>
                <a:lnTo>
                  <a:pt x="23266" y="93243"/>
                </a:lnTo>
                <a:lnTo>
                  <a:pt x="26555" y="79743"/>
                </a:lnTo>
                <a:lnTo>
                  <a:pt x="29540" y="64528"/>
                </a:lnTo>
                <a:lnTo>
                  <a:pt x="32092" y="47332"/>
                </a:lnTo>
                <a:close/>
              </a:path>
              <a:path w="601980" h="149860">
                <a:moveTo>
                  <a:pt x="96202" y="28956"/>
                </a:moveTo>
                <a:lnTo>
                  <a:pt x="87096" y="20370"/>
                </a:lnTo>
                <a:lnTo>
                  <a:pt x="78282" y="12763"/>
                </a:lnTo>
                <a:lnTo>
                  <a:pt x="62585" y="0"/>
                </a:lnTo>
                <a:lnTo>
                  <a:pt x="48869" y="13716"/>
                </a:lnTo>
                <a:lnTo>
                  <a:pt x="56019" y="19761"/>
                </a:lnTo>
                <a:lnTo>
                  <a:pt x="63766" y="26530"/>
                </a:lnTo>
                <a:lnTo>
                  <a:pt x="72085" y="34163"/>
                </a:lnTo>
                <a:lnTo>
                  <a:pt x="80962" y="42760"/>
                </a:lnTo>
                <a:lnTo>
                  <a:pt x="96202" y="28956"/>
                </a:lnTo>
                <a:close/>
              </a:path>
              <a:path w="601980" h="149860">
                <a:moveTo>
                  <a:pt x="134404" y="21336"/>
                </a:moveTo>
                <a:lnTo>
                  <a:pt x="116103" y="12192"/>
                </a:lnTo>
                <a:lnTo>
                  <a:pt x="104863" y="32092"/>
                </a:lnTo>
                <a:lnTo>
                  <a:pt x="92202" y="50380"/>
                </a:lnTo>
                <a:lnTo>
                  <a:pt x="78041" y="67576"/>
                </a:lnTo>
                <a:lnTo>
                  <a:pt x="62585" y="83908"/>
                </a:lnTo>
                <a:lnTo>
                  <a:pt x="62585" y="32092"/>
                </a:lnTo>
                <a:lnTo>
                  <a:pt x="41236" y="32092"/>
                </a:lnTo>
                <a:lnTo>
                  <a:pt x="41236" y="100774"/>
                </a:lnTo>
                <a:lnTo>
                  <a:pt x="31813" y="107378"/>
                </a:lnTo>
                <a:lnTo>
                  <a:pt x="21945" y="113538"/>
                </a:lnTo>
                <a:lnTo>
                  <a:pt x="11798" y="119430"/>
                </a:lnTo>
                <a:lnTo>
                  <a:pt x="1524" y="125158"/>
                </a:lnTo>
                <a:lnTo>
                  <a:pt x="6096" y="131254"/>
                </a:lnTo>
                <a:lnTo>
                  <a:pt x="12192" y="143446"/>
                </a:lnTo>
                <a:lnTo>
                  <a:pt x="19291" y="139738"/>
                </a:lnTo>
                <a:lnTo>
                  <a:pt x="26708" y="135445"/>
                </a:lnTo>
                <a:lnTo>
                  <a:pt x="34124" y="130594"/>
                </a:lnTo>
                <a:lnTo>
                  <a:pt x="41236" y="125158"/>
                </a:lnTo>
                <a:lnTo>
                  <a:pt x="42697" y="134302"/>
                </a:lnTo>
                <a:lnTo>
                  <a:pt x="47142" y="140970"/>
                </a:lnTo>
                <a:lnTo>
                  <a:pt x="54737" y="145097"/>
                </a:lnTo>
                <a:lnTo>
                  <a:pt x="65620" y="146494"/>
                </a:lnTo>
                <a:lnTo>
                  <a:pt x="103822" y="146494"/>
                </a:lnTo>
                <a:lnTo>
                  <a:pt x="122212" y="126682"/>
                </a:lnTo>
                <a:lnTo>
                  <a:pt x="124460" y="118300"/>
                </a:lnTo>
                <a:lnTo>
                  <a:pt x="126669" y="107378"/>
                </a:lnTo>
                <a:lnTo>
                  <a:pt x="126771" y="106870"/>
                </a:lnTo>
                <a:lnTo>
                  <a:pt x="117627" y="103822"/>
                </a:lnTo>
                <a:lnTo>
                  <a:pt x="109918" y="102298"/>
                </a:lnTo>
                <a:lnTo>
                  <a:pt x="103822" y="99250"/>
                </a:lnTo>
                <a:lnTo>
                  <a:pt x="103822" y="111442"/>
                </a:lnTo>
                <a:lnTo>
                  <a:pt x="102298" y="120586"/>
                </a:lnTo>
                <a:lnTo>
                  <a:pt x="97726" y="125158"/>
                </a:lnTo>
                <a:lnTo>
                  <a:pt x="94678" y="126682"/>
                </a:lnTo>
                <a:lnTo>
                  <a:pt x="65620" y="126682"/>
                </a:lnTo>
                <a:lnTo>
                  <a:pt x="64096" y="125158"/>
                </a:lnTo>
                <a:lnTo>
                  <a:pt x="62585" y="123634"/>
                </a:lnTo>
                <a:lnTo>
                  <a:pt x="62585" y="109918"/>
                </a:lnTo>
                <a:lnTo>
                  <a:pt x="83477" y="90690"/>
                </a:lnTo>
                <a:lnTo>
                  <a:pt x="89611" y="83908"/>
                </a:lnTo>
                <a:lnTo>
                  <a:pt x="102514" y="69634"/>
                </a:lnTo>
                <a:lnTo>
                  <a:pt x="119545" y="46570"/>
                </a:lnTo>
                <a:lnTo>
                  <a:pt x="134404" y="21336"/>
                </a:lnTo>
                <a:close/>
              </a:path>
              <a:path w="601980" h="149860">
                <a:moveTo>
                  <a:pt x="149631" y="96100"/>
                </a:moveTo>
                <a:lnTo>
                  <a:pt x="144818" y="85839"/>
                </a:lnTo>
                <a:lnTo>
                  <a:pt x="139725" y="75717"/>
                </a:lnTo>
                <a:lnTo>
                  <a:pt x="134632" y="65887"/>
                </a:lnTo>
                <a:lnTo>
                  <a:pt x="129832" y="56476"/>
                </a:lnTo>
                <a:lnTo>
                  <a:pt x="111442" y="62572"/>
                </a:lnTo>
                <a:lnTo>
                  <a:pt x="116293" y="72898"/>
                </a:lnTo>
                <a:lnTo>
                  <a:pt x="121424" y="83350"/>
                </a:lnTo>
                <a:lnTo>
                  <a:pt x="126530" y="94119"/>
                </a:lnTo>
                <a:lnTo>
                  <a:pt x="131343" y="105346"/>
                </a:lnTo>
                <a:lnTo>
                  <a:pt x="149631" y="96100"/>
                </a:lnTo>
                <a:close/>
              </a:path>
              <a:path w="601980" h="149860">
                <a:moveTo>
                  <a:pt x="302412" y="58000"/>
                </a:moveTo>
                <a:lnTo>
                  <a:pt x="288950" y="57721"/>
                </a:lnTo>
                <a:lnTo>
                  <a:pt x="276225" y="56857"/>
                </a:lnTo>
                <a:lnTo>
                  <a:pt x="264388" y="55435"/>
                </a:lnTo>
                <a:lnTo>
                  <a:pt x="253555" y="53428"/>
                </a:lnTo>
                <a:lnTo>
                  <a:pt x="263283" y="47701"/>
                </a:lnTo>
                <a:lnTo>
                  <a:pt x="266077" y="45808"/>
                </a:lnTo>
                <a:lnTo>
                  <a:pt x="272034" y="41808"/>
                </a:lnTo>
                <a:lnTo>
                  <a:pt x="279908" y="35610"/>
                </a:lnTo>
                <a:lnTo>
                  <a:pt x="287083" y="28956"/>
                </a:lnTo>
                <a:lnTo>
                  <a:pt x="287083" y="13716"/>
                </a:lnTo>
                <a:lnTo>
                  <a:pt x="258127" y="13716"/>
                </a:lnTo>
                <a:lnTo>
                  <a:pt x="258127" y="28956"/>
                </a:lnTo>
                <a:lnTo>
                  <a:pt x="251841" y="33566"/>
                </a:lnTo>
                <a:lnTo>
                  <a:pt x="244551" y="37998"/>
                </a:lnTo>
                <a:lnTo>
                  <a:pt x="236385" y="42125"/>
                </a:lnTo>
                <a:lnTo>
                  <a:pt x="227545" y="45808"/>
                </a:lnTo>
                <a:lnTo>
                  <a:pt x="220700" y="42125"/>
                </a:lnTo>
                <a:lnTo>
                  <a:pt x="214325" y="38188"/>
                </a:lnTo>
                <a:lnTo>
                  <a:pt x="214007" y="37998"/>
                </a:lnTo>
                <a:lnTo>
                  <a:pt x="207568" y="33566"/>
                </a:lnTo>
                <a:lnTo>
                  <a:pt x="201549" y="28956"/>
                </a:lnTo>
                <a:lnTo>
                  <a:pt x="258127" y="28956"/>
                </a:lnTo>
                <a:lnTo>
                  <a:pt x="258127" y="13716"/>
                </a:lnTo>
                <a:lnTo>
                  <a:pt x="210794" y="13716"/>
                </a:lnTo>
                <a:lnTo>
                  <a:pt x="213829" y="10668"/>
                </a:lnTo>
                <a:lnTo>
                  <a:pt x="215366" y="7620"/>
                </a:lnTo>
                <a:lnTo>
                  <a:pt x="218401" y="4572"/>
                </a:lnTo>
                <a:lnTo>
                  <a:pt x="196977" y="1524"/>
                </a:lnTo>
                <a:lnTo>
                  <a:pt x="187515" y="12636"/>
                </a:lnTo>
                <a:lnTo>
                  <a:pt x="177342" y="22910"/>
                </a:lnTo>
                <a:lnTo>
                  <a:pt x="166281" y="32042"/>
                </a:lnTo>
                <a:lnTo>
                  <a:pt x="154203" y="39712"/>
                </a:lnTo>
                <a:lnTo>
                  <a:pt x="160401" y="45808"/>
                </a:lnTo>
                <a:lnTo>
                  <a:pt x="164973" y="48856"/>
                </a:lnTo>
                <a:lnTo>
                  <a:pt x="168021" y="53428"/>
                </a:lnTo>
                <a:lnTo>
                  <a:pt x="180213" y="44284"/>
                </a:lnTo>
                <a:lnTo>
                  <a:pt x="187833" y="38188"/>
                </a:lnTo>
                <a:lnTo>
                  <a:pt x="192405" y="44284"/>
                </a:lnTo>
                <a:lnTo>
                  <a:pt x="198501" y="48856"/>
                </a:lnTo>
                <a:lnTo>
                  <a:pt x="204685" y="53428"/>
                </a:lnTo>
                <a:lnTo>
                  <a:pt x="180581" y="58000"/>
                </a:lnTo>
                <a:lnTo>
                  <a:pt x="154203" y="62572"/>
                </a:lnTo>
                <a:lnTo>
                  <a:pt x="157264" y="68668"/>
                </a:lnTo>
                <a:lnTo>
                  <a:pt x="158877" y="74764"/>
                </a:lnTo>
                <a:lnTo>
                  <a:pt x="161925" y="79336"/>
                </a:lnTo>
                <a:lnTo>
                  <a:pt x="168021" y="79336"/>
                </a:lnTo>
                <a:lnTo>
                  <a:pt x="171069" y="77812"/>
                </a:lnTo>
                <a:lnTo>
                  <a:pt x="171069" y="149542"/>
                </a:lnTo>
                <a:lnTo>
                  <a:pt x="190881" y="149542"/>
                </a:lnTo>
                <a:lnTo>
                  <a:pt x="190881" y="143446"/>
                </a:lnTo>
                <a:lnTo>
                  <a:pt x="264223" y="143446"/>
                </a:lnTo>
                <a:lnTo>
                  <a:pt x="264223" y="149542"/>
                </a:lnTo>
                <a:lnTo>
                  <a:pt x="285559" y="149542"/>
                </a:lnTo>
                <a:lnTo>
                  <a:pt x="285559" y="143446"/>
                </a:lnTo>
                <a:lnTo>
                  <a:pt x="285559" y="128206"/>
                </a:lnTo>
                <a:lnTo>
                  <a:pt x="285559" y="117538"/>
                </a:lnTo>
                <a:lnTo>
                  <a:pt x="285559" y="103822"/>
                </a:lnTo>
                <a:lnTo>
                  <a:pt x="285559" y="93052"/>
                </a:lnTo>
                <a:lnTo>
                  <a:pt x="285559" y="77812"/>
                </a:lnTo>
                <a:lnTo>
                  <a:pt x="264223" y="77812"/>
                </a:lnTo>
                <a:lnTo>
                  <a:pt x="264223" y="93052"/>
                </a:lnTo>
                <a:lnTo>
                  <a:pt x="264223" y="103822"/>
                </a:lnTo>
                <a:lnTo>
                  <a:pt x="264223" y="117538"/>
                </a:lnTo>
                <a:lnTo>
                  <a:pt x="264223" y="128206"/>
                </a:lnTo>
                <a:lnTo>
                  <a:pt x="238226" y="128206"/>
                </a:lnTo>
                <a:lnTo>
                  <a:pt x="238226" y="117538"/>
                </a:lnTo>
                <a:lnTo>
                  <a:pt x="264223" y="117538"/>
                </a:lnTo>
                <a:lnTo>
                  <a:pt x="264223" y="103822"/>
                </a:lnTo>
                <a:lnTo>
                  <a:pt x="238226" y="103822"/>
                </a:lnTo>
                <a:lnTo>
                  <a:pt x="238226" y="93052"/>
                </a:lnTo>
                <a:lnTo>
                  <a:pt x="264223" y="93052"/>
                </a:lnTo>
                <a:lnTo>
                  <a:pt x="264223" y="77812"/>
                </a:lnTo>
                <a:lnTo>
                  <a:pt x="218401" y="77812"/>
                </a:lnTo>
                <a:lnTo>
                  <a:pt x="218401" y="93052"/>
                </a:lnTo>
                <a:lnTo>
                  <a:pt x="218401" y="103822"/>
                </a:lnTo>
                <a:lnTo>
                  <a:pt x="218401" y="117538"/>
                </a:lnTo>
                <a:lnTo>
                  <a:pt x="218401" y="128206"/>
                </a:lnTo>
                <a:lnTo>
                  <a:pt x="190881" y="128206"/>
                </a:lnTo>
                <a:lnTo>
                  <a:pt x="190881" y="117538"/>
                </a:lnTo>
                <a:lnTo>
                  <a:pt x="218401" y="117538"/>
                </a:lnTo>
                <a:lnTo>
                  <a:pt x="218401" y="103822"/>
                </a:lnTo>
                <a:lnTo>
                  <a:pt x="190881" y="103822"/>
                </a:lnTo>
                <a:lnTo>
                  <a:pt x="190881" y="93052"/>
                </a:lnTo>
                <a:lnTo>
                  <a:pt x="218401" y="93052"/>
                </a:lnTo>
                <a:lnTo>
                  <a:pt x="218401" y="77812"/>
                </a:lnTo>
                <a:lnTo>
                  <a:pt x="172593" y="77812"/>
                </a:lnTo>
                <a:lnTo>
                  <a:pt x="188036" y="75247"/>
                </a:lnTo>
                <a:lnTo>
                  <a:pt x="202349" y="72097"/>
                </a:lnTo>
                <a:lnTo>
                  <a:pt x="215519" y="68389"/>
                </a:lnTo>
                <a:lnTo>
                  <a:pt x="227545" y="64096"/>
                </a:lnTo>
                <a:lnTo>
                  <a:pt x="241871" y="68389"/>
                </a:lnTo>
                <a:lnTo>
                  <a:pt x="257505" y="72097"/>
                </a:lnTo>
                <a:lnTo>
                  <a:pt x="274599" y="75247"/>
                </a:lnTo>
                <a:lnTo>
                  <a:pt x="293268" y="77812"/>
                </a:lnTo>
                <a:lnTo>
                  <a:pt x="299364" y="65620"/>
                </a:lnTo>
                <a:lnTo>
                  <a:pt x="299974" y="64096"/>
                </a:lnTo>
                <a:lnTo>
                  <a:pt x="302412" y="58000"/>
                </a:lnTo>
                <a:close/>
              </a:path>
              <a:path w="601980" h="149860">
                <a:moveTo>
                  <a:pt x="449008" y="25908"/>
                </a:moveTo>
                <a:lnTo>
                  <a:pt x="391007" y="25908"/>
                </a:lnTo>
                <a:lnTo>
                  <a:pt x="392518" y="19812"/>
                </a:lnTo>
                <a:lnTo>
                  <a:pt x="395579" y="13716"/>
                </a:lnTo>
                <a:lnTo>
                  <a:pt x="398614" y="6096"/>
                </a:lnTo>
                <a:lnTo>
                  <a:pt x="392518" y="4572"/>
                </a:lnTo>
                <a:lnTo>
                  <a:pt x="387946" y="3657"/>
                </a:lnTo>
                <a:lnTo>
                  <a:pt x="387946" y="45808"/>
                </a:lnTo>
                <a:lnTo>
                  <a:pt x="384568" y="56934"/>
                </a:lnTo>
                <a:lnTo>
                  <a:pt x="379425" y="67144"/>
                </a:lnTo>
                <a:lnTo>
                  <a:pt x="379323" y="67335"/>
                </a:lnTo>
                <a:lnTo>
                  <a:pt x="372643" y="76885"/>
                </a:lnTo>
                <a:lnTo>
                  <a:pt x="364998" y="85432"/>
                </a:lnTo>
                <a:lnTo>
                  <a:pt x="364998" y="80860"/>
                </a:lnTo>
                <a:lnTo>
                  <a:pt x="364998" y="77812"/>
                </a:lnTo>
                <a:lnTo>
                  <a:pt x="360426" y="79336"/>
                </a:lnTo>
                <a:lnTo>
                  <a:pt x="355854" y="79336"/>
                </a:lnTo>
                <a:lnTo>
                  <a:pt x="351282" y="80860"/>
                </a:lnTo>
                <a:lnTo>
                  <a:pt x="351282" y="53428"/>
                </a:lnTo>
                <a:lnTo>
                  <a:pt x="357378" y="53428"/>
                </a:lnTo>
                <a:lnTo>
                  <a:pt x="360426" y="56476"/>
                </a:lnTo>
                <a:lnTo>
                  <a:pt x="366522" y="65620"/>
                </a:lnTo>
                <a:lnTo>
                  <a:pt x="371094" y="61048"/>
                </a:lnTo>
                <a:lnTo>
                  <a:pt x="375666" y="53428"/>
                </a:lnTo>
                <a:lnTo>
                  <a:pt x="380238" y="45808"/>
                </a:lnTo>
                <a:lnTo>
                  <a:pt x="387946" y="45808"/>
                </a:lnTo>
                <a:lnTo>
                  <a:pt x="387946" y="3657"/>
                </a:lnTo>
                <a:lnTo>
                  <a:pt x="384898" y="3048"/>
                </a:lnTo>
                <a:lnTo>
                  <a:pt x="378714" y="1524"/>
                </a:lnTo>
                <a:lnTo>
                  <a:pt x="375234" y="11582"/>
                </a:lnTo>
                <a:lnTo>
                  <a:pt x="371475" y="21348"/>
                </a:lnTo>
                <a:lnTo>
                  <a:pt x="367131" y="31140"/>
                </a:lnTo>
                <a:lnTo>
                  <a:pt x="361950" y="41236"/>
                </a:lnTo>
                <a:lnTo>
                  <a:pt x="361950" y="35140"/>
                </a:lnTo>
                <a:lnTo>
                  <a:pt x="351282" y="35140"/>
                </a:lnTo>
                <a:lnTo>
                  <a:pt x="351282" y="3048"/>
                </a:lnTo>
                <a:lnTo>
                  <a:pt x="332892" y="3048"/>
                </a:lnTo>
                <a:lnTo>
                  <a:pt x="332892" y="35140"/>
                </a:lnTo>
                <a:lnTo>
                  <a:pt x="325272" y="35140"/>
                </a:lnTo>
                <a:lnTo>
                  <a:pt x="326796" y="28956"/>
                </a:lnTo>
                <a:lnTo>
                  <a:pt x="326796" y="16764"/>
                </a:lnTo>
                <a:lnTo>
                  <a:pt x="313080" y="15240"/>
                </a:lnTo>
                <a:lnTo>
                  <a:pt x="312686" y="25908"/>
                </a:lnTo>
                <a:lnTo>
                  <a:pt x="312572" y="28956"/>
                </a:lnTo>
                <a:lnTo>
                  <a:pt x="312547" y="29603"/>
                </a:lnTo>
                <a:lnTo>
                  <a:pt x="311175" y="42951"/>
                </a:lnTo>
                <a:lnTo>
                  <a:pt x="309219" y="55410"/>
                </a:lnTo>
                <a:lnTo>
                  <a:pt x="306984" y="67144"/>
                </a:lnTo>
                <a:lnTo>
                  <a:pt x="310045" y="68668"/>
                </a:lnTo>
                <a:lnTo>
                  <a:pt x="319189" y="74764"/>
                </a:lnTo>
                <a:lnTo>
                  <a:pt x="320560" y="67830"/>
                </a:lnTo>
                <a:lnTo>
                  <a:pt x="320662" y="67335"/>
                </a:lnTo>
                <a:lnTo>
                  <a:pt x="322224" y="61048"/>
                </a:lnTo>
                <a:lnTo>
                  <a:pt x="322224" y="53428"/>
                </a:lnTo>
                <a:lnTo>
                  <a:pt x="332892" y="53428"/>
                </a:lnTo>
                <a:lnTo>
                  <a:pt x="332892" y="83908"/>
                </a:lnTo>
                <a:lnTo>
                  <a:pt x="326059" y="84823"/>
                </a:lnTo>
                <a:lnTo>
                  <a:pt x="312966" y="86055"/>
                </a:lnTo>
                <a:lnTo>
                  <a:pt x="306984" y="86956"/>
                </a:lnTo>
                <a:lnTo>
                  <a:pt x="310045" y="108394"/>
                </a:lnTo>
                <a:lnTo>
                  <a:pt x="316128" y="106870"/>
                </a:lnTo>
                <a:lnTo>
                  <a:pt x="323748" y="105346"/>
                </a:lnTo>
                <a:lnTo>
                  <a:pt x="332892" y="103822"/>
                </a:lnTo>
                <a:lnTo>
                  <a:pt x="332892" y="149542"/>
                </a:lnTo>
                <a:lnTo>
                  <a:pt x="351282" y="149542"/>
                </a:lnTo>
                <a:lnTo>
                  <a:pt x="351282" y="103822"/>
                </a:lnTo>
                <a:lnTo>
                  <a:pt x="351282" y="100774"/>
                </a:lnTo>
                <a:lnTo>
                  <a:pt x="361950" y="99250"/>
                </a:lnTo>
                <a:lnTo>
                  <a:pt x="364998" y="100774"/>
                </a:lnTo>
                <a:lnTo>
                  <a:pt x="371094" y="106870"/>
                </a:lnTo>
                <a:lnTo>
                  <a:pt x="378040" y="99250"/>
                </a:lnTo>
                <a:lnTo>
                  <a:pt x="382574" y="94297"/>
                </a:lnTo>
                <a:lnTo>
                  <a:pt x="388150" y="85432"/>
                </a:lnTo>
                <a:lnTo>
                  <a:pt x="391744" y="79730"/>
                </a:lnTo>
                <a:lnTo>
                  <a:pt x="398602" y="63487"/>
                </a:lnTo>
                <a:lnTo>
                  <a:pt x="403186" y="45808"/>
                </a:lnTo>
                <a:lnTo>
                  <a:pt x="409282" y="45808"/>
                </a:lnTo>
                <a:lnTo>
                  <a:pt x="393649" y="95021"/>
                </a:lnTo>
                <a:lnTo>
                  <a:pt x="357378" y="132778"/>
                </a:lnTo>
                <a:lnTo>
                  <a:pt x="361950" y="135826"/>
                </a:lnTo>
                <a:lnTo>
                  <a:pt x="366522" y="141922"/>
                </a:lnTo>
                <a:lnTo>
                  <a:pt x="372618" y="148018"/>
                </a:lnTo>
                <a:lnTo>
                  <a:pt x="380136" y="142290"/>
                </a:lnTo>
                <a:lnTo>
                  <a:pt x="409448" y="106870"/>
                </a:lnTo>
                <a:lnTo>
                  <a:pt x="422186" y="67830"/>
                </a:lnTo>
                <a:lnTo>
                  <a:pt x="424535" y="45808"/>
                </a:lnTo>
                <a:lnTo>
                  <a:pt x="430720" y="45808"/>
                </a:lnTo>
                <a:lnTo>
                  <a:pt x="430644" y="52285"/>
                </a:lnTo>
                <a:lnTo>
                  <a:pt x="430555" y="61048"/>
                </a:lnTo>
                <a:lnTo>
                  <a:pt x="430453" y="71551"/>
                </a:lnTo>
                <a:lnTo>
                  <a:pt x="430339" y="74764"/>
                </a:lnTo>
                <a:lnTo>
                  <a:pt x="430237" y="77812"/>
                </a:lnTo>
                <a:lnTo>
                  <a:pt x="430136" y="80860"/>
                </a:lnTo>
                <a:lnTo>
                  <a:pt x="430022" y="83908"/>
                </a:lnTo>
                <a:lnTo>
                  <a:pt x="429996" y="84823"/>
                </a:lnTo>
                <a:lnTo>
                  <a:pt x="429882" y="88150"/>
                </a:lnTo>
                <a:lnTo>
                  <a:pt x="429755" y="91592"/>
                </a:lnTo>
                <a:lnTo>
                  <a:pt x="428929" y="103822"/>
                </a:lnTo>
                <a:lnTo>
                  <a:pt x="428828" y="105346"/>
                </a:lnTo>
                <a:lnTo>
                  <a:pt x="428790" y="105905"/>
                </a:lnTo>
                <a:lnTo>
                  <a:pt x="427672" y="114490"/>
                </a:lnTo>
                <a:lnTo>
                  <a:pt x="427672" y="120586"/>
                </a:lnTo>
                <a:lnTo>
                  <a:pt x="422998" y="123634"/>
                </a:lnTo>
                <a:lnTo>
                  <a:pt x="398614" y="123634"/>
                </a:lnTo>
                <a:lnTo>
                  <a:pt x="400138" y="129730"/>
                </a:lnTo>
                <a:lnTo>
                  <a:pt x="403047" y="144335"/>
                </a:lnTo>
                <a:lnTo>
                  <a:pt x="403148" y="144780"/>
                </a:lnTo>
                <a:lnTo>
                  <a:pt x="403186" y="144970"/>
                </a:lnTo>
                <a:lnTo>
                  <a:pt x="413321" y="144970"/>
                </a:lnTo>
                <a:lnTo>
                  <a:pt x="423811" y="144780"/>
                </a:lnTo>
                <a:lnTo>
                  <a:pt x="442912" y="134302"/>
                </a:lnTo>
                <a:lnTo>
                  <a:pt x="445960" y="129730"/>
                </a:lnTo>
                <a:lnTo>
                  <a:pt x="445960" y="125158"/>
                </a:lnTo>
                <a:lnTo>
                  <a:pt x="447484" y="120586"/>
                </a:lnTo>
                <a:lnTo>
                  <a:pt x="447573" y="79336"/>
                </a:lnTo>
                <a:lnTo>
                  <a:pt x="448221" y="68668"/>
                </a:lnTo>
                <a:lnTo>
                  <a:pt x="448310" y="67144"/>
                </a:lnTo>
                <a:lnTo>
                  <a:pt x="448386" y="65620"/>
                </a:lnTo>
                <a:lnTo>
                  <a:pt x="448665" y="56934"/>
                </a:lnTo>
                <a:lnTo>
                  <a:pt x="448779" y="53428"/>
                </a:lnTo>
                <a:lnTo>
                  <a:pt x="448894" y="45808"/>
                </a:lnTo>
                <a:lnTo>
                  <a:pt x="448945" y="41236"/>
                </a:lnTo>
                <a:lnTo>
                  <a:pt x="449008" y="25908"/>
                </a:lnTo>
                <a:close/>
              </a:path>
              <a:path w="601980" h="149860">
                <a:moveTo>
                  <a:pt x="528447" y="76288"/>
                </a:moveTo>
                <a:lnTo>
                  <a:pt x="507009" y="76288"/>
                </a:lnTo>
                <a:lnTo>
                  <a:pt x="507009" y="94576"/>
                </a:lnTo>
                <a:lnTo>
                  <a:pt x="507009" y="122110"/>
                </a:lnTo>
                <a:lnTo>
                  <a:pt x="487197" y="122110"/>
                </a:lnTo>
                <a:lnTo>
                  <a:pt x="487197" y="94576"/>
                </a:lnTo>
                <a:lnTo>
                  <a:pt x="507009" y="94576"/>
                </a:lnTo>
                <a:lnTo>
                  <a:pt x="507009" y="76288"/>
                </a:lnTo>
                <a:lnTo>
                  <a:pt x="465772" y="76288"/>
                </a:lnTo>
                <a:lnTo>
                  <a:pt x="465772" y="146494"/>
                </a:lnTo>
                <a:lnTo>
                  <a:pt x="487197" y="146494"/>
                </a:lnTo>
                <a:lnTo>
                  <a:pt x="487197" y="140398"/>
                </a:lnTo>
                <a:lnTo>
                  <a:pt x="507009" y="140398"/>
                </a:lnTo>
                <a:lnTo>
                  <a:pt x="507009" y="146494"/>
                </a:lnTo>
                <a:lnTo>
                  <a:pt x="528447" y="146494"/>
                </a:lnTo>
                <a:lnTo>
                  <a:pt x="528447" y="140398"/>
                </a:lnTo>
                <a:lnTo>
                  <a:pt x="528447" y="122110"/>
                </a:lnTo>
                <a:lnTo>
                  <a:pt x="528447" y="94576"/>
                </a:lnTo>
                <a:lnTo>
                  <a:pt x="528447" y="76288"/>
                </a:lnTo>
                <a:close/>
              </a:path>
              <a:path w="601980" h="149860">
                <a:moveTo>
                  <a:pt x="587971" y="7620"/>
                </a:moveTo>
                <a:lnTo>
                  <a:pt x="565111" y="7620"/>
                </a:lnTo>
                <a:lnTo>
                  <a:pt x="565111" y="27432"/>
                </a:lnTo>
                <a:lnTo>
                  <a:pt x="565111" y="45808"/>
                </a:lnTo>
                <a:lnTo>
                  <a:pt x="502437" y="45808"/>
                </a:lnTo>
                <a:lnTo>
                  <a:pt x="502437" y="27432"/>
                </a:lnTo>
                <a:lnTo>
                  <a:pt x="565111" y="27432"/>
                </a:lnTo>
                <a:lnTo>
                  <a:pt x="565111" y="7620"/>
                </a:lnTo>
                <a:lnTo>
                  <a:pt x="479577" y="7620"/>
                </a:lnTo>
                <a:lnTo>
                  <a:pt x="479577" y="65620"/>
                </a:lnTo>
                <a:lnTo>
                  <a:pt x="587971" y="65620"/>
                </a:lnTo>
                <a:lnTo>
                  <a:pt x="587971" y="45808"/>
                </a:lnTo>
                <a:lnTo>
                  <a:pt x="587971" y="27432"/>
                </a:lnTo>
                <a:lnTo>
                  <a:pt x="587971" y="7620"/>
                </a:lnTo>
                <a:close/>
              </a:path>
              <a:path w="601980" h="149860">
                <a:moveTo>
                  <a:pt x="601687" y="76288"/>
                </a:moveTo>
                <a:lnTo>
                  <a:pt x="580351" y="76288"/>
                </a:lnTo>
                <a:lnTo>
                  <a:pt x="580351" y="94576"/>
                </a:lnTo>
                <a:lnTo>
                  <a:pt x="580351" y="122110"/>
                </a:lnTo>
                <a:lnTo>
                  <a:pt x="558927" y="122110"/>
                </a:lnTo>
                <a:lnTo>
                  <a:pt x="558927" y="94576"/>
                </a:lnTo>
                <a:lnTo>
                  <a:pt x="580351" y="94576"/>
                </a:lnTo>
                <a:lnTo>
                  <a:pt x="580351" y="76288"/>
                </a:lnTo>
                <a:lnTo>
                  <a:pt x="539115" y="76288"/>
                </a:lnTo>
                <a:lnTo>
                  <a:pt x="539115" y="146494"/>
                </a:lnTo>
                <a:lnTo>
                  <a:pt x="558927" y="146494"/>
                </a:lnTo>
                <a:lnTo>
                  <a:pt x="558927" y="140398"/>
                </a:lnTo>
                <a:lnTo>
                  <a:pt x="580351" y="140398"/>
                </a:lnTo>
                <a:lnTo>
                  <a:pt x="580351" y="146494"/>
                </a:lnTo>
                <a:lnTo>
                  <a:pt x="601687" y="146494"/>
                </a:lnTo>
                <a:lnTo>
                  <a:pt x="601687" y="140398"/>
                </a:lnTo>
                <a:lnTo>
                  <a:pt x="601687" y="122110"/>
                </a:lnTo>
                <a:lnTo>
                  <a:pt x="601687" y="94576"/>
                </a:lnTo>
                <a:lnTo>
                  <a:pt x="601687" y="76288"/>
                </a:lnTo>
                <a:close/>
              </a:path>
            </a:pathLst>
          </a:custGeom>
          <a:solidFill>
            <a:srgbClr val="2C56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72769" y="2141130"/>
            <a:ext cx="606425" cy="149860"/>
          </a:xfrm>
          <a:custGeom>
            <a:avLst/>
            <a:gdLst/>
            <a:ahLst/>
            <a:cxnLst/>
            <a:rect l="l" t="t" r="r" b="b"/>
            <a:pathLst>
              <a:path w="606425" h="149860">
                <a:moveTo>
                  <a:pt x="29057" y="90004"/>
                </a:moveTo>
                <a:lnTo>
                  <a:pt x="26009" y="88480"/>
                </a:lnTo>
                <a:lnTo>
                  <a:pt x="16865" y="85432"/>
                </a:lnTo>
                <a:lnTo>
                  <a:pt x="14071" y="100977"/>
                </a:lnTo>
                <a:lnTo>
                  <a:pt x="10566" y="115620"/>
                </a:lnTo>
                <a:lnTo>
                  <a:pt x="6781" y="129692"/>
                </a:lnTo>
                <a:lnTo>
                  <a:pt x="3149" y="143446"/>
                </a:lnTo>
                <a:lnTo>
                  <a:pt x="15341" y="148018"/>
                </a:lnTo>
                <a:lnTo>
                  <a:pt x="18770" y="133400"/>
                </a:lnTo>
                <a:lnTo>
                  <a:pt x="25628" y="104686"/>
                </a:lnTo>
                <a:lnTo>
                  <a:pt x="29057" y="90004"/>
                </a:lnTo>
                <a:close/>
              </a:path>
              <a:path w="606425" h="149860">
                <a:moveTo>
                  <a:pt x="33629" y="62572"/>
                </a:moveTo>
                <a:lnTo>
                  <a:pt x="25908" y="56908"/>
                </a:lnTo>
                <a:lnTo>
                  <a:pt x="18770" y="51523"/>
                </a:lnTo>
                <a:lnTo>
                  <a:pt x="12192" y="46723"/>
                </a:lnTo>
                <a:lnTo>
                  <a:pt x="6197" y="42760"/>
                </a:lnTo>
                <a:lnTo>
                  <a:pt x="0" y="50380"/>
                </a:lnTo>
                <a:lnTo>
                  <a:pt x="4292" y="54368"/>
                </a:lnTo>
                <a:lnTo>
                  <a:pt x="9994" y="59334"/>
                </a:lnTo>
                <a:lnTo>
                  <a:pt x="24485" y="71716"/>
                </a:lnTo>
                <a:lnTo>
                  <a:pt x="33629" y="62572"/>
                </a:lnTo>
                <a:close/>
              </a:path>
              <a:path w="606425" h="149860">
                <a:moveTo>
                  <a:pt x="38201" y="25908"/>
                </a:moveTo>
                <a:lnTo>
                  <a:pt x="31356" y="19342"/>
                </a:lnTo>
                <a:lnTo>
                  <a:pt x="24663" y="13335"/>
                </a:lnTo>
                <a:lnTo>
                  <a:pt x="18262" y="7912"/>
                </a:lnTo>
                <a:lnTo>
                  <a:pt x="12293" y="3048"/>
                </a:lnTo>
                <a:lnTo>
                  <a:pt x="4673" y="12192"/>
                </a:lnTo>
                <a:lnTo>
                  <a:pt x="9550" y="16205"/>
                </a:lnTo>
                <a:lnTo>
                  <a:pt x="15138" y="21348"/>
                </a:lnTo>
                <a:lnTo>
                  <a:pt x="21602" y="27660"/>
                </a:lnTo>
                <a:lnTo>
                  <a:pt x="29057" y="35140"/>
                </a:lnTo>
                <a:lnTo>
                  <a:pt x="32105" y="32092"/>
                </a:lnTo>
                <a:lnTo>
                  <a:pt x="35153" y="28956"/>
                </a:lnTo>
                <a:lnTo>
                  <a:pt x="38201" y="25908"/>
                </a:lnTo>
                <a:close/>
              </a:path>
              <a:path w="606425" h="149860">
                <a:moveTo>
                  <a:pt x="74879" y="30568"/>
                </a:moveTo>
                <a:lnTo>
                  <a:pt x="67437" y="21996"/>
                </a:lnTo>
                <a:lnTo>
                  <a:pt x="61150" y="14871"/>
                </a:lnTo>
                <a:lnTo>
                  <a:pt x="56007" y="9486"/>
                </a:lnTo>
                <a:lnTo>
                  <a:pt x="52006" y="6096"/>
                </a:lnTo>
                <a:lnTo>
                  <a:pt x="42773" y="12192"/>
                </a:lnTo>
                <a:lnTo>
                  <a:pt x="46799" y="16459"/>
                </a:lnTo>
                <a:lnTo>
                  <a:pt x="51803" y="22301"/>
                </a:lnTo>
                <a:lnTo>
                  <a:pt x="57645" y="29591"/>
                </a:lnTo>
                <a:lnTo>
                  <a:pt x="64198" y="38188"/>
                </a:lnTo>
                <a:lnTo>
                  <a:pt x="74879" y="30568"/>
                </a:lnTo>
                <a:close/>
              </a:path>
              <a:path w="606425" h="149860">
                <a:moveTo>
                  <a:pt x="139077" y="44284"/>
                </a:moveTo>
                <a:lnTo>
                  <a:pt x="126784" y="44284"/>
                </a:lnTo>
                <a:lnTo>
                  <a:pt x="126784" y="54952"/>
                </a:lnTo>
                <a:lnTo>
                  <a:pt x="126784" y="73240"/>
                </a:lnTo>
                <a:lnTo>
                  <a:pt x="126784" y="83908"/>
                </a:lnTo>
                <a:lnTo>
                  <a:pt x="126784" y="102298"/>
                </a:lnTo>
                <a:lnTo>
                  <a:pt x="56578" y="102298"/>
                </a:lnTo>
                <a:lnTo>
                  <a:pt x="56578" y="83908"/>
                </a:lnTo>
                <a:lnTo>
                  <a:pt x="126784" y="83908"/>
                </a:lnTo>
                <a:lnTo>
                  <a:pt x="126784" y="73240"/>
                </a:lnTo>
                <a:lnTo>
                  <a:pt x="56578" y="73240"/>
                </a:lnTo>
                <a:lnTo>
                  <a:pt x="56578" y="54952"/>
                </a:lnTo>
                <a:lnTo>
                  <a:pt x="126784" y="54952"/>
                </a:lnTo>
                <a:lnTo>
                  <a:pt x="126784" y="44284"/>
                </a:lnTo>
                <a:lnTo>
                  <a:pt x="99352" y="44284"/>
                </a:lnTo>
                <a:lnTo>
                  <a:pt x="99352" y="1524"/>
                </a:lnTo>
                <a:lnTo>
                  <a:pt x="87058" y="1524"/>
                </a:lnTo>
                <a:lnTo>
                  <a:pt x="87058" y="44284"/>
                </a:lnTo>
                <a:lnTo>
                  <a:pt x="45821" y="44284"/>
                </a:lnTo>
                <a:lnTo>
                  <a:pt x="45821" y="148018"/>
                </a:lnTo>
                <a:lnTo>
                  <a:pt x="56578" y="148018"/>
                </a:lnTo>
                <a:lnTo>
                  <a:pt x="56578" y="112966"/>
                </a:lnTo>
                <a:lnTo>
                  <a:pt x="126784" y="112966"/>
                </a:lnTo>
                <a:lnTo>
                  <a:pt x="126784" y="132778"/>
                </a:lnTo>
                <a:lnTo>
                  <a:pt x="123736" y="135826"/>
                </a:lnTo>
                <a:lnTo>
                  <a:pt x="103924" y="135826"/>
                </a:lnTo>
                <a:lnTo>
                  <a:pt x="93256" y="134302"/>
                </a:lnTo>
                <a:lnTo>
                  <a:pt x="96304" y="143446"/>
                </a:lnTo>
                <a:lnTo>
                  <a:pt x="96304" y="146494"/>
                </a:lnTo>
                <a:lnTo>
                  <a:pt x="132880" y="146494"/>
                </a:lnTo>
                <a:lnTo>
                  <a:pt x="139077" y="141922"/>
                </a:lnTo>
                <a:lnTo>
                  <a:pt x="139077" y="135826"/>
                </a:lnTo>
                <a:lnTo>
                  <a:pt x="139077" y="112966"/>
                </a:lnTo>
                <a:lnTo>
                  <a:pt x="139077" y="102298"/>
                </a:lnTo>
                <a:lnTo>
                  <a:pt x="139077" y="83908"/>
                </a:lnTo>
                <a:lnTo>
                  <a:pt x="139077" y="73240"/>
                </a:lnTo>
                <a:lnTo>
                  <a:pt x="139077" y="54952"/>
                </a:lnTo>
                <a:lnTo>
                  <a:pt x="139077" y="44284"/>
                </a:lnTo>
                <a:close/>
              </a:path>
              <a:path w="606425" h="149860">
                <a:moveTo>
                  <a:pt x="142113" y="13716"/>
                </a:moveTo>
                <a:lnTo>
                  <a:pt x="131356" y="6096"/>
                </a:lnTo>
                <a:lnTo>
                  <a:pt x="126517" y="12700"/>
                </a:lnTo>
                <a:lnTo>
                  <a:pt x="121259" y="18872"/>
                </a:lnTo>
                <a:lnTo>
                  <a:pt x="115709" y="24790"/>
                </a:lnTo>
                <a:lnTo>
                  <a:pt x="110020" y="30568"/>
                </a:lnTo>
                <a:lnTo>
                  <a:pt x="119164" y="38188"/>
                </a:lnTo>
                <a:lnTo>
                  <a:pt x="125742" y="31546"/>
                </a:lnTo>
                <a:lnTo>
                  <a:pt x="131775" y="25349"/>
                </a:lnTo>
                <a:lnTo>
                  <a:pt x="137236" y="19456"/>
                </a:lnTo>
                <a:lnTo>
                  <a:pt x="142113" y="13716"/>
                </a:lnTo>
                <a:close/>
              </a:path>
              <a:path w="606425" h="149860">
                <a:moveTo>
                  <a:pt x="205308" y="102362"/>
                </a:moveTo>
                <a:lnTo>
                  <a:pt x="205092" y="97866"/>
                </a:lnTo>
                <a:lnTo>
                  <a:pt x="204978" y="95707"/>
                </a:lnTo>
                <a:lnTo>
                  <a:pt x="204851" y="93294"/>
                </a:lnTo>
                <a:lnTo>
                  <a:pt x="190982" y="61048"/>
                </a:lnTo>
                <a:lnTo>
                  <a:pt x="203174" y="21336"/>
                </a:lnTo>
                <a:lnTo>
                  <a:pt x="203174" y="10668"/>
                </a:lnTo>
                <a:lnTo>
                  <a:pt x="158877" y="10668"/>
                </a:lnTo>
                <a:lnTo>
                  <a:pt x="158877" y="148018"/>
                </a:lnTo>
                <a:lnTo>
                  <a:pt x="171069" y="148018"/>
                </a:lnTo>
                <a:lnTo>
                  <a:pt x="171069" y="21336"/>
                </a:lnTo>
                <a:lnTo>
                  <a:pt x="190982" y="21336"/>
                </a:lnTo>
                <a:lnTo>
                  <a:pt x="188645" y="30848"/>
                </a:lnTo>
                <a:lnTo>
                  <a:pt x="186016" y="41046"/>
                </a:lnTo>
                <a:lnTo>
                  <a:pt x="182841" y="51904"/>
                </a:lnTo>
                <a:lnTo>
                  <a:pt x="178689" y="64096"/>
                </a:lnTo>
                <a:lnTo>
                  <a:pt x="183883" y="70942"/>
                </a:lnTo>
                <a:lnTo>
                  <a:pt x="195529" y="102362"/>
                </a:lnTo>
                <a:lnTo>
                  <a:pt x="192506" y="109918"/>
                </a:lnTo>
                <a:lnTo>
                  <a:pt x="186410" y="111442"/>
                </a:lnTo>
                <a:lnTo>
                  <a:pt x="177177" y="111442"/>
                </a:lnTo>
                <a:lnTo>
                  <a:pt x="172605" y="109918"/>
                </a:lnTo>
                <a:lnTo>
                  <a:pt x="172605" y="114490"/>
                </a:lnTo>
                <a:lnTo>
                  <a:pt x="174015" y="117335"/>
                </a:lnTo>
                <a:lnTo>
                  <a:pt x="174117" y="117538"/>
                </a:lnTo>
                <a:lnTo>
                  <a:pt x="175641" y="122110"/>
                </a:lnTo>
                <a:lnTo>
                  <a:pt x="181838" y="123634"/>
                </a:lnTo>
                <a:lnTo>
                  <a:pt x="186410" y="122110"/>
                </a:lnTo>
                <a:lnTo>
                  <a:pt x="189458" y="122110"/>
                </a:lnTo>
                <a:lnTo>
                  <a:pt x="197408" y="118402"/>
                </a:lnTo>
                <a:lnTo>
                  <a:pt x="202793" y="111810"/>
                </a:lnTo>
                <a:lnTo>
                  <a:pt x="202882" y="111442"/>
                </a:lnTo>
                <a:lnTo>
                  <a:pt x="205308" y="102362"/>
                </a:lnTo>
                <a:close/>
              </a:path>
              <a:path w="606425" h="149860">
                <a:moveTo>
                  <a:pt x="300901" y="24384"/>
                </a:moveTo>
                <a:lnTo>
                  <a:pt x="255079" y="24384"/>
                </a:lnTo>
                <a:lnTo>
                  <a:pt x="261175" y="21336"/>
                </a:lnTo>
                <a:lnTo>
                  <a:pt x="252031" y="6096"/>
                </a:lnTo>
                <a:lnTo>
                  <a:pt x="247459" y="0"/>
                </a:lnTo>
                <a:lnTo>
                  <a:pt x="236804" y="7620"/>
                </a:lnTo>
                <a:lnTo>
                  <a:pt x="245948" y="19812"/>
                </a:lnTo>
                <a:lnTo>
                  <a:pt x="248983" y="24384"/>
                </a:lnTo>
                <a:lnTo>
                  <a:pt x="204698" y="24384"/>
                </a:lnTo>
                <a:lnTo>
                  <a:pt x="204698" y="36664"/>
                </a:lnTo>
                <a:lnTo>
                  <a:pt x="227647" y="36664"/>
                </a:lnTo>
                <a:lnTo>
                  <a:pt x="227076" y="58699"/>
                </a:lnTo>
                <a:lnTo>
                  <a:pt x="225564" y="76098"/>
                </a:lnTo>
                <a:lnTo>
                  <a:pt x="225501" y="76885"/>
                </a:lnTo>
                <a:lnTo>
                  <a:pt x="223062" y="91363"/>
                </a:lnTo>
                <a:lnTo>
                  <a:pt x="201282" y="131445"/>
                </a:lnTo>
                <a:lnTo>
                  <a:pt x="190982" y="138874"/>
                </a:lnTo>
                <a:lnTo>
                  <a:pt x="194030" y="143446"/>
                </a:lnTo>
                <a:lnTo>
                  <a:pt x="195554" y="146494"/>
                </a:lnTo>
                <a:lnTo>
                  <a:pt x="198602" y="149542"/>
                </a:lnTo>
                <a:lnTo>
                  <a:pt x="214871" y="135229"/>
                </a:lnTo>
                <a:lnTo>
                  <a:pt x="227025" y="117335"/>
                </a:lnTo>
                <a:lnTo>
                  <a:pt x="234899" y="95707"/>
                </a:lnTo>
                <a:lnTo>
                  <a:pt x="238213" y="70942"/>
                </a:lnTo>
                <a:lnTo>
                  <a:pt x="238315" y="70192"/>
                </a:lnTo>
                <a:lnTo>
                  <a:pt x="276517" y="70192"/>
                </a:lnTo>
                <a:lnTo>
                  <a:pt x="276402" y="77190"/>
                </a:lnTo>
                <a:lnTo>
                  <a:pt x="276275" y="85102"/>
                </a:lnTo>
                <a:lnTo>
                  <a:pt x="276072" y="90004"/>
                </a:lnTo>
                <a:lnTo>
                  <a:pt x="276021" y="91363"/>
                </a:lnTo>
                <a:lnTo>
                  <a:pt x="275932" y="93294"/>
                </a:lnTo>
                <a:lnTo>
                  <a:pt x="275831" y="95707"/>
                </a:lnTo>
                <a:lnTo>
                  <a:pt x="275755" y="97866"/>
                </a:lnTo>
                <a:lnTo>
                  <a:pt x="275285" y="107403"/>
                </a:lnTo>
                <a:lnTo>
                  <a:pt x="275221" y="108648"/>
                </a:lnTo>
                <a:lnTo>
                  <a:pt x="275107" y="113157"/>
                </a:lnTo>
                <a:lnTo>
                  <a:pt x="274993" y="117538"/>
                </a:lnTo>
                <a:lnTo>
                  <a:pt x="273469" y="126682"/>
                </a:lnTo>
                <a:lnTo>
                  <a:pt x="268795" y="132778"/>
                </a:lnTo>
                <a:lnTo>
                  <a:pt x="253568" y="132778"/>
                </a:lnTo>
                <a:lnTo>
                  <a:pt x="245948" y="131254"/>
                </a:lnTo>
                <a:lnTo>
                  <a:pt x="236804" y="131254"/>
                </a:lnTo>
                <a:lnTo>
                  <a:pt x="239839" y="140398"/>
                </a:lnTo>
                <a:lnTo>
                  <a:pt x="239839" y="143446"/>
                </a:lnTo>
                <a:lnTo>
                  <a:pt x="262712" y="143446"/>
                </a:lnTo>
                <a:lnTo>
                  <a:pt x="286004" y="114490"/>
                </a:lnTo>
                <a:lnTo>
                  <a:pt x="286118" y="113157"/>
                </a:lnTo>
                <a:lnTo>
                  <a:pt x="286219" y="111810"/>
                </a:lnTo>
                <a:lnTo>
                  <a:pt x="286245" y="111442"/>
                </a:lnTo>
                <a:lnTo>
                  <a:pt x="286359" y="109918"/>
                </a:lnTo>
                <a:lnTo>
                  <a:pt x="286461" y="108648"/>
                </a:lnTo>
                <a:lnTo>
                  <a:pt x="286562" y="107403"/>
                </a:lnTo>
                <a:lnTo>
                  <a:pt x="286981" y="97866"/>
                </a:lnTo>
                <a:lnTo>
                  <a:pt x="288709" y="59524"/>
                </a:lnTo>
                <a:lnTo>
                  <a:pt x="238315" y="59524"/>
                </a:lnTo>
                <a:lnTo>
                  <a:pt x="239801" y="52082"/>
                </a:lnTo>
                <a:lnTo>
                  <a:pt x="239839" y="36664"/>
                </a:lnTo>
                <a:lnTo>
                  <a:pt x="300901" y="36664"/>
                </a:lnTo>
                <a:lnTo>
                  <a:pt x="300901" y="24384"/>
                </a:lnTo>
                <a:close/>
              </a:path>
              <a:path w="606425" h="149860">
                <a:moveTo>
                  <a:pt x="369671" y="10668"/>
                </a:moveTo>
                <a:lnTo>
                  <a:pt x="360527" y="10668"/>
                </a:lnTo>
                <a:lnTo>
                  <a:pt x="360527" y="19812"/>
                </a:lnTo>
                <a:lnTo>
                  <a:pt x="360527" y="39712"/>
                </a:lnTo>
                <a:lnTo>
                  <a:pt x="328422" y="39712"/>
                </a:lnTo>
                <a:lnTo>
                  <a:pt x="328422" y="19812"/>
                </a:lnTo>
                <a:lnTo>
                  <a:pt x="360527" y="19812"/>
                </a:lnTo>
                <a:lnTo>
                  <a:pt x="360527" y="10668"/>
                </a:lnTo>
                <a:lnTo>
                  <a:pt x="317766" y="10668"/>
                </a:lnTo>
                <a:lnTo>
                  <a:pt x="317766" y="54952"/>
                </a:lnTo>
                <a:lnTo>
                  <a:pt x="328422" y="54952"/>
                </a:lnTo>
                <a:lnTo>
                  <a:pt x="328422" y="48856"/>
                </a:lnTo>
                <a:lnTo>
                  <a:pt x="360527" y="48856"/>
                </a:lnTo>
                <a:lnTo>
                  <a:pt x="360527" y="53428"/>
                </a:lnTo>
                <a:lnTo>
                  <a:pt x="369671" y="53428"/>
                </a:lnTo>
                <a:lnTo>
                  <a:pt x="369671" y="48856"/>
                </a:lnTo>
                <a:lnTo>
                  <a:pt x="369671" y="39712"/>
                </a:lnTo>
                <a:lnTo>
                  <a:pt x="369671" y="19812"/>
                </a:lnTo>
                <a:lnTo>
                  <a:pt x="369671" y="10668"/>
                </a:lnTo>
                <a:close/>
              </a:path>
              <a:path w="606425" h="149860">
                <a:moveTo>
                  <a:pt x="438340" y="10668"/>
                </a:moveTo>
                <a:lnTo>
                  <a:pt x="429196" y="10668"/>
                </a:lnTo>
                <a:lnTo>
                  <a:pt x="429196" y="19812"/>
                </a:lnTo>
                <a:lnTo>
                  <a:pt x="429196" y="39712"/>
                </a:lnTo>
                <a:lnTo>
                  <a:pt x="397103" y="39712"/>
                </a:lnTo>
                <a:lnTo>
                  <a:pt x="397103" y="19812"/>
                </a:lnTo>
                <a:lnTo>
                  <a:pt x="429196" y="19812"/>
                </a:lnTo>
                <a:lnTo>
                  <a:pt x="429196" y="10668"/>
                </a:lnTo>
                <a:lnTo>
                  <a:pt x="386435" y="10668"/>
                </a:lnTo>
                <a:lnTo>
                  <a:pt x="386435" y="53428"/>
                </a:lnTo>
                <a:lnTo>
                  <a:pt x="397103" y="53428"/>
                </a:lnTo>
                <a:lnTo>
                  <a:pt x="397103" y="48856"/>
                </a:lnTo>
                <a:lnTo>
                  <a:pt x="407873" y="48856"/>
                </a:lnTo>
                <a:lnTo>
                  <a:pt x="429196" y="48856"/>
                </a:lnTo>
                <a:lnTo>
                  <a:pt x="429196" y="54952"/>
                </a:lnTo>
                <a:lnTo>
                  <a:pt x="438340" y="54952"/>
                </a:lnTo>
                <a:lnTo>
                  <a:pt x="438340" y="48856"/>
                </a:lnTo>
                <a:lnTo>
                  <a:pt x="438340" y="39712"/>
                </a:lnTo>
                <a:lnTo>
                  <a:pt x="438340" y="19812"/>
                </a:lnTo>
                <a:lnTo>
                  <a:pt x="438340" y="10668"/>
                </a:lnTo>
                <a:close/>
              </a:path>
              <a:path w="606425" h="149860">
                <a:moveTo>
                  <a:pt x="453682" y="90004"/>
                </a:moveTo>
                <a:lnTo>
                  <a:pt x="432714" y="89776"/>
                </a:lnTo>
                <a:lnTo>
                  <a:pt x="415632" y="86956"/>
                </a:lnTo>
                <a:lnTo>
                  <a:pt x="402285" y="81864"/>
                </a:lnTo>
                <a:lnTo>
                  <a:pt x="392531" y="74764"/>
                </a:lnTo>
                <a:lnTo>
                  <a:pt x="449008" y="74764"/>
                </a:lnTo>
                <a:lnTo>
                  <a:pt x="449008" y="64096"/>
                </a:lnTo>
                <a:lnTo>
                  <a:pt x="421576" y="64096"/>
                </a:lnTo>
                <a:lnTo>
                  <a:pt x="424637" y="61048"/>
                </a:lnTo>
                <a:lnTo>
                  <a:pt x="420065" y="56476"/>
                </a:lnTo>
                <a:lnTo>
                  <a:pt x="413956" y="53428"/>
                </a:lnTo>
                <a:lnTo>
                  <a:pt x="407873" y="48856"/>
                </a:lnTo>
                <a:lnTo>
                  <a:pt x="401675" y="56476"/>
                </a:lnTo>
                <a:lnTo>
                  <a:pt x="404723" y="59524"/>
                </a:lnTo>
                <a:lnTo>
                  <a:pt x="409384" y="61048"/>
                </a:lnTo>
                <a:lnTo>
                  <a:pt x="413956" y="64096"/>
                </a:lnTo>
                <a:lnTo>
                  <a:pt x="381863" y="64096"/>
                </a:lnTo>
                <a:lnTo>
                  <a:pt x="381863" y="61048"/>
                </a:lnTo>
                <a:lnTo>
                  <a:pt x="383387" y="56476"/>
                </a:lnTo>
                <a:lnTo>
                  <a:pt x="383387" y="53428"/>
                </a:lnTo>
                <a:lnTo>
                  <a:pt x="372719" y="51904"/>
                </a:lnTo>
                <a:lnTo>
                  <a:pt x="372719" y="56476"/>
                </a:lnTo>
                <a:lnTo>
                  <a:pt x="371195" y="61048"/>
                </a:lnTo>
                <a:lnTo>
                  <a:pt x="369671" y="64096"/>
                </a:lnTo>
                <a:lnTo>
                  <a:pt x="310045" y="64096"/>
                </a:lnTo>
                <a:lnTo>
                  <a:pt x="310045" y="74764"/>
                </a:lnTo>
                <a:lnTo>
                  <a:pt x="363575" y="74764"/>
                </a:lnTo>
                <a:lnTo>
                  <a:pt x="356362" y="80175"/>
                </a:lnTo>
                <a:lnTo>
                  <a:pt x="344043" y="84861"/>
                </a:lnTo>
                <a:lnTo>
                  <a:pt x="326567" y="88696"/>
                </a:lnTo>
                <a:lnTo>
                  <a:pt x="303949" y="91528"/>
                </a:lnTo>
                <a:lnTo>
                  <a:pt x="306997" y="96100"/>
                </a:lnTo>
                <a:lnTo>
                  <a:pt x="308521" y="99250"/>
                </a:lnTo>
                <a:lnTo>
                  <a:pt x="310045" y="102298"/>
                </a:lnTo>
                <a:lnTo>
                  <a:pt x="314617" y="102298"/>
                </a:lnTo>
                <a:lnTo>
                  <a:pt x="317766" y="100774"/>
                </a:lnTo>
                <a:lnTo>
                  <a:pt x="317766" y="146494"/>
                </a:lnTo>
                <a:lnTo>
                  <a:pt x="328422" y="146494"/>
                </a:lnTo>
                <a:lnTo>
                  <a:pt x="328422" y="138874"/>
                </a:lnTo>
                <a:lnTo>
                  <a:pt x="360527" y="138874"/>
                </a:lnTo>
                <a:lnTo>
                  <a:pt x="360527" y="146494"/>
                </a:lnTo>
                <a:lnTo>
                  <a:pt x="369671" y="146494"/>
                </a:lnTo>
                <a:lnTo>
                  <a:pt x="369671" y="138874"/>
                </a:lnTo>
                <a:lnTo>
                  <a:pt x="369671" y="129730"/>
                </a:lnTo>
                <a:lnTo>
                  <a:pt x="369671" y="109918"/>
                </a:lnTo>
                <a:lnTo>
                  <a:pt x="369671" y="100774"/>
                </a:lnTo>
                <a:lnTo>
                  <a:pt x="360527" y="100774"/>
                </a:lnTo>
                <a:lnTo>
                  <a:pt x="360527" y="109918"/>
                </a:lnTo>
                <a:lnTo>
                  <a:pt x="360527" y="129730"/>
                </a:lnTo>
                <a:lnTo>
                  <a:pt x="328422" y="129730"/>
                </a:lnTo>
                <a:lnTo>
                  <a:pt x="328422" y="109918"/>
                </a:lnTo>
                <a:lnTo>
                  <a:pt x="360527" y="109918"/>
                </a:lnTo>
                <a:lnTo>
                  <a:pt x="360527" y="100774"/>
                </a:lnTo>
                <a:lnTo>
                  <a:pt x="322338" y="100774"/>
                </a:lnTo>
                <a:lnTo>
                  <a:pt x="342912" y="95605"/>
                </a:lnTo>
                <a:lnTo>
                  <a:pt x="358952" y="89446"/>
                </a:lnTo>
                <a:lnTo>
                  <a:pt x="370408" y="82461"/>
                </a:lnTo>
                <a:lnTo>
                  <a:pt x="377291" y="74764"/>
                </a:lnTo>
                <a:lnTo>
                  <a:pt x="378815" y="74764"/>
                </a:lnTo>
                <a:lnTo>
                  <a:pt x="387400" y="83959"/>
                </a:lnTo>
                <a:lnTo>
                  <a:pt x="399427" y="91160"/>
                </a:lnTo>
                <a:lnTo>
                  <a:pt x="414883" y="96672"/>
                </a:lnTo>
                <a:lnTo>
                  <a:pt x="433768" y="100774"/>
                </a:lnTo>
                <a:lnTo>
                  <a:pt x="429196" y="100774"/>
                </a:lnTo>
                <a:lnTo>
                  <a:pt x="429196" y="109918"/>
                </a:lnTo>
                <a:lnTo>
                  <a:pt x="429196" y="129730"/>
                </a:lnTo>
                <a:lnTo>
                  <a:pt x="397103" y="129730"/>
                </a:lnTo>
                <a:lnTo>
                  <a:pt x="397103" y="109918"/>
                </a:lnTo>
                <a:lnTo>
                  <a:pt x="429196" y="109918"/>
                </a:lnTo>
                <a:lnTo>
                  <a:pt x="429196" y="100774"/>
                </a:lnTo>
                <a:lnTo>
                  <a:pt x="386435" y="100774"/>
                </a:lnTo>
                <a:lnTo>
                  <a:pt x="386435" y="146494"/>
                </a:lnTo>
                <a:lnTo>
                  <a:pt x="397103" y="146494"/>
                </a:lnTo>
                <a:lnTo>
                  <a:pt x="397103" y="138874"/>
                </a:lnTo>
                <a:lnTo>
                  <a:pt x="429196" y="138874"/>
                </a:lnTo>
                <a:lnTo>
                  <a:pt x="429196" y="146494"/>
                </a:lnTo>
                <a:lnTo>
                  <a:pt x="439864" y="146494"/>
                </a:lnTo>
                <a:lnTo>
                  <a:pt x="439864" y="138874"/>
                </a:lnTo>
                <a:lnTo>
                  <a:pt x="439864" y="129730"/>
                </a:lnTo>
                <a:lnTo>
                  <a:pt x="439864" y="109918"/>
                </a:lnTo>
                <a:lnTo>
                  <a:pt x="439864" y="100774"/>
                </a:lnTo>
                <a:lnTo>
                  <a:pt x="441401" y="100774"/>
                </a:lnTo>
                <a:lnTo>
                  <a:pt x="444436" y="102298"/>
                </a:lnTo>
                <a:lnTo>
                  <a:pt x="447484" y="102298"/>
                </a:lnTo>
                <a:lnTo>
                  <a:pt x="449008" y="97726"/>
                </a:lnTo>
                <a:lnTo>
                  <a:pt x="450634" y="94576"/>
                </a:lnTo>
                <a:lnTo>
                  <a:pt x="453682" y="90004"/>
                </a:lnTo>
                <a:close/>
              </a:path>
              <a:path w="606425" h="149860">
                <a:moveTo>
                  <a:pt x="525399" y="80860"/>
                </a:moveTo>
                <a:lnTo>
                  <a:pt x="511683" y="67144"/>
                </a:lnTo>
                <a:lnTo>
                  <a:pt x="508635" y="64096"/>
                </a:lnTo>
                <a:lnTo>
                  <a:pt x="502539" y="58000"/>
                </a:lnTo>
                <a:lnTo>
                  <a:pt x="496455" y="64096"/>
                </a:lnTo>
                <a:lnTo>
                  <a:pt x="496455" y="42760"/>
                </a:lnTo>
                <a:lnTo>
                  <a:pt x="517791" y="42760"/>
                </a:lnTo>
                <a:lnTo>
                  <a:pt x="517791" y="33616"/>
                </a:lnTo>
                <a:lnTo>
                  <a:pt x="496455" y="33616"/>
                </a:lnTo>
                <a:lnTo>
                  <a:pt x="496455" y="3048"/>
                </a:lnTo>
                <a:lnTo>
                  <a:pt x="484162" y="3048"/>
                </a:lnTo>
                <a:lnTo>
                  <a:pt x="484162" y="33616"/>
                </a:lnTo>
                <a:lnTo>
                  <a:pt x="459778" y="33616"/>
                </a:lnTo>
                <a:lnTo>
                  <a:pt x="459778" y="42760"/>
                </a:lnTo>
                <a:lnTo>
                  <a:pt x="482638" y="42760"/>
                </a:lnTo>
                <a:lnTo>
                  <a:pt x="478370" y="57340"/>
                </a:lnTo>
                <a:lnTo>
                  <a:pt x="472528" y="71348"/>
                </a:lnTo>
                <a:lnTo>
                  <a:pt x="465277" y="84810"/>
                </a:lnTo>
                <a:lnTo>
                  <a:pt x="456730" y="97726"/>
                </a:lnTo>
                <a:lnTo>
                  <a:pt x="459778" y="102298"/>
                </a:lnTo>
                <a:lnTo>
                  <a:pt x="461302" y="106870"/>
                </a:lnTo>
                <a:lnTo>
                  <a:pt x="462826" y="109918"/>
                </a:lnTo>
                <a:lnTo>
                  <a:pt x="469150" y="101092"/>
                </a:lnTo>
                <a:lnTo>
                  <a:pt x="474637" y="90817"/>
                </a:lnTo>
                <a:lnTo>
                  <a:pt x="479539" y="79400"/>
                </a:lnTo>
                <a:lnTo>
                  <a:pt x="484162" y="67144"/>
                </a:lnTo>
                <a:lnTo>
                  <a:pt x="484162" y="148018"/>
                </a:lnTo>
                <a:lnTo>
                  <a:pt x="496455" y="148018"/>
                </a:lnTo>
                <a:lnTo>
                  <a:pt x="496455" y="67144"/>
                </a:lnTo>
                <a:lnTo>
                  <a:pt x="501256" y="71983"/>
                </a:lnTo>
                <a:lnTo>
                  <a:pt x="506349" y="77241"/>
                </a:lnTo>
                <a:lnTo>
                  <a:pt x="511441" y="82791"/>
                </a:lnTo>
                <a:lnTo>
                  <a:pt x="516255" y="88480"/>
                </a:lnTo>
                <a:lnTo>
                  <a:pt x="525399" y="80860"/>
                </a:lnTo>
                <a:close/>
              </a:path>
              <a:path w="606425" h="149860">
                <a:moveTo>
                  <a:pt x="606361" y="33616"/>
                </a:moveTo>
                <a:lnTo>
                  <a:pt x="585025" y="33616"/>
                </a:lnTo>
                <a:lnTo>
                  <a:pt x="585025" y="3048"/>
                </a:lnTo>
                <a:lnTo>
                  <a:pt x="572744" y="3048"/>
                </a:lnTo>
                <a:lnTo>
                  <a:pt x="572744" y="33616"/>
                </a:lnTo>
                <a:lnTo>
                  <a:pt x="523875" y="33616"/>
                </a:lnTo>
                <a:lnTo>
                  <a:pt x="523875" y="44284"/>
                </a:lnTo>
                <a:lnTo>
                  <a:pt x="566648" y="44284"/>
                </a:lnTo>
                <a:lnTo>
                  <a:pt x="556082" y="65163"/>
                </a:lnTo>
                <a:lnTo>
                  <a:pt x="542785" y="84340"/>
                </a:lnTo>
                <a:lnTo>
                  <a:pt x="526910" y="101815"/>
                </a:lnTo>
                <a:lnTo>
                  <a:pt x="508635" y="117538"/>
                </a:lnTo>
                <a:lnTo>
                  <a:pt x="517791" y="126682"/>
                </a:lnTo>
                <a:lnTo>
                  <a:pt x="534987" y="111213"/>
                </a:lnTo>
                <a:lnTo>
                  <a:pt x="549871" y="94437"/>
                </a:lnTo>
                <a:lnTo>
                  <a:pt x="562444" y="76238"/>
                </a:lnTo>
                <a:lnTo>
                  <a:pt x="572744" y="56476"/>
                </a:lnTo>
                <a:lnTo>
                  <a:pt x="572744" y="129730"/>
                </a:lnTo>
                <a:lnTo>
                  <a:pt x="569696" y="132778"/>
                </a:lnTo>
                <a:lnTo>
                  <a:pt x="539127" y="132778"/>
                </a:lnTo>
                <a:lnTo>
                  <a:pt x="540740" y="137350"/>
                </a:lnTo>
                <a:lnTo>
                  <a:pt x="540740" y="141922"/>
                </a:lnTo>
                <a:lnTo>
                  <a:pt x="542264" y="144970"/>
                </a:lnTo>
                <a:lnTo>
                  <a:pt x="565124" y="144970"/>
                </a:lnTo>
                <a:lnTo>
                  <a:pt x="573366" y="143814"/>
                </a:lnTo>
                <a:lnTo>
                  <a:pt x="579640" y="140208"/>
                </a:lnTo>
                <a:lnTo>
                  <a:pt x="583628" y="134048"/>
                </a:lnTo>
                <a:lnTo>
                  <a:pt x="585025" y="125158"/>
                </a:lnTo>
                <a:lnTo>
                  <a:pt x="585025" y="56476"/>
                </a:lnTo>
                <a:lnTo>
                  <a:pt x="585025" y="44284"/>
                </a:lnTo>
                <a:lnTo>
                  <a:pt x="606361" y="44284"/>
                </a:lnTo>
                <a:lnTo>
                  <a:pt x="606361" y="336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883854" y="2141130"/>
            <a:ext cx="759460" cy="148590"/>
          </a:xfrm>
          <a:custGeom>
            <a:avLst/>
            <a:gdLst/>
            <a:ahLst/>
            <a:cxnLst/>
            <a:rect l="l" t="t" r="r" b="b"/>
            <a:pathLst>
              <a:path w="759460" h="148589">
                <a:moveTo>
                  <a:pt x="148107" y="67271"/>
                </a:moveTo>
                <a:lnTo>
                  <a:pt x="80962" y="67271"/>
                </a:lnTo>
                <a:lnTo>
                  <a:pt x="80962" y="24091"/>
                </a:lnTo>
                <a:lnTo>
                  <a:pt x="135915" y="24091"/>
                </a:lnTo>
                <a:lnTo>
                  <a:pt x="135915" y="12661"/>
                </a:lnTo>
                <a:lnTo>
                  <a:pt x="12192" y="12661"/>
                </a:lnTo>
                <a:lnTo>
                  <a:pt x="12192" y="24091"/>
                </a:lnTo>
                <a:lnTo>
                  <a:pt x="67246" y="24091"/>
                </a:lnTo>
                <a:lnTo>
                  <a:pt x="67246" y="67271"/>
                </a:lnTo>
                <a:lnTo>
                  <a:pt x="0" y="67271"/>
                </a:lnTo>
                <a:lnTo>
                  <a:pt x="0" y="77431"/>
                </a:lnTo>
                <a:lnTo>
                  <a:pt x="67246" y="77431"/>
                </a:lnTo>
                <a:lnTo>
                  <a:pt x="67246" y="148551"/>
                </a:lnTo>
                <a:lnTo>
                  <a:pt x="80962" y="148551"/>
                </a:lnTo>
                <a:lnTo>
                  <a:pt x="80962" y="77431"/>
                </a:lnTo>
                <a:lnTo>
                  <a:pt x="148107" y="77431"/>
                </a:lnTo>
                <a:lnTo>
                  <a:pt x="148107" y="67271"/>
                </a:lnTo>
                <a:close/>
              </a:path>
              <a:path w="759460" h="148589">
                <a:moveTo>
                  <a:pt x="174117" y="44284"/>
                </a:moveTo>
                <a:lnTo>
                  <a:pt x="170091" y="33693"/>
                </a:lnTo>
                <a:lnTo>
                  <a:pt x="167068" y="24968"/>
                </a:lnTo>
                <a:lnTo>
                  <a:pt x="163449" y="13716"/>
                </a:lnTo>
                <a:lnTo>
                  <a:pt x="154203" y="16764"/>
                </a:lnTo>
                <a:lnTo>
                  <a:pt x="155651" y="21120"/>
                </a:lnTo>
                <a:lnTo>
                  <a:pt x="157683" y="27482"/>
                </a:lnTo>
                <a:lnTo>
                  <a:pt x="160286" y="36131"/>
                </a:lnTo>
                <a:lnTo>
                  <a:pt x="163449" y="47332"/>
                </a:lnTo>
                <a:lnTo>
                  <a:pt x="174117" y="44284"/>
                </a:lnTo>
                <a:close/>
              </a:path>
              <a:path w="759460" h="148589">
                <a:moveTo>
                  <a:pt x="210908" y="99428"/>
                </a:moveTo>
                <a:lnTo>
                  <a:pt x="204470" y="90881"/>
                </a:lnTo>
                <a:lnTo>
                  <a:pt x="199148" y="83908"/>
                </a:lnTo>
                <a:lnTo>
                  <a:pt x="195681" y="79336"/>
                </a:lnTo>
                <a:lnTo>
                  <a:pt x="195275" y="78790"/>
                </a:lnTo>
                <a:lnTo>
                  <a:pt x="192405" y="74764"/>
                </a:lnTo>
                <a:lnTo>
                  <a:pt x="187833" y="79336"/>
                </a:lnTo>
                <a:lnTo>
                  <a:pt x="187833" y="65620"/>
                </a:lnTo>
                <a:lnTo>
                  <a:pt x="207733" y="65620"/>
                </a:lnTo>
                <a:lnTo>
                  <a:pt x="207733" y="59524"/>
                </a:lnTo>
                <a:lnTo>
                  <a:pt x="207733" y="54952"/>
                </a:lnTo>
                <a:lnTo>
                  <a:pt x="187833" y="54952"/>
                </a:lnTo>
                <a:lnTo>
                  <a:pt x="187833" y="3048"/>
                </a:lnTo>
                <a:lnTo>
                  <a:pt x="177165" y="3048"/>
                </a:lnTo>
                <a:lnTo>
                  <a:pt x="177165" y="54952"/>
                </a:lnTo>
                <a:lnTo>
                  <a:pt x="154203" y="54952"/>
                </a:lnTo>
                <a:lnTo>
                  <a:pt x="154203" y="65620"/>
                </a:lnTo>
                <a:lnTo>
                  <a:pt x="175641" y="65620"/>
                </a:lnTo>
                <a:lnTo>
                  <a:pt x="170878" y="78790"/>
                </a:lnTo>
                <a:lnTo>
                  <a:pt x="152793" y="115824"/>
                </a:lnTo>
                <a:lnTo>
                  <a:pt x="152679" y="116014"/>
                </a:lnTo>
                <a:lnTo>
                  <a:pt x="154203" y="119062"/>
                </a:lnTo>
                <a:lnTo>
                  <a:pt x="155740" y="123634"/>
                </a:lnTo>
                <a:lnTo>
                  <a:pt x="157353" y="126682"/>
                </a:lnTo>
                <a:lnTo>
                  <a:pt x="162801" y="118376"/>
                </a:lnTo>
                <a:lnTo>
                  <a:pt x="167817" y="109334"/>
                </a:lnTo>
                <a:lnTo>
                  <a:pt x="172567" y="99428"/>
                </a:lnTo>
                <a:lnTo>
                  <a:pt x="177165" y="88480"/>
                </a:lnTo>
                <a:lnTo>
                  <a:pt x="177165" y="148018"/>
                </a:lnTo>
                <a:lnTo>
                  <a:pt x="187833" y="148018"/>
                </a:lnTo>
                <a:lnTo>
                  <a:pt x="187833" y="88480"/>
                </a:lnTo>
                <a:lnTo>
                  <a:pt x="187833" y="83908"/>
                </a:lnTo>
                <a:lnTo>
                  <a:pt x="190398" y="87896"/>
                </a:lnTo>
                <a:lnTo>
                  <a:pt x="193548" y="92875"/>
                </a:lnTo>
                <a:lnTo>
                  <a:pt x="197294" y="98742"/>
                </a:lnTo>
                <a:lnTo>
                  <a:pt x="201637" y="105346"/>
                </a:lnTo>
                <a:lnTo>
                  <a:pt x="210515" y="99428"/>
                </a:lnTo>
                <a:lnTo>
                  <a:pt x="210908" y="99428"/>
                </a:lnTo>
                <a:close/>
              </a:path>
              <a:path w="759460" h="148589">
                <a:moveTo>
                  <a:pt x="212305" y="15240"/>
                </a:moveTo>
                <a:lnTo>
                  <a:pt x="200025" y="12192"/>
                </a:lnTo>
                <a:lnTo>
                  <a:pt x="198589" y="20218"/>
                </a:lnTo>
                <a:lnTo>
                  <a:pt x="196596" y="28244"/>
                </a:lnTo>
                <a:lnTo>
                  <a:pt x="194068" y="36131"/>
                </a:lnTo>
                <a:lnTo>
                  <a:pt x="190881" y="44284"/>
                </a:lnTo>
                <a:lnTo>
                  <a:pt x="200025" y="47332"/>
                </a:lnTo>
                <a:lnTo>
                  <a:pt x="204343" y="36271"/>
                </a:lnTo>
                <a:lnTo>
                  <a:pt x="206768" y="30149"/>
                </a:lnTo>
                <a:lnTo>
                  <a:pt x="209753" y="22402"/>
                </a:lnTo>
                <a:lnTo>
                  <a:pt x="212305" y="15240"/>
                </a:lnTo>
                <a:close/>
              </a:path>
              <a:path w="759460" h="148589">
                <a:moveTo>
                  <a:pt x="245833" y="12192"/>
                </a:moveTo>
                <a:lnTo>
                  <a:pt x="233641" y="9144"/>
                </a:lnTo>
                <a:lnTo>
                  <a:pt x="229590" y="24130"/>
                </a:lnTo>
                <a:lnTo>
                  <a:pt x="224116" y="37236"/>
                </a:lnTo>
                <a:lnTo>
                  <a:pt x="216916" y="48882"/>
                </a:lnTo>
                <a:lnTo>
                  <a:pt x="207733" y="59524"/>
                </a:lnTo>
                <a:lnTo>
                  <a:pt x="212305" y="62572"/>
                </a:lnTo>
                <a:lnTo>
                  <a:pt x="215353" y="64096"/>
                </a:lnTo>
                <a:lnTo>
                  <a:pt x="218414" y="67144"/>
                </a:lnTo>
                <a:lnTo>
                  <a:pt x="226974" y="55143"/>
                </a:lnTo>
                <a:lnTo>
                  <a:pt x="234403" y="41998"/>
                </a:lnTo>
                <a:lnTo>
                  <a:pt x="240690" y="27686"/>
                </a:lnTo>
                <a:lnTo>
                  <a:pt x="245833" y="12192"/>
                </a:lnTo>
                <a:close/>
              </a:path>
              <a:path w="759460" h="148589">
                <a:moveTo>
                  <a:pt x="285559" y="68668"/>
                </a:moveTo>
                <a:lnTo>
                  <a:pt x="218414" y="68668"/>
                </a:lnTo>
                <a:lnTo>
                  <a:pt x="218414" y="79336"/>
                </a:lnTo>
                <a:lnTo>
                  <a:pt x="233641" y="79336"/>
                </a:lnTo>
                <a:lnTo>
                  <a:pt x="230847" y="98742"/>
                </a:lnTo>
                <a:lnTo>
                  <a:pt x="230733" y="99428"/>
                </a:lnTo>
                <a:lnTo>
                  <a:pt x="224294" y="115824"/>
                </a:lnTo>
                <a:lnTo>
                  <a:pt x="214096" y="128524"/>
                </a:lnTo>
                <a:lnTo>
                  <a:pt x="200025" y="137350"/>
                </a:lnTo>
                <a:lnTo>
                  <a:pt x="204685" y="140398"/>
                </a:lnTo>
                <a:lnTo>
                  <a:pt x="242658" y="101663"/>
                </a:lnTo>
                <a:lnTo>
                  <a:pt x="245833" y="79336"/>
                </a:lnTo>
                <a:lnTo>
                  <a:pt x="273367" y="79336"/>
                </a:lnTo>
                <a:lnTo>
                  <a:pt x="273278" y="83908"/>
                </a:lnTo>
                <a:lnTo>
                  <a:pt x="273227" y="87579"/>
                </a:lnTo>
                <a:lnTo>
                  <a:pt x="273126" y="93383"/>
                </a:lnTo>
                <a:lnTo>
                  <a:pt x="272402" y="109334"/>
                </a:lnTo>
                <a:lnTo>
                  <a:pt x="272072" y="115824"/>
                </a:lnTo>
                <a:lnTo>
                  <a:pt x="271995" y="118376"/>
                </a:lnTo>
                <a:lnTo>
                  <a:pt x="271932" y="120383"/>
                </a:lnTo>
                <a:lnTo>
                  <a:pt x="271843" y="123634"/>
                </a:lnTo>
                <a:lnTo>
                  <a:pt x="270319" y="131254"/>
                </a:lnTo>
                <a:lnTo>
                  <a:pt x="267271" y="135826"/>
                </a:lnTo>
                <a:lnTo>
                  <a:pt x="256603" y="135826"/>
                </a:lnTo>
                <a:lnTo>
                  <a:pt x="250507" y="134302"/>
                </a:lnTo>
                <a:lnTo>
                  <a:pt x="242785" y="132778"/>
                </a:lnTo>
                <a:lnTo>
                  <a:pt x="244309" y="137350"/>
                </a:lnTo>
                <a:lnTo>
                  <a:pt x="244309" y="141922"/>
                </a:lnTo>
                <a:lnTo>
                  <a:pt x="245833" y="146494"/>
                </a:lnTo>
                <a:lnTo>
                  <a:pt x="264223" y="146494"/>
                </a:lnTo>
                <a:lnTo>
                  <a:pt x="272211" y="145097"/>
                </a:lnTo>
                <a:lnTo>
                  <a:pt x="277939" y="140970"/>
                </a:lnTo>
                <a:lnTo>
                  <a:pt x="280568" y="135826"/>
                </a:lnTo>
                <a:lnTo>
                  <a:pt x="281355" y="134302"/>
                </a:lnTo>
                <a:lnTo>
                  <a:pt x="282511" y="125158"/>
                </a:lnTo>
                <a:lnTo>
                  <a:pt x="283375" y="116014"/>
                </a:lnTo>
                <a:lnTo>
                  <a:pt x="283908" y="105524"/>
                </a:lnTo>
                <a:lnTo>
                  <a:pt x="284035" y="103200"/>
                </a:lnTo>
                <a:lnTo>
                  <a:pt x="284416" y="93383"/>
                </a:lnTo>
                <a:lnTo>
                  <a:pt x="284810" y="84112"/>
                </a:lnTo>
                <a:lnTo>
                  <a:pt x="285559" y="68668"/>
                </a:lnTo>
                <a:close/>
              </a:path>
              <a:path w="759460" h="148589">
                <a:moveTo>
                  <a:pt x="299377" y="58000"/>
                </a:moveTo>
                <a:lnTo>
                  <a:pt x="287934" y="45732"/>
                </a:lnTo>
                <a:lnTo>
                  <a:pt x="279095" y="31864"/>
                </a:lnTo>
                <a:lnTo>
                  <a:pt x="273202" y="16764"/>
                </a:lnTo>
                <a:lnTo>
                  <a:pt x="273126" y="16573"/>
                </a:lnTo>
                <a:lnTo>
                  <a:pt x="270319" y="0"/>
                </a:lnTo>
                <a:lnTo>
                  <a:pt x="258127" y="3048"/>
                </a:lnTo>
                <a:lnTo>
                  <a:pt x="262572" y="21120"/>
                </a:lnTo>
                <a:lnTo>
                  <a:pt x="290131" y="65620"/>
                </a:lnTo>
                <a:lnTo>
                  <a:pt x="293268" y="62572"/>
                </a:lnTo>
                <a:lnTo>
                  <a:pt x="296316" y="59524"/>
                </a:lnTo>
                <a:lnTo>
                  <a:pt x="299377" y="58000"/>
                </a:lnTo>
                <a:close/>
              </a:path>
              <a:path w="759460" h="148589">
                <a:moveTo>
                  <a:pt x="349758" y="76288"/>
                </a:moveTo>
                <a:lnTo>
                  <a:pt x="345744" y="70002"/>
                </a:lnTo>
                <a:lnTo>
                  <a:pt x="340601" y="62572"/>
                </a:lnTo>
                <a:lnTo>
                  <a:pt x="334276" y="54000"/>
                </a:lnTo>
                <a:lnTo>
                  <a:pt x="326796" y="44284"/>
                </a:lnTo>
                <a:lnTo>
                  <a:pt x="317665" y="50380"/>
                </a:lnTo>
                <a:lnTo>
                  <a:pt x="323342" y="59270"/>
                </a:lnTo>
                <a:lnTo>
                  <a:pt x="328904" y="67729"/>
                </a:lnTo>
                <a:lnTo>
                  <a:pt x="334200" y="75895"/>
                </a:lnTo>
                <a:lnTo>
                  <a:pt x="339090" y="83908"/>
                </a:lnTo>
                <a:lnTo>
                  <a:pt x="349758" y="76288"/>
                </a:lnTo>
                <a:close/>
              </a:path>
              <a:path w="759460" h="148589">
                <a:moveTo>
                  <a:pt x="441388" y="48856"/>
                </a:moveTo>
                <a:lnTo>
                  <a:pt x="430720" y="42760"/>
                </a:lnTo>
                <a:lnTo>
                  <a:pt x="424942" y="51625"/>
                </a:lnTo>
                <a:lnTo>
                  <a:pt x="419201" y="59918"/>
                </a:lnTo>
                <a:lnTo>
                  <a:pt x="413397" y="67729"/>
                </a:lnTo>
                <a:lnTo>
                  <a:pt x="407758" y="74764"/>
                </a:lnTo>
                <a:lnTo>
                  <a:pt x="416902" y="82384"/>
                </a:lnTo>
                <a:lnTo>
                  <a:pt x="422871" y="75222"/>
                </a:lnTo>
                <a:lnTo>
                  <a:pt x="429145" y="67335"/>
                </a:lnTo>
                <a:lnTo>
                  <a:pt x="435419" y="58597"/>
                </a:lnTo>
                <a:lnTo>
                  <a:pt x="441388" y="48856"/>
                </a:lnTo>
                <a:close/>
              </a:path>
              <a:path w="759460" h="148589">
                <a:moveTo>
                  <a:pt x="453580" y="134302"/>
                </a:moveTo>
                <a:lnTo>
                  <a:pt x="428663" y="121716"/>
                </a:lnTo>
                <a:lnTo>
                  <a:pt x="408914" y="104533"/>
                </a:lnTo>
                <a:lnTo>
                  <a:pt x="394335" y="82791"/>
                </a:lnTo>
                <a:lnTo>
                  <a:pt x="393204" y="79616"/>
                </a:lnTo>
                <a:lnTo>
                  <a:pt x="393103" y="79336"/>
                </a:lnTo>
                <a:lnTo>
                  <a:pt x="384911" y="56476"/>
                </a:lnTo>
                <a:lnTo>
                  <a:pt x="384911" y="22860"/>
                </a:lnTo>
                <a:lnTo>
                  <a:pt x="450532" y="22860"/>
                </a:lnTo>
                <a:lnTo>
                  <a:pt x="450532" y="12192"/>
                </a:lnTo>
                <a:lnTo>
                  <a:pt x="308521" y="12192"/>
                </a:lnTo>
                <a:lnTo>
                  <a:pt x="308521" y="22860"/>
                </a:lnTo>
                <a:lnTo>
                  <a:pt x="372618" y="22860"/>
                </a:lnTo>
                <a:lnTo>
                  <a:pt x="372592" y="30010"/>
                </a:lnTo>
                <a:lnTo>
                  <a:pt x="372427" y="37426"/>
                </a:lnTo>
                <a:lnTo>
                  <a:pt x="372097" y="42760"/>
                </a:lnTo>
                <a:lnTo>
                  <a:pt x="371970" y="44818"/>
                </a:lnTo>
                <a:lnTo>
                  <a:pt x="371119" y="51625"/>
                </a:lnTo>
                <a:lnTo>
                  <a:pt x="367106" y="79336"/>
                </a:lnTo>
                <a:lnTo>
                  <a:pt x="367068" y="79616"/>
                </a:lnTo>
                <a:lnTo>
                  <a:pt x="354888" y="103200"/>
                </a:lnTo>
                <a:lnTo>
                  <a:pt x="334403" y="122504"/>
                </a:lnTo>
                <a:lnTo>
                  <a:pt x="305460" y="137350"/>
                </a:lnTo>
                <a:lnTo>
                  <a:pt x="308521" y="141922"/>
                </a:lnTo>
                <a:lnTo>
                  <a:pt x="358317" y="119430"/>
                </a:lnTo>
                <a:lnTo>
                  <a:pt x="380123" y="79616"/>
                </a:lnTo>
                <a:lnTo>
                  <a:pt x="380238" y="79336"/>
                </a:lnTo>
                <a:lnTo>
                  <a:pt x="390283" y="100838"/>
                </a:lnTo>
                <a:lnTo>
                  <a:pt x="404139" y="119240"/>
                </a:lnTo>
                <a:lnTo>
                  <a:pt x="421728" y="134518"/>
                </a:lnTo>
                <a:lnTo>
                  <a:pt x="442912" y="146494"/>
                </a:lnTo>
                <a:lnTo>
                  <a:pt x="445960" y="143446"/>
                </a:lnTo>
                <a:lnTo>
                  <a:pt x="449008" y="138874"/>
                </a:lnTo>
                <a:lnTo>
                  <a:pt x="453580" y="134302"/>
                </a:lnTo>
                <a:close/>
              </a:path>
              <a:path w="759460" h="148589">
                <a:moveTo>
                  <a:pt x="510057" y="71716"/>
                </a:moveTo>
                <a:lnTo>
                  <a:pt x="502056" y="59461"/>
                </a:lnTo>
                <a:lnTo>
                  <a:pt x="494055" y="47904"/>
                </a:lnTo>
                <a:lnTo>
                  <a:pt x="486054" y="37185"/>
                </a:lnTo>
                <a:lnTo>
                  <a:pt x="478053" y="27432"/>
                </a:lnTo>
                <a:lnTo>
                  <a:pt x="468820" y="33616"/>
                </a:lnTo>
                <a:lnTo>
                  <a:pt x="475767" y="43332"/>
                </a:lnTo>
                <a:lnTo>
                  <a:pt x="482993" y="54190"/>
                </a:lnTo>
                <a:lnTo>
                  <a:pt x="490766" y="66192"/>
                </a:lnTo>
                <a:lnTo>
                  <a:pt x="499402" y="79336"/>
                </a:lnTo>
                <a:lnTo>
                  <a:pt x="510057" y="71716"/>
                </a:lnTo>
                <a:close/>
              </a:path>
              <a:path w="759460" h="148589">
                <a:moveTo>
                  <a:pt x="594080" y="33616"/>
                </a:moveTo>
                <a:lnTo>
                  <a:pt x="583399" y="27432"/>
                </a:lnTo>
                <a:lnTo>
                  <a:pt x="575373" y="39751"/>
                </a:lnTo>
                <a:lnTo>
                  <a:pt x="567194" y="51333"/>
                </a:lnTo>
                <a:lnTo>
                  <a:pt x="558711" y="62026"/>
                </a:lnTo>
                <a:lnTo>
                  <a:pt x="549783" y="71716"/>
                </a:lnTo>
                <a:lnTo>
                  <a:pt x="560539" y="79336"/>
                </a:lnTo>
                <a:lnTo>
                  <a:pt x="569417" y="68770"/>
                </a:lnTo>
                <a:lnTo>
                  <a:pt x="577875" y="57619"/>
                </a:lnTo>
                <a:lnTo>
                  <a:pt x="586041" y="45910"/>
                </a:lnTo>
                <a:lnTo>
                  <a:pt x="594080" y="33616"/>
                </a:lnTo>
                <a:close/>
              </a:path>
              <a:path w="759460" h="148589">
                <a:moveTo>
                  <a:pt x="606463" y="134353"/>
                </a:moveTo>
                <a:lnTo>
                  <a:pt x="580567" y="123088"/>
                </a:lnTo>
                <a:lnTo>
                  <a:pt x="560501" y="107429"/>
                </a:lnTo>
                <a:lnTo>
                  <a:pt x="546176" y="86906"/>
                </a:lnTo>
                <a:lnTo>
                  <a:pt x="544677" y="82384"/>
                </a:lnTo>
                <a:lnTo>
                  <a:pt x="537591" y="61048"/>
                </a:lnTo>
                <a:lnTo>
                  <a:pt x="537591" y="4572"/>
                </a:lnTo>
                <a:lnTo>
                  <a:pt x="525399" y="4572"/>
                </a:lnTo>
                <a:lnTo>
                  <a:pt x="525373" y="17170"/>
                </a:lnTo>
                <a:lnTo>
                  <a:pt x="525233" y="27432"/>
                </a:lnTo>
                <a:lnTo>
                  <a:pt x="525208" y="29768"/>
                </a:lnTo>
                <a:lnTo>
                  <a:pt x="524941" y="37185"/>
                </a:lnTo>
                <a:lnTo>
                  <a:pt x="524840" y="39751"/>
                </a:lnTo>
                <a:lnTo>
                  <a:pt x="524751" y="42367"/>
                </a:lnTo>
                <a:lnTo>
                  <a:pt x="523925" y="54190"/>
                </a:lnTo>
                <a:lnTo>
                  <a:pt x="523875" y="54952"/>
                </a:lnTo>
                <a:lnTo>
                  <a:pt x="519607" y="80695"/>
                </a:lnTo>
                <a:lnTo>
                  <a:pt x="507047" y="103009"/>
                </a:lnTo>
                <a:lnTo>
                  <a:pt x="486460" y="121907"/>
                </a:lnTo>
                <a:lnTo>
                  <a:pt x="458152" y="137350"/>
                </a:lnTo>
                <a:lnTo>
                  <a:pt x="461200" y="141922"/>
                </a:lnTo>
                <a:lnTo>
                  <a:pt x="510286" y="118668"/>
                </a:lnTo>
                <a:lnTo>
                  <a:pt x="531495" y="82384"/>
                </a:lnTo>
                <a:lnTo>
                  <a:pt x="541502" y="103593"/>
                </a:lnTo>
                <a:lnTo>
                  <a:pt x="555536" y="121335"/>
                </a:lnTo>
                <a:lnTo>
                  <a:pt x="573570" y="135636"/>
                </a:lnTo>
                <a:lnTo>
                  <a:pt x="595591" y="146494"/>
                </a:lnTo>
                <a:lnTo>
                  <a:pt x="598639" y="143446"/>
                </a:lnTo>
                <a:lnTo>
                  <a:pt x="601687" y="138874"/>
                </a:lnTo>
                <a:lnTo>
                  <a:pt x="606310" y="134353"/>
                </a:lnTo>
                <a:lnTo>
                  <a:pt x="606463" y="134353"/>
                </a:lnTo>
                <a:close/>
              </a:path>
              <a:path w="759460" h="148589">
                <a:moveTo>
                  <a:pt x="675043" y="10668"/>
                </a:moveTo>
                <a:lnTo>
                  <a:pt x="665899" y="10668"/>
                </a:lnTo>
                <a:lnTo>
                  <a:pt x="665899" y="19812"/>
                </a:lnTo>
                <a:lnTo>
                  <a:pt x="665899" y="39712"/>
                </a:lnTo>
                <a:lnTo>
                  <a:pt x="633793" y="39712"/>
                </a:lnTo>
                <a:lnTo>
                  <a:pt x="633793" y="19812"/>
                </a:lnTo>
                <a:lnTo>
                  <a:pt x="665899" y="19812"/>
                </a:lnTo>
                <a:lnTo>
                  <a:pt x="665899" y="10668"/>
                </a:lnTo>
                <a:lnTo>
                  <a:pt x="623125" y="10668"/>
                </a:lnTo>
                <a:lnTo>
                  <a:pt x="623125" y="54952"/>
                </a:lnTo>
                <a:lnTo>
                  <a:pt x="633793" y="54952"/>
                </a:lnTo>
                <a:lnTo>
                  <a:pt x="633793" y="48856"/>
                </a:lnTo>
                <a:lnTo>
                  <a:pt x="665899" y="48856"/>
                </a:lnTo>
                <a:lnTo>
                  <a:pt x="665899" y="53428"/>
                </a:lnTo>
                <a:lnTo>
                  <a:pt x="675043" y="53428"/>
                </a:lnTo>
                <a:lnTo>
                  <a:pt x="675043" y="48856"/>
                </a:lnTo>
                <a:lnTo>
                  <a:pt x="675043" y="39712"/>
                </a:lnTo>
                <a:lnTo>
                  <a:pt x="675043" y="19812"/>
                </a:lnTo>
                <a:lnTo>
                  <a:pt x="675043" y="10668"/>
                </a:lnTo>
                <a:close/>
              </a:path>
              <a:path w="759460" h="148589">
                <a:moveTo>
                  <a:pt x="745324" y="10668"/>
                </a:moveTo>
                <a:lnTo>
                  <a:pt x="734568" y="10668"/>
                </a:lnTo>
                <a:lnTo>
                  <a:pt x="734568" y="19812"/>
                </a:lnTo>
                <a:lnTo>
                  <a:pt x="734568" y="39712"/>
                </a:lnTo>
                <a:lnTo>
                  <a:pt x="702564" y="39712"/>
                </a:lnTo>
                <a:lnTo>
                  <a:pt x="702564" y="19812"/>
                </a:lnTo>
                <a:lnTo>
                  <a:pt x="734568" y="19812"/>
                </a:lnTo>
                <a:lnTo>
                  <a:pt x="734568" y="10668"/>
                </a:lnTo>
                <a:lnTo>
                  <a:pt x="691794" y="10668"/>
                </a:lnTo>
                <a:lnTo>
                  <a:pt x="691794" y="53428"/>
                </a:lnTo>
                <a:lnTo>
                  <a:pt x="702564" y="53428"/>
                </a:lnTo>
                <a:lnTo>
                  <a:pt x="702564" y="48856"/>
                </a:lnTo>
                <a:lnTo>
                  <a:pt x="713232" y="48856"/>
                </a:lnTo>
                <a:lnTo>
                  <a:pt x="734568" y="48856"/>
                </a:lnTo>
                <a:lnTo>
                  <a:pt x="734568" y="54952"/>
                </a:lnTo>
                <a:lnTo>
                  <a:pt x="745324" y="54952"/>
                </a:lnTo>
                <a:lnTo>
                  <a:pt x="745324" y="48856"/>
                </a:lnTo>
                <a:lnTo>
                  <a:pt x="745324" y="39712"/>
                </a:lnTo>
                <a:lnTo>
                  <a:pt x="745324" y="19812"/>
                </a:lnTo>
                <a:lnTo>
                  <a:pt x="745324" y="10668"/>
                </a:lnTo>
                <a:close/>
              </a:path>
              <a:path w="759460" h="148589">
                <a:moveTo>
                  <a:pt x="759040" y="90004"/>
                </a:moveTo>
                <a:lnTo>
                  <a:pt x="738098" y="89776"/>
                </a:lnTo>
                <a:lnTo>
                  <a:pt x="721042" y="86956"/>
                </a:lnTo>
                <a:lnTo>
                  <a:pt x="707720" y="81864"/>
                </a:lnTo>
                <a:lnTo>
                  <a:pt x="697992" y="74764"/>
                </a:lnTo>
                <a:lnTo>
                  <a:pt x="754468" y="74764"/>
                </a:lnTo>
                <a:lnTo>
                  <a:pt x="754468" y="64096"/>
                </a:lnTo>
                <a:lnTo>
                  <a:pt x="726948" y="64096"/>
                </a:lnTo>
                <a:lnTo>
                  <a:pt x="729996" y="61048"/>
                </a:lnTo>
                <a:lnTo>
                  <a:pt x="725424" y="56476"/>
                </a:lnTo>
                <a:lnTo>
                  <a:pt x="719328" y="53428"/>
                </a:lnTo>
                <a:lnTo>
                  <a:pt x="713232" y="48856"/>
                </a:lnTo>
                <a:lnTo>
                  <a:pt x="707136" y="56476"/>
                </a:lnTo>
                <a:lnTo>
                  <a:pt x="711708" y="59524"/>
                </a:lnTo>
                <a:lnTo>
                  <a:pt x="714756" y="61048"/>
                </a:lnTo>
                <a:lnTo>
                  <a:pt x="719328" y="64096"/>
                </a:lnTo>
                <a:lnTo>
                  <a:pt x="687222" y="64096"/>
                </a:lnTo>
                <a:lnTo>
                  <a:pt x="687222" y="61048"/>
                </a:lnTo>
                <a:lnTo>
                  <a:pt x="688746" y="56476"/>
                </a:lnTo>
                <a:lnTo>
                  <a:pt x="688746" y="53428"/>
                </a:lnTo>
                <a:lnTo>
                  <a:pt x="678078" y="51904"/>
                </a:lnTo>
                <a:lnTo>
                  <a:pt x="678078" y="56476"/>
                </a:lnTo>
                <a:lnTo>
                  <a:pt x="676554" y="61048"/>
                </a:lnTo>
                <a:lnTo>
                  <a:pt x="675043" y="64096"/>
                </a:lnTo>
                <a:lnTo>
                  <a:pt x="615505" y="64096"/>
                </a:lnTo>
                <a:lnTo>
                  <a:pt x="615505" y="74764"/>
                </a:lnTo>
                <a:lnTo>
                  <a:pt x="668934" y="74764"/>
                </a:lnTo>
                <a:lnTo>
                  <a:pt x="661771" y="80175"/>
                </a:lnTo>
                <a:lnTo>
                  <a:pt x="649452" y="84861"/>
                </a:lnTo>
                <a:lnTo>
                  <a:pt x="631990" y="88696"/>
                </a:lnTo>
                <a:lnTo>
                  <a:pt x="609409" y="91528"/>
                </a:lnTo>
                <a:lnTo>
                  <a:pt x="612457" y="96100"/>
                </a:lnTo>
                <a:lnTo>
                  <a:pt x="613981" y="99250"/>
                </a:lnTo>
                <a:lnTo>
                  <a:pt x="615505" y="102298"/>
                </a:lnTo>
                <a:lnTo>
                  <a:pt x="621601" y="102298"/>
                </a:lnTo>
                <a:lnTo>
                  <a:pt x="623125" y="100774"/>
                </a:lnTo>
                <a:lnTo>
                  <a:pt x="623125" y="146494"/>
                </a:lnTo>
                <a:lnTo>
                  <a:pt x="633793" y="146494"/>
                </a:lnTo>
                <a:lnTo>
                  <a:pt x="633793" y="138874"/>
                </a:lnTo>
                <a:lnTo>
                  <a:pt x="665899" y="138874"/>
                </a:lnTo>
                <a:lnTo>
                  <a:pt x="665899" y="146494"/>
                </a:lnTo>
                <a:lnTo>
                  <a:pt x="676554" y="146494"/>
                </a:lnTo>
                <a:lnTo>
                  <a:pt x="676554" y="138874"/>
                </a:lnTo>
                <a:lnTo>
                  <a:pt x="676554" y="129730"/>
                </a:lnTo>
                <a:lnTo>
                  <a:pt x="676554" y="109918"/>
                </a:lnTo>
                <a:lnTo>
                  <a:pt x="676554" y="100774"/>
                </a:lnTo>
                <a:lnTo>
                  <a:pt x="665899" y="100774"/>
                </a:lnTo>
                <a:lnTo>
                  <a:pt x="665899" y="109918"/>
                </a:lnTo>
                <a:lnTo>
                  <a:pt x="665899" y="129730"/>
                </a:lnTo>
                <a:lnTo>
                  <a:pt x="633793" y="129730"/>
                </a:lnTo>
                <a:lnTo>
                  <a:pt x="633793" y="109918"/>
                </a:lnTo>
                <a:lnTo>
                  <a:pt x="665899" y="109918"/>
                </a:lnTo>
                <a:lnTo>
                  <a:pt x="665899" y="100774"/>
                </a:lnTo>
                <a:lnTo>
                  <a:pt x="627697" y="100774"/>
                </a:lnTo>
                <a:lnTo>
                  <a:pt x="648322" y="95605"/>
                </a:lnTo>
                <a:lnTo>
                  <a:pt x="664349" y="89446"/>
                </a:lnTo>
                <a:lnTo>
                  <a:pt x="675779" y="82461"/>
                </a:lnTo>
                <a:lnTo>
                  <a:pt x="682650" y="74764"/>
                </a:lnTo>
                <a:lnTo>
                  <a:pt x="684174" y="74764"/>
                </a:lnTo>
                <a:lnTo>
                  <a:pt x="692759" y="83959"/>
                </a:lnTo>
                <a:lnTo>
                  <a:pt x="704799" y="91160"/>
                </a:lnTo>
                <a:lnTo>
                  <a:pt x="720255" y="96672"/>
                </a:lnTo>
                <a:lnTo>
                  <a:pt x="739140" y="100774"/>
                </a:lnTo>
                <a:lnTo>
                  <a:pt x="734568" y="100774"/>
                </a:lnTo>
                <a:lnTo>
                  <a:pt x="734568" y="109918"/>
                </a:lnTo>
                <a:lnTo>
                  <a:pt x="734568" y="129730"/>
                </a:lnTo>
                <a:lnTo>
                  <a:pt x="702564" y="129730"/>
                </a:lnTo>
                <a:lnTo>
                  <a:pt x="702564" y="109918"/>
                </a:lnTo>
                <a:lnTo>
                  <a:pt x="734568" y="109918"/>
                </a:lnTo>
                <a:lnTo>
                  <a:pt x="734568" y="100774"/>
                </a:lnTo>
                <a:lnTo>
                  <a:pt x="691794" y="100774"/>
                </a:lnTo>
                <a:lnTo>
                  <a:pt x="691794" y="146494"/>
                </a:lnTo>
                <a:lnTo>
                  <a:pt x="702564" y="146494"/>
                </a:lnTo>
                <a:lnTo>
                  <a:pt x="702564" y="138874"/>
                </a:lnTo>
                <a:lnTo>
                  <a:pt x="734568" y="138874"/>
                </a:lnTo>
                <a:lnTo>
                  <a:pt x="734568" y="146494"/>
                </a:lnTo>
                <a:lnTo>
                  <a:pt x="745324" y="146494"/>
                </a:lnTo>
                <a:lnTo>
                  <a:pt x="745324" y="138874"/>
                </a:lnTo>
                <a:lnTo>
                  <a:pt x="745324" y="129730"/>
                </a:lnTo>
                <a:lnTo>
                  <a:pt x="745324" y="109918"/>
                </a:lnTo>
                <a:lnTo>
                  <a:pt x="745324" y="100774"/>
                </a:lnTo>
                <a:lnTo>
                  <a:pt x="746861" y="100774"/>
                </a:lnTo>
                <a:lnTo>
                  <a:pt x="749896" y="102298"/>
                </a:lnTo>
                <a:lnTo>
                  <a:pt x="752944" y="102298"/>
                </a:lnTo>
                <a:lnTo>
                  <a:pt x="754468" y="97726"/>
                </a:lnTo>
                <a:lnTo>
                  <a:pt x="755992" y="94576"/>
                </a:lnTo>
                <a:lnTo>
                  <a:pt x="759040" y="90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2743669" y="2154847"/>
            <a:ext cx="354965" cy="151765"/>
            <a:chOff x="2743669" y="2154847"/>
            <a:chExt cx="354965" cy="151765"/>
          </a:xfrm>
        </p:grpSpPr>
        <p:sp>
          <p:nvSpPr>
            <p:cNvPr id="25" name="object 25"/>
            <p:cNvSpPr/>
            <p:nvPr/>
          </p:nvSpPr>
          <p:spPr>
            <a:xfrm>
              <a:off x="2743669" y="2154847"/>
              <a:ext cx="40005" cy="140970"/>
            </a:xfrm>
            <a:custGeom>
              <a:avLst/>
              <a:gdLst/>
              <a:ahLst/>
              <a:cxnLst/>
              <a:rect l="l" t="t" r="r" b="b"/>
              <a:pathLst>
                <a:path w="40005" h="140969">
                  <a:moveTo>
                    <a:pt x="39725" y="0"/>
                  </a:moveTo>
                  <a:lnTo>
                    <a:pt x="27533" y="0"/>
                  </a:lnTo>
                  <a:lnTo>
                    <a:pt x="15473" y="15505"/>
                  </a:lnTo>
                  <a:lnTo>
                    <a:pt x="6870" y="32272"/>
                  </a:lnTo>
                  <a:lnTo>
                    <a:pt x="1716" y="50450"/>
                  </a:lnTo>
                  <a:lnTo>
                    <a:pt x="0" y="70192"/>
                  </a:lnTo>
                  <a:lnTo>
                    <a:pt x="1716" y="90206"/>
                  </a:lnTo>
                  <a:lnTo>
                    <a:pt x="6870" y="108762"/>
                  </a:lnTo>
                  <a:lnTo>
                    <a:pt x="15473" y="125585"/>
                  </a:lnTo>
                  <a:lnTo>
                    <a:pt x="27533" y="140398"/>
                  </a:lnTo>
                  <a:lnTo>
                    <a:pt x="39725" y="140398"/>
                  </a:lnTo>
                  <a:lnTo>
                    <a:pt x="28589" y="124942"/>
                  </a:lnTo>
                  <a:lnTo>
                    <a:pt x="20434" y="108191"/>
                  </a:lnTo>
                  <a:lnTo>
                    <a:pt x="15422" y="89992"/>
                  </a:lnTo>
                  <a:lnTo>
                    <a:pt x="13715" y="70192"/>
                  </a:lnTo>
                  <a:lnTo>
                    <a:pt x="15422" y="50450"/>
                  </a:lnTo>
                  <a:lnTo>
                    <a:pt x="20434" y="32272"/>
                  </a:lnTo>
                  <a:lnTo>
                    <a:pt x="28589" y="15505"/>
                  </a:lnTo>
                  <a:lnTo>
                    <a:pt x="397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04820" y="2160943"/>
              <a:ext cx="67157" cy="10839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91790" y="2156371"/>
              <a:ext cx="140589" cy="14963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059811" y="2154847"/>
              <a:ext cx="38735" cy="140970"/>
            </a:xfrm>
            <a:custGeom>
              <a:avLst/>
              <a:gdLst/>
              <a:ahLst/>
              <a:cxnLst/>
              <a:rect l="l" t="t" r="r" b="b"/>
              <a:pathLst>
                <a:path w="38735" h="140969">
                  <a:moveTo>
                    <a:pt x="12280" y="0"/>
                  </a:moveTo>
                  <a:lnTo>
                    <a:pt x="0" y="0"/>
                  </a:lnTo>
                  <a:lnTo>
                    <a:pt x="11171" y="15505"/>
                  </a:lnTo>
                  <a:lnTo>
                    <a:pt x="19318" y="32272"/>
                  </a:lnTo>
                  <a:lnTo>
                    <a:pt x="24304" y="50450"/>
                  </a:lnTo>
                  <a:lnTo>
                    <a:pt x="25996" y="70192"/>
                  </a:lnTo>
                  <a:lnTo>
                    <a:pt x="24304" y="89992"/>
                  </a:lnTo>
                  <a:lnTo>
                    <a:pt x="19318" y="108191"/>
                  </a:lnTo>
                  <a:lnTo>
                    <a:pt x="11171" y="124942"/>
                  </a:lnTo>
                  <a:lnTo>
                    <a:pt x="0" y="140398"/>
                  </a:lnTo>
                  <a:lnTo>
                    <a:pt x="12280" y="140398"/>
                  </a:lnTo>
                  <a:lnTo>
                    <a:pt x="23403" y="125585"/>
                  </a:lnTo>
                  <a:lnTo>
                    <a:pt x="31527" y="108762"/>
                  </a:lnTo>
                  <a:lnTo>
                    <a:pt x="36508" y="90206"/>
                  </a:lnTo>
                  <a:lnTo>
                    <a:pt x="38201" y="70192"/>
                  </a:lnTo>
                  <a:lnTo>
                    <a:pt x="36508" y="50236"/>
                  </a:lnTo>
                  <a:lnTo>
                    <a:pt x="31527" y="31700"/>
                  </a:lnTo>
                  <a:lnTo>
                    <a:pt x="23403" y="14862"/>
                  </a:lnTo>
                  <a:lnTo>
                    <a:pt x="122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/>
          <p:nvPr/>
        </p:nvSpPr>
        <p:spPr>
          <a:xfrm>
            <a:off x="3208020" y="2254097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30" h="35560">
                <a:moveTo>
                  <a:pt x="7619" y="0"/>
                </a:moveTo>
                <a:lnTo>
                  <a:pt x="0" y="9144"/>
                </a:lnTo>
                <a:lnTo>
                  <a:pt x="6858" y="15120"/>
                </a:lnTo>
                <a:lnTo>
                  <a:pt x="13716" y="21526"/>
                </a:lnTo>
                <a:lnTo>
                  <a:pt x="20574" y="28217"/>
                </a:lnTo>
                <a:lnTo>
                  <a:pt x="27431" y="35051"/>
                </a:lnTo>
                <a:lnTo>
                  <a:pt x="36575" y="25908"/>
                </a:lnTo>
                <a:lnTo>
                  <a:pt x="30551" y="20145"/>
                </a:lnTo>
                <a:lnTo>
                  <a:pt x="23812" y="14097"/>
                </a:lnTo>
                <a:lnTo>
                  <a:pt x="76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0" name="object 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53079" y="2144179"/>
            <a:ext cx="502450" cy="144970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3971633" y="2141130"/>
            <a:ext cx="443230" cy="149860"/>
          </a:xfrm>
          <a:custGeom>
            <a:avLst/>
            <a:gdLst/>
            <a:ahLst/>
            <a:cxnLst/>
            <a:rect l="l" t="t" r="r" b="b"/>
            <a:pathLst>
              <a:path w="443229" h="149860">
                <a:moveTo>
                  <a:pt x="43027" y="111442"/>
                </a:moveTo>
                <a:lnTo>
                  <a:pt x="25908" y="111442"/>
                </a:lnTo>
                <a:lnTo>
                  <a:pt x="16764" y="111442"/>
                </a:lnTo>
                <a:lnTo>
                  <a:pt x="12700" y="111442"/>
                </a:lnTo>
                <a:lnTo>
                  <a:pt x="13716" y="114490"/>
                </a:lnTo>
                <a:lnTo>
                  <a:pt x="13716" y="117538"/>
                </a:lnTo>
                <a:lnTo>
                  <a:pt x="15240" y="122110"/>
                </a:lnTo>
                <a:lnTo>
                  <a:pt x="21348" y="123634"/>
                </a:lnTo>
                <a:lnTo>
                  <a:pt x="25908" y="122110"/>
                </a:lnTo>
                <a:lnTo>
                  <a:pt x="28968" y="122110"/>
                </a:lnTo>
                <a:lnTo>
                  <a:pt x="37604" y="118402"/>
                </a:lnTo>
                <a:lnTo>
                  <a:pt x="42951" y="111810"/>
                </a:lnTo>
                <a:lnTo>
                  <a:pt x="43027" y="111442"/>
                </a:lnTo>
                <a:close/>
              </a:path>
              <a:path w="443229" h="149860">
                <a:moveTo>
                  <a:pt x="45123" y="102362"/>
                </a:moveTo>
                <a:lnTo>
                  <a:pt x="44386" y="91363"/>
                </a:lnTo>
                <a:lnTo>
                  <a:pt x="44297" y="90004"/>
                </a:lnTo>
                <a:lnTo>
                  <a:pt x="42557" y="83134"/>
                </a:lnTo>
                <a:lnTo>
                  <a:pt x="39674" y="76098"/>
                </a:lnTo>
                <a:lnTo>
                  <a:pt x="35636" y="68795"/>
                </a:lnTo>
                <a:lnTo>
                  <a:pt x="30492" y="61048"/>
                </a:lnTo>
                <a:lnTo>
                  <a:pt x="42773" y="21336"/>
                </a:lnTo>
                <a:lnTo>
                  <a:pt x="42773" y="10668"/>
                </a:lnTo>
                <a:lnTo>
                  <a:pt x="0" y="10668"/>
                </a:lnTo>
                <a:lnTo>
                  <a:pt x="0" y="148018"/>
                </a:lnTo>
                <a:lnTo>
                  <a:pt x="10680" y="148018"/>
                </a:lnTo>
                <a:lnTo>
                  <a:pt x="10680" y="21336"/>
                </a:lnTo>
                <a:lnTo>
                  <a:pt x="30492" y="21336"/>
                </a:lnTo>
                <a:lnTo>
                  <a:pt x="28168" y="30848"/>
                </a:lnTo>
                <a:lnTo>
                  <a:pt x="25717" y="41046"/>
                </a:lnTo>
                <a:lnTo>
                  <a:pt x="23025" y="51904"/>
                </a:lnTo>
                <a:lnTo>
                  <a:pt x="19824" y="64096"/>
                </a:lnTo>
                <a:lnTo>
                  <a:pt x="24079" y="70942"/>
                </a:lnTo>
                <a:lnTo>
                  <a:pt x="27622" y="77622"/>
                </a:lnTo>
                <a:lnTo>
                  <a:pt x="30314" y="84035"/>
                </a:lnTo>
                <a:lnTo>
                  <a:pt x="32004" y="90004"/>
                </a:lnTo>
                <a:lnTo>
                  <a:pt x="33947" y="97866"/>
                </a:lnTo>
                <a:lnTo>
                  <a:pt x="35026" y="102362"/>
                </a:lnTo>
                <a:lnTo>
                  <a:pt x="32004" y="109918"/>
                </a:lnTo>
                <a:lnTo>
                  <a:pt x="43383" y="109918"/>
                </a:lnTo>
                <a:lnTo>
                  <a:pt x="45123" y="102362"/>
                </a:lnTo>
                <a:close/>
              </a:path>
              <a:path w="443229" h="149860">
                <a:moveTo>
                  <a:pt x="140500" y="24384"/>
                </a:moveTo>
                <a:lnTo>
                  <a:pt x="94678" y="24384"/>
                </a:lnTo>
                <a:lnTo>
                  <a:pt x="100787" y="21336"/>
                </a:lnTo>
                <a:lnTo>
                  <a:pt x="91643" y="6096"/>
                </a:lnTo>
                <a:lnTo>
                  <a:pt x="87058" y="0"/>
                </a:lnTo>
                <a:lnTo>
                  <a:pt x="76301" y="7620"/>
                </a:lnTo>
                <a:lnTo>
                  <a:pt x="85445" y="19812"/>
                </a:lnTo>
                <a:lnTo>
                  <a:pt x="90106" y="24384"/>
                </a:lnTo>
                <a:lnTo>
                  <a:pt x="44297" y="24384"/>
                </a:lnTo>
                <a:lnTo>
                  <a:pt x="44297" y="36664"/>
                </a:lnTo>
                <a:lnTo>
                  <a:pt x="67157" y="36664"/>
                </a:lnTo>
                <a:lnTo>
                  <a:pt x="66916" y="51904"/>
                </a:lnTo>
                <a:lnTo>
                  <a:pt x="66814" y="58699"/>
                </a:lnTo>
                <a:lnTo>
                  <a:pt x="65671" y="76098"/>
                </a:lnTo>
                <a:lnTo>
                  <a:pt x="65633" y="76885"/>
                </a:lnTo>
                <a:lnTo>
                  <a:pt x="49047" y="122872"/>
                </a:lnTo>
                <a:lnTo>
                  <a:pt x="30492" y="138874"/>
                </a:lnTo>
                <a:lnTo>
                  <a:pt x="33528" y="143446"/>
                </a:lnTo>
                <a:lnTo>
                  <a:pt x="36576" y="146494"/>
                </a:lnTo>
                <a:lnTo>
                  <a:pt x="38100" y="149542"/>
                </a:lnTo>
                <a:lnTo>
                  <a:pt x="54419" y="135229"/>
                </a:lnTo>
                <a:lnTo>
                  <a:pt x="66573" y="117335"/>
                </a:lnTo>
                <a:lnTo>
                  <a:pt x="74409" y="95707"/>
                </a:lnTo>
                <a:lnTo>
                  <a:pt x="77724" y="70942"/>
                </a:lnTo>
                <a:lnTo>
                  <a:pt x="77825" y="70192"/>
                </a:lnTo>
                <a:lnTo>
                  <a:pt x="116014" y="70192"/>
                </a:lnTo>
                <a:lnTo>
                  <a:pt x="115900" y="77190"/>
                </a:lnTo>
                <a:lnTo>
                  <a:pt x="115773" y="85102"/>
                </a:lnTo>
                <a:lnTo>
                  <a:pt x="115570" y="90004"/>
                </a:lnTo>
                <a:lnTo>
                  <a:pt x="115519" y="91363"/>
                </a:lnTo>
                <a:lnTo>
                  <a:pt x="115430" y="93294"/>
                </a:lnTo>
                <a:lnTo>
                  <a:pt x="115328" y="95707"/>
                </a:lnTo>
                <a:lnTo>
                  <a:pt x="115252" y="97866"/>
                </a:lnTo>
                <a:lnTo>
                  <a:pt x="114782" y="107403"/>
                </a:lnTo>
                <a:lnTo>
                  <a:pt x="114719" y="108648"/>
                </a:lnTo>
                <a:lnTo>
                  <a:pt x="114604" y="113157"/>
                </a:lnTo>
                <a:lnTo>
                  <a:pt x="114490" y="126682"/>
                </a:lnTo>
                <a:lnTo>
                  <a:pt x="108394" y="132778"/>
                </a:lnTo>
                <a:lnTo>
                  <a:pt x="93167" y="132778"/>
                </a:lnTo>
                <a:lnTo>
                  <a:pt x="85445" y="131254"/>
                </a:lnTo>
                <a:lnTo>
                  <a:pt x="77825" y="131254"/>
                </a:lnTo>
                <a:lnTo>
                  <a:pt x="77825" y="135826"/>
                </a:lnTo>
                <a:lnTo>
                  <a:pt x="79349" y="140398"/>
                </a:lnTo>
                <a:lnTo>
                  <a:pt x="79349" y="143446"/>
                </a:lnTo>
                <a:lnTo>
                  <a:pt x="102311" y="143446"/>
                </a:lnTo>
                <a:lnTo>
                  <a:pt x="112293" y="141998"/>
                </a:lnTo>
                <a:lnTo>
                  <a:pt x="119443" y="137541"/>
                </a:lnTo>
                <a:lnTo>
                  <a:pt x="122123" y="132778"/>
                </a:lnTo>
                <a:lnTo>
                  <a:pt x="123723" y="129946"/>
                </a:lnTo>
                <a:lnTo>
                  <a:pt x="125158" y="119062"/>
                </a:lnTo>
                <a:lnTo>
                  <a:pt x="125501" y="114490"/>
                </a:lnTo>
                <a:lnTo>
                  <a:pt x="125615" y="113157"/>
                </a:lnTo>
                <a:lnTo>
                  <a:pt x="125717" y="111810"/>
                </a:lnTo>
                <a:lnTo>
                  <a:pt x="125742" y="111442"/>
                </a:lnTo>
                <a:lnTo>
                  <a:pt x="125857" y="109918"/>
                </a:lnTo>
                <a:lnTo>
                  <a:pt x="125958" y="108648"/>
                </a:lnTo>
                <a:lnTo>
                  <a:pt x="126060" y="107403"/>
                </a:lnTo>
                <a:lnTo>
                  <a:pt x="126479" y="97866"/>
                </a:lnTo>
                <a:lnTo>
                  <a:pt x="128206" y="59524"/>
                </a:lnTo>
                <a:lnTo>
                  <a:pt x="77825" y="59524"/>
                </a:lnTo>
                <a:lnTo>
                  <a:pt x="79311" y="52082"/>
                </a:lnTo>
                <a:lnTo>
                  <a:pt x="79349" y="36664"/>
                </a:lnTo>
                <a:lnTo>
                  <a:pt x="140500" y="36664"/>
                </a:lnTo>
                <a:lnTo>
                  <a:pt x="140500" y="24384"/>
                </a:lnTo>
                <a:close/>
              </a:path>
              <a:path w="443229" h="149860">
                <a:moveTo>
                  <a:pt x="163360" y="65620"/>
                </a:moveTo>
                <a:lnTo>
                  <a:pt x="161048" y="56527"/>
                </a:lnTo>
                <a:lnTo>
                  <a:pt x="158597" y="47713"/>
                </a:lnTo>
                <a:lnTo>
                  <a:pt x="155854" y="39484"/>
                </a:lnTo>
                <a:lnTo>
                  <a:pt x="152692" y="32092"/>
                </a:lnTo>
                <a:lnTo>
                  <a:pt x="143548" y="35140"/>
                </a:lnTo>
                <a:lnTo>
                  <a:pt x="145834" y="41694"/>
                </a:lnTo>
                <a:lnTo>
                  <a:pt x="148120" y="49809"/>
                </a:lnTo>
                <a:lnTo>
                  <a:pt x="150406" y="59359"/>
                </a:lnTo>
                <a:lnTo>
                  <a:pt x="152692" y="70192"/>
                </a:lnTo>
                <a:lnTo>
                  <a:pt x="163360" y="65620"/>
                </a:lnTo>
                <a:close/>
              </a:path>
              <a:path w="443229" h="149860">
                <a:moveTo>
                  <a:pt x="196977" y="35140"/>
                </a:moveTo>
                <a:lnTo>
                  <a:pt x="187833" y="30568"/>
                </a:lnTo>
                <a:lnTo>
                  <a:pt x="184429" y="40081"/>
                </a:lnTo>
                <a:lnTo>
                  <a:pt x="181152" y="48285"/>
                </a:lnTo>
                <a:lnTo>
                  <a:pt x="178142" y="55651"/>
                </a:lnTo>
                <a:lnTo>
                  <a:pt x="175552" y="62572"/>
                </a:lnTo>
                <a:lnTo>
                  <a:pt x="175653" y="39484"/>
                </a:lnTo>
                <a:lnTo>
                  <a:pt x="175768" y="30568"/>
                </a:lnTo>
                <a:lnTo>
                  <a:pt x="176161" y="18503"/>
                </a:lnTo>
                <a:lnTo>
                  <a:pt x="176225" y="16421"/>
                </a:lnTo>
                <a:lnTo>
                  <a:pt x="177165" y="3048"/>
                </a:lnTo>
                <a:lnTo>
                  <a:pt x="166408" y="3048"/>
                </a:lnTo>
                <a:lnTo>
                  <a:pt x="164922" y="44030"/>
                </a:lnTo>
                <a:lnTo>
                  <a:pt x="164795" y="59359"/>
                </a:lnTo>
                <a:lnTo>
                  <a:pt x="163588" y="80860"/>
                </a:lnTo>
                <a:lnTo>
                  <a:pt x="163474" y="82829"/>
                </a:lnTo>
                <a:lnTo>
                  <a:pt x="159359" y="104546"/>
                </a:lnTo>
                <a:lnTo>
                  <a:pt x="152666" y="122809"/>
                </a:lnTo>
                <a:lnTo>
                  <a:pt x="143548" y="137350"/>
                </a:lnTo>
                <a:lnTo>
                  <a:pt x="152692" y="146494"/>
                </a:lnTo>
                <a:lnTo>
                  <a:pt x="158330" y="137668"/>
                </a:lnTo>
                <a:lnTo>
                  <a:pt x="163550" y="127254"/>
                </a:lnTo>
                <a:lnTo>
                  <a:pt x="167906" y="115430"/>
                </a:lnTo>
                <a:lnTo>
                  <a:pt x="170980" y="102298"/>
                </a:lnTo>
                <a:lnTo>
                  <a:pt x="179819" y="115062"/>
                </a:lnTo>
                <a:lnTo>
                  <a:pt x="183502" y="120954"/>
                </a:lnTo>
                <a:lnTo>
                  <a:pt x="186309" y="126682"/>
                </a:lnTo>
                <a:lnTo>
                  <a:pt x="196977" y="119062"/>
                </a:lnTo>
                <a:lnTo>
                  <a:pt x="174028" y="88480"/>
                </a:lnTo>
                <a:lnTo>
                  <a:pt x="174028" y="80860"/>
                </a:lnTo>
                <a:lnTo>
                  <a:pt x="175552" y="73240"/>
                </a:lnTo>
                <a:lnTo>
                  <a:pt x="175552" y="65620"/>
                </a:lnTo>
                <a:lnTo>
                  <a:pt x="183273" y="68668"/>
                </a:lnTo>
                <a:lnTo>
                  <a:pt x="184645" y="65620"/>
                </a:lnTo>
                <a:lnTo>
                  <a:pt x="186029" y="62572"/>
                </a:lnTo>
                <a:lnTo>
                  <a:pt x="186905" y="60655"/>
                </a:lnTo>
                <a:lnTo>
                  <a:pt x="190690" y="52476"/>
                </a:lnTo>
                <a:lnTo>
                  <a:pt x="194183" y="44030"/>
                </a:lnTo>
                <a:lnTo>
                  <a:pt x="196977" y="35140"/>
                </a:lnTo>
                <a:close/>
              </a:path>
              <a:path w="443229" h="149860">
                <a:moveTo>
                  <a:pt x="270319" y="109918"/>
                </a:moveTo>
                <a:lnTo>
                  <a:pt x="265468" y="101688"/>
                </a:lnTo>
                <a:lnTo>
                  <a:pt x="260134" y="92722"/>
                </a:lnTo>
                <a:lnTo>
                  <a:pt x="254584" y="83261"/>
                </a:lnTo>
                <a:lnTo>
                  <a:pt x="253212" y="80860"/>
                </a:lnTo>
                <a:lnTo>
                  <a:pt x="251485" y="77812"/>
                </a:lnTo>
                <a:lnTo>
                  <a:pt x="248894" y="73240"/>
                </a:lnTo>
                <a:lnTo>
                  <a:pt x="242798" y="77812"/>
                </a:lnTo>
                <a:lnTo>
                  <a:pt x="242798" y="71716"/>
                </a:lnTo>
                <a:lnTo>
                  <a:pt x="244322" y="65620"/>
                </a:lnTo>
                <a:lnTo>
                  <a:pt x="244322" y="59524"/>
                </a:lnTo>
                <a:lnTo>
                  <a:pt x="268795" y="59524"/>
                </a:lnTo>
                <a:lnTo>
                  <a:pt x="268795" y="48856"/>
                </a:lnTo>
                <a:lnTo>
                  <a:pt x="244322" y="48856"/>
                </a:lnTo>
                <a:lnTo>
                  <a:pt x="244322" y="25908"/>
                </a:lnTo>
                <a:lnTo>
                  <a:pt x="235178" y="25908"/>
                </a:lnTo>
                <a:lnTo>
                  <a:pt x="235178" y="35140"/>
                </a:lnTo>
                <a:lnTo>
                  <a:pt x="233654" y="44284"/>
                </a:lnTo>
                <a:lnTo>
                  <a:pt x="233654" y="48856"/>
                </a:lnTo>
                <a:lnTo>
                  <a:pt x="213741" y="48856"/>
                </a:lnTo>
                <a:lnTo>
                  <a:pt x="213741" y="59524"/>
                </a:lnTo>
                <a:lnTo>
                  <a:pt x="233654" y="59524"/>
                </a:lnTo>
                <a:lnTo>
                  <a:pt x="231571" y="74739"/>
                </a:lnTo>
                <a:lnTo>
                  <a:pt x="227355" y="88531"/>
                </a:lnTo>
                <a:lnTo>
                  <a:pt x="220535" y="101193"/>
                </a:lnTo>
                <a:lnTo>
                  <a:pt x="210705" y="112966"/>
                </a:lnTo>
                <a:lnTo>
                  <a:pt x="215265" y="114490"/>
                </a:lnTo>
                <a:lnTo>
                  <a:pt x="241274" y="80860"/>
                </a:lnTo>
                <a:lnTo>
                  <a:pt x="246697" y="90004"/>
                </a:lnTo>
                <a:lnTo>
                  <a:pt x="251548" y="99009"/>
                </a:lnTo>
                <a:lnTo>
                  <a:pt x="255841" y="107746"/>
                </a:lnTo>
                <a:lnTo>
                  <a:pt x="259562" y="116014"/>
                </a:lnTo>
                <a:lnTo>
                  <a:pt x="270319" y="109918"/>
                </a:lnTo>
                <a:close/>
              </a:path>
              <a:path w="443229" h="149860">
                <a:moveTo>
                  <a:pt x="284035" y="9144"/>
                </a:moveTo>
                <a:lnTo>
                  <a:pt x="273380" y="9144"/>
                </a:lnTo>
                <a:lnTo>
                  <a:pt x="273380" y="19812"/>
                </a:lnTo>
                <a:lnTo>
                  <a:pt x="273380" y="128206"/>
                </a:lnTo>
                <a:lnTo>
                  <a:pt x="209169" y="128206"/>
                </a:lnTo>
                <a:lnTo>
                  <a:pt x="209169" y="19812"/>
                </a:lnTo>
                <a:lnTo>
                  <a:pt x="273380" y="19812"/>
                </a:lnTo>
                <a:lnTo>
                  <a:pt x="273380" y="9144"/>
                </a:lnTo>
                <a:lnTo>
                  <a:pt x="198501" y="9144"/>
                </a:lnTo>
                <a:lnTo>
                  <a:pt x="198501" y="148018"/>
                </a:lnTo>
                <a:lnTo>
                  <a:pt x="209169" y="148018"/>
                </a:lnTo>
                <a:lnTo>
                  <a:pt x="209169" y="138874"/>
                </a:lnTo>
                <a:lnTo>
                  <a:pt x="273380" y="138874"/>
                </a:lnTo>
                <a:lnTo>
                  <a:pt x="273380" y="148018"/>
                </a:lnTo>
                <a:lnTo>
                  <a:pt x="284035" y="148018"/>
                </a:lnTo>
                <a:lnTo>
                  <a:pt x="284035" y="138874"/>
                </a:lnTo>
                <a:lnTo>
                  <a:pt x="284035" y="128206"/>
                </a:lnTo>
                <a:lnTo>
                  <a:pt x="284035" y="19812"/>
                </a:lnTo>
                <a:lnTo>
                  <a:pt x="284035" y="9144"/>
                </a:lnTo>
                <a:close/>
              </a:path>
              <a:path w="443229" h="149860">
                <a:moveTo>
                  <a:pt x="442823" y="10668"/>
                </a:moveTo>
                <a:lnTo>
                  <a:pt x="299275" y="10668"/>
                </a:lnTo>
                <a:lnTo>
                  <a:pt x="299275" y="21336"/>
                </a:lnTo>
                <a:lnTo>
                  <a:pt x="361950" y="21336"/>
                </a:lnTo>
                <a:lnTo>
                  <a:pt x="360426" y="27432"/>
                </a:lnTo>
                <a:lnTo>
                  <a:pt x="357378" y="33616"/>
                </a:lnTo>
                <a:lnTo>
                  <a:pt x="354241" y="41236"/>
                </a:lnTo>
                <a:lnTo>
                  <a:pt x="343573" y="41236"/>
                </a:lnTo>
                <a:lnTo>
                  <a:pt x="343573" y="51904"/>
                </a:lnTo>
                <a:lnTo>
                  <a:pt x="343573" y="129730"/>
                </a:lnTo>
                <a:lnTo>
                  <a:pt x="319189" y="129730"/>
                </a:lnTo>
                <a:lnTo>
                  <a:pt x="319189" y="51904"/>
                </a:lnTo>
                <a:lnTo>
                  <a:pt x="343573" y="51904"/>
                </a:lnTo>
                <a:lnTo>
                  <a:pt x="343573" y="41236"/>
                </a:lnTo>
                <a:lnTo>
                  <a:pt x="306895" y="41236"/>
                </a:lnTo>
                <a:lnTo>
                  <a:pt x="306895" y="148018"/>
                </a:lnTo>
                <a:lnTo>
                  <a:pt x="319189" y="148018"/>
                </a:lnTo>
                <a:lnTo>
                  <a:pt x="319189" y="138874"/>
                </a:lnTo>
                <a:lnTo>
                  <a:pt x="423011" y="138874"/>
                </a:lnTo>
                <a:lnTo>
                  <a:pt x="423011" y="148018"/>
                </a:lnTo>
                <a:lnTo>
                  <a:pt x="435203" y="148018"/>
                </a:lnTo>
                <a:lnTo>
                  <a:pt x="435203" y="138874"/>
                </a:lnTo>
                <a:lnTo>
                  <a:pt x="435203" y="129730"/>
                </a:lnTo>
                <a:lnTo>
                  <a:pt x="435203" y="51904"/>
                </a:lnTo>
                <a:lnTo>
                  <a:pt x="435203" y="41236"/>
                </a:lnTo>
                <a:lnTo>
                  <a:pt x="423011" y="41236"/>
                </a:lnTo>
                <a:lnTo>
                  <a:pt x="423011" y="51904"/>
                </a:lnTo>
                <a:lnTo>
                  <a:pt x="423011" y="129730"/>
                </a:lnTo>
                <a:lnTo>
                  <a:pt x="398526" y="129730"/>
                </a:lnTo>
                <a:lnTo>
                  <a:pt x="398526" y="51904"/>
                </a:lnTo>
                <a:lnTo>
                  <a:pt x="423011" y="51904"/>
                </a:lnTo>
                <a:lnTo>
                  <a:pt x="423011" y="41236"/>
                </a:lnTo>
                <a:lnTo>
                  <a:pt x="387858" y="41236"/>
                </a:lnTo>
                <a:lnTo>
                  <a:pt x="387858" y="51904"/>
                </a:lnTo>
                <a:lnTo>
                  <a:pt x="387858" y="71716"/>
                </a:lnTo>
                <a:lnTo>
                  <a:pt x="387858" y="80860"/>
                </a:lnTo>
                <a:lnTo>
                  <a:pt x="387858" y="100774"/>
                </a:lnTo>
                <a:lnTo>
                  <a:pt x="387858" y="109918"/>
                </a:lnTo>
                <a:lnTo>
                  <a:pt x="387858" y="129730"/>
                </a:lnTo>
                <a:lnTo>
                  <a:pt x="354241" y="129730"/>
                </a:lnTo>
                <a:lnTo>
                  <a:pt x="354241" y="109918"/>
                </a:lnTo>
                <a:lnTo>
                  <a:pt x="387858" y="109918"/>
                </a:lnTo>
                <a:lnTo>
                  <a:pt x="387858" y="100774"/>
                </a:lnTo>
                <a:lnTo>
                  <a:pt x="354241" y="100774"/>
                </a:lnTo>
                <a:lnTo>
                  <a:pt x="354241" y="80860"/>
                </a:lnTo>
                <a:lnTo>
                  <a:pt x="387858" y="80860"/>
                </a:lnTo>
                <a:lnTo>
                  <a:pt x="387858" y="71716"/>
                </a:lnTo>
                <a:lnTo>
                  <a:pt x="354241" y="71716"/>
                </a:lnTo>
                <a:lnTo>
                  <a:pt x="354241" y="51904"/>
                </a:lnTo>
                <a:lnTo>
                  <a:pt x="387858" y="51904"/>
                </a:lnTo>
                <a:lnTo>
                  <a:pt x="387858" y="41236"/>
                </a:lnTo>
                <a:lnTo>
                  <a:pt x="366522" y="41236"/>
                </a:lnTo>
                <a:lnTo>
                  <a:pt x="369570" y="33616"/>
                </a:lnTo>
                <a:lnTo>
                  <a:pt x="375666" y="21336"/>
                </a:lnTo>
                <a:lnTo>
                  <a:pt x="442823" y="21336"/>
                </a:lnTo>
                <a:lnTo>
                  <a:pt x="442823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425226" y="2148712"/>
            <a:ext cx="139065" cy="140970"/>
          </a:xfrm>
          <a:custGeom>
            <a:avLst/>
            <a:gdLst/>
            <a:ahLst/>
            <a:cxnLst/>
            <a:rect l="l" t="t" r="r" b="b"/>
            <a:pathLst>
              <a:path w="139064" h="140969">
                <a:moveTo>
                  <a:pt x="131343" y="32131"/>
                </a:moveTo>
                <a:lnTo>
                  <a:pt x="122097" y="32131"/>
                </a:lnTo>
                <a:lnTo>
                  <a:pt x="122097" y="36703"/>
                </a:lnTo>
                <a:lnTo>
                  <a:pt x="131343" y="36703"/>
                </a:lnTo>
                <a:lnTo>
                  <a:pt x="131343" y="32131"/>
                </a:lnTo>
                <a:close/>
              </a:path>
              <a:path w="139064" h="140969">
                <a:moveTo>
                  <a:pt x="131343" y="0"/>
                </a:moveTo>
                <a:lnTo>
                  <a:pt x="7607" y="0"/>
                </a:lnTo>
                <a:lnTo>
                  <a:pt x="7607" y="8890"/>
                </a:lnTo>
                <a:lnTo>
                  <a:pt x="7607" y="22860"/>
                </a:lnTo>
                <a:lnTo>
                  <a:pt x="7607" y="31750"/>
                </a:lnTo>
                <a:lnTo>
                  <a:pt x="7607" y="38100"/>
                </a:lnTo>
                <a:lnTo>
                  <a:pt x="18288" y="38100"/>
                </a:lnTo>
                <a:lnTo>
                  <a:pt x="18288" y="31750"/>
                </a:lnTo>
                <a:lnTo>
                  <a:pt x="131343" y="31750"/>
                </a:lnTo>
                <a:lnTo>
                  <a:pt x="131343" y="22987"/>
                </a:lnTo>
                <a:lnTo>
                  <a:pt x="131343" y="22860"/>
                </a:lnTo>
                <a:lnTo>
                  <a:pt x="131343" y="9182"/>
                </a:lnTo>
                <a:lnTo>
                  <a:pt x="122097" y="9182"/>
                </a:lnTo>
                <a:lnTo>
                  <a:pt x="122097" y="22860"/>
                </a:lnTo>
                <a:lnTo>
                  <a:pt x="93141" y="22860"/>
                </a:lnTo>
                <a:lnTo>
                  <a:pt x="93141" y="9182"/>
                </a:lnTo>
                <a:lnTo>
                  <a:pt x="83997" y="9182"/>
                </a:lnTo>
                <a:lnTo>
                  <a:pt x="83997" y="22860"/>
                </a:lnTo>
                <a:lnTo>
                  <a:pt x="56476" y="22860"/>
                </a:lnTo>
                <a:lnTo>
                  <a:pt x="56476" y="9182"/>
                </a:lnTo>
                <a:lnTo>
                  <a:pt x="45808" y="9182"/>
                </a:lnTo>
                <a:lnTo>
                  <a:pt x="45808" y="22860"/>
                </a:lnTo>
                <a:lnTo>
                  <a:pt x="18288" y="22860"/>
                </a:lnTo>
                <a:lnTo>
                  <a:pt x="18288" y="8890"/>
                </a:lnTo>
                <a:lnTo>
                  <a:pt x="131343" y="8890"/>
                </a:lnTo>
                <a:lnTo>
                  <a:pt x="131343" y="0"/>
                </a:lnTo>
                <a:close/>
              </a:path>
              <a:path w="139064" h="140969">
                <a:moveTo>
                  <a:pt x="138963" y="113004"/>
                </a:moveTo>
                <a:lnTo>
                  <a:pt x="76288" y="113004"/>
                </a:lnTo>
                <a:lnTo>
                  <a:pt x="76288" y="102870"/>
                </a:lnTo>
                <a:lnTo>
                  <a:pt x="112953" y="102870"/>
                </a:lnTo>
                <a:lnTo>
                  <a:pt x="112953" y="105384"/>
                </a:lnTo>
                <a:lnTo>
                  <a:pt x="123621" y="105384"/>
                </a:lnTo>
                <a:lnTo>
                  <a:pt x="123621" y="83947"/>
                </a:lnTo>
                <a:lnTo>
                  <a:pt x="112953" y="83947"/>
                </a:lnTo>
                <a:lnTo>
                  <a:pt x="112953" y="92710"/>
                </a:lnTo>
                <a:lnTo>
                  <a:pt x="27419" y="92710"/>
                </a:lnTo>
                <a:lnTo>
                  <a:pt x="27419" y="83820"/>
                </a:lnTo>
                <a:lnTo>
                  <a:pt x="123621" y="83820"/>
                </a:lnTo>
                <a:lnTo>
                  <a:pt x="123621" y="76327"/>
                </a:lnTo>
                <a:lnTo>
                  <a:pt x="123621" y="76200"/>
                </a:lnTo>
                <a:lnTo>
                  <a:pt x="123621" y="67310"/>
                </a:lnTo>
                <a:lnTo>
                  <a:pt x="123621" y="67183"/>
                </a:lnTo>
                <a:lnTo>
                  <a:pt x="123621" y="58420"/>
                </a:lnTo>
                <a:lnTo>
                  <a:pt x="112953" y="58420"/>
                </a:lnTo>
                <a:lnTo>
                  <a:pt x="112953" y="67310"/>
                </a:lnTo>
                <a:lnTo>
                  <a:pt x="112953" y="76200"/>
                </a:lnTo>
                <a:lnTo>
                  <a:pt x="27419" y="76200"/>
                </a:lnTo>
                <a:lnTo>
                  <a:pt x="27419" y="67310"/>
                </a:lnTo>
                <a:lnTo>
                  <a:pt x="112953" y="67310"/>
                </a:lnTo>
                <a:lnTo>
                  <a:pt x="112953" y="58420"/>
                </a:lnTo>
                <a:lnTo>
                  <a:pt x="71716" y="58420"/>
                </a:lnTo>
                <a:lnTo>
                  <a:pt x="71716" y="50800"/>
                </a:lnTo>
                <a:lnTo>
                  <a:pt x="135915" y="50800"/>
                </a:lnTo>
                <a:lnTo>
                  <a:pt x="135915" y="43180"/>
                </a:lnTo>
                <a:lnTo>
                  <a:pt x="71716" y="43180"/>
                </a:lnTo>
                <a:lnTo>
                  <a:pt x="71716" y="35560"/>
                </a:lnTo>
                <a:lnTo>
                  <a:pt x="61048" y="35560"/>
                </a:lnTo>
                <a:lnTo>
                  <a:pt x="61048" y="43180"/>
                </a:lnTo>
                <a:lnTo>
                  <a:pt x="61048" y="50800"/>
                </a:lnTo>
                <a:lnTo>
                  <a:pt x="61048" y="58420"/>
                </a:lnTo>
                <a:lnTo>
                  <a:pt x="16751" y="58420"/>
                </a:lnTo>
                <a:lnTo>
                  <a:pt x="16751" y="105410"/>
                </a:lnTo>
                <a:lnTo>
                  <a:pt x="27419" y="105410"/>
                </a:lnTo>
                <a:lnTo>
                  <a:pt x="27419" y="102870"/>
                </a:lnTo>
                <a:lnTo>
                  <a:pt x="65620" y="102870"/>
                </a:lnTo>
                <a:lnTo>
                  <a:pt x="65620" y="113004"/>
                </a:lnTo>
                <a:lnTo>
                  <a:pt x="0" y="113004"/>
                </a:lnTo>
                <a:lnTo>
                  <a:pt x="0" y="122148"/>
                </a:lnTo>
                <a:lnTo>
                  <a:pt x="65620" y="122148"/>
                </a:lnTo>
                <a:lnTo>
                  <a:pt x="65620" y="140436"/>
                </a:lnTo>
                <a:lnTo>
                  <a:pt x="76288" y="140436"/>
                </a:lnTo>
                <a:lnTo>
                  <a:pt x="76288" y="122148"/>
                </a:lnTo>
                <a:lnTo>
                  <a:pt x="138963" y="122148"/>
                </a:lnTo>
                <a:lnTo>
                  <a:pt x="138963" y="113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872769" y="2542514"/>
            <a:ext cx="597535" cy="149860"/>
            <a:chOff x="872769" y="2542514"/>
            <a:chExt cx="597535" cy="149860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72769" y="2542514"/>
              <a:ext cx="444436" cy="14954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38643" y="2550134"/>
              <a:ext cx="131343" cy="140398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82330" y="2544038"/>
            <a:ext cx="349757" cy="14801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342007" y="2544038"/>
            <a:ext cx="500913" cy="146494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2952940" y="2542514"/>
            <a:ext cx="654050" cy="149860"/>
          </a:xfrm>
          <a:custGeom>
            <a:avLst/>
            <a:gdLst/>
            <a:ahLst/>
            <a:cxnLst/>
            <a:rect l="l" t="t" r="r" b="b"/>
            <a:pathLst>
              <a:path w="654050" h="149860">
                <a:moveTo>
                  <a:pt x="54952" y="112966"/>
                </a:moveTo>
                <a:lnTo>
                  <a:pt x="42075" y="116166"/>
                </a:lnTo>
                <a:lnTo>
                  <a:pt x="14579" y="121970"/>
                </a:lnTo>
                <a:lnTo>
                  <a:pt x="0" y="125158"/>
                </a:lnTo>
                <a:lnTo>
                  <a:pt x="3048" y="135826"/>
                </a:lnTo>
                <a:lnTo>
                  <a:pt x="14795" y="133286"/>
                </a:lnTo>
                <a:lnTo>
                  <a:pt x="54952" y="123634"/>
                </a:lnTo>
                <a:lnTo>
                  <a:pt x="54952" y="112966"/>
                </a:lnTo>
                <a:close/>
              </a:path>
              <a:path w="654050" h="149860">
                <a:moveTo>
                  <a:pt x="54952" y="38188"/>
                </a:moveTo>
                <a:lnTo>
                  <a:pt x="44284" y="32092"/>
                </a:lnTo>
                <a:lnTo>
                  <a:pt x="39725" y="39712"/>
                </a:lnTo>
                <a:lnTo>
                  <a:pt x="35153" y="45808"/>
                </a:lnTo>
                <a:lnTo>
                  <a:pt x="32092" y="53428"/>
                </a:lnTo>
                <a:lnTo>
                  <a:pt x="13716" y="53428"/>
                </a:lnTo>
                <a:lnTo>
                  <a:pt x="20789" y="41973"/>
                </a:lnTo>
                <a:lnTo>
                  <a:pt x="28041" y="30340"/>
                </a:lnTo>
                <a:lnTo>
                  <a:pt x="35001" y="18427"/>
                </a:lnTo>
                <a:lnTo>
                  <a:pt x="41236" y="6096"/>
                </a:lnTo>
                <a:lnTo>
                  <a:pt x="30581" y="1524"/>
                </a:lnTo>
                <a:lnTo>
                  <a:pt x="23393" y="16065"/>
                </a:lnTo>
                <a:lnTo>
                  <a:pt x="15824" y="29768"/>
                </a:lnTo>
                <a:lnTo>
                  <a:pt x="7975" y="42329"/>
                </a:lnTo>
                <a:lnTo>
                  <a:pt x="0" y="53428"/>
                </a:lnTo>
                <a:lnTo>
                  <a:pt x="3048" y="64096"/>
                </a:lnTo>
                <a:lnTo>
                  <a:pt x="9144" y="64096"/>
                </a:lnTo>
                <a:lnTo>
                  <a:pt x="15240" y="62572"/>
                </a:lnTo>
                <a:lnTo>
                  <a:pt x="25908" y="62572"/>
                </a:lnTo>
                <a:lnTo>
                  <a:pt x="19304" y="71196"/>
                </a:lnTo>
                <a:lnTo>
                  <a:pt x="13131" y="78955"/>
                </a:lnTo>
                <a:lnTo>
                  <a:pt x="7251" y="86156"/>
                </a:lnTo>
                <a:lnTo>
                  <a:pt x="1524" y="93052"/>
                </a:lnTo>
                <a:lnTo>
                  <a:pt x="4572" y="103822"/>
                </a:lnTo>
                <a:lnTo>
                  <a:pt x="16243" y="101561"/>
                </a:lnTo>
                <a:lnTo>
                  <a:pt x="28232" y="99441"/>
                </a:lnTo>
                <a:lnTo>
                  <a:pt x="40220" y="97612"/>
                </a:lnTo>
                <a:lnTo>
                  <a:pt x="51904" y="96202"/>
                </a:lnTo>
                <a:lnTo>
                  <a:pt x="53428" y="93052"/>
                </a:lnTo>
                <a:lnTo>
                  <a:pt x="53428" y="90004"/>
                </a:lnTo>
                <a:lnTo>
                  <a:pt x="53428" y="85432"/>
                </a:lnTo>
                <a:lnTo>
                  <a:pt x="34137" y="87718"/>
                </a:lnTo>
                <a:lnTo>
                  <a:pt x="25704" y="88861"/>
                </a:lnTo>
                <a:lnTo>
                  <a:pt x="18288" y="90004"/>
                </a:lnTo>
                <a:lnTo>
                  <a:pt x="26581" y="79133"/>
                </a:lnTo>
                <a:lnTo>
                  <a:pt x="35471" y="66954"/>
                </a:lnTo>
                <a:lnTo>
                  <a:pt x="38519" y="62572"/>
                </a:lnTo>
                <a:lnTo>
                  <a:pt x="44881" y="53428"/>
                </a:lnTo>
                <a:lnTo>
                  <a:pt x="54952" y="38188"/>
                </a:lnTo>
                <a:close/>
              </a:path>
              <a:path w="654050" h="149860">
                <a:moveTo>
                  <a:pt x="82486" y="30568"/>
                </a:moveTo>
                <a:lnTo>
                  <a:pt x="70192" y="25908"/>
                </a:lnTo>
                <a:lnTo>
                  <a:pt x="66446" y="37680"/>
                </a:lnTo>
                <a:lnTo>
                  <a:pt x="62001" y="49999"/>
                </a:lnTo>
                <a:lnTo>
                  <a:pt x="56807" y="62572"/>
                </a:lnTo>
                <a:lnTo>
                  <a:pt x="56680" y="62865"/>
                </a:lnTo>
                <a:lnTo>
                  <a:pt x="50380" y="76288"/>
                </a:lnTo>
                <a:lnTo>
                  <a:pt x="53428" y="76288"/>
                </a:lnTo>
                <a:lnTo>
                  <a:pt x="58000" y="77812"/>
                </a:lnTo>
                <a:lnTo>
                  <a:pt x="62572" y="80860"/>
                </a:lnTo>
                <a:lnTo>
                  <a:pt x="67398" y="68300"/>
                </a:lnTo>
                <a:lnTo>
                  <a:pt x="77660" y="43141"/>
                </a:lnTo>
                <a:lnTo>
                  <a:pt x="82486" y="30568"/>
                </a:lnTo>
                <a:close/>
              </a:path>
              <a:path w="654050" h="149860">
                <a:moveTo>
                  <a:pt x="105346" y="3048"/>
                </a:moveTo>
                <a:lnTo>
                  <a:pt x="93154" y="3048"/>
                </a:lnTo>
                <a:lnTo>
                  <a:pt x="93154" y="99250"/>
                </a:lnTo>
                <a:lnTo>
                  <a:pt x="105346" y="99250"/>
                </a:lnTo>
                <a:lnTo>
                  <a:pt x="105346" y="3048"/>
                </a:lnTo>
                <a:close/>
              </a:path>
              <a:path w="654050" h="149860">
                <a:moveTo>
                  <a:pt x="140487" y="79336"/>
                </a:moveTo>
                <a:lnTo>
                  <a:pt x="131343" y="73240"/>
                </a:lnTo>
                <a:lnTo>
                  <a:pt x="114681" y="97053"/>
                </a:lnTo>
                <a:lnTo>
                  <a:pt x="94475" y="115811"/>
                </a:lnTo>
                <a:lnTo>
                  <a:pt x="70561" y="129717"/>
                </a:lnTo>
                <a:lnTo>
                  <a:pt x="42760" y="138874"/>
                </a:lnTo>
                <a:lnTo>
                  <a:pt x="44284" y="141922"/>
                </a:lnTo>
                <a:lnTo>
                  <a:pt x="47332" y="144970"/>
                </a:lnTo>
                <a:lnTo>
                  <a:pt x="48856" y="149542"/>
                </a:lnTo>
                <a:lnTo>
                  <a:pt x="76923" y="139230"/>
                </a:lnTo>
                <a:lnTo>
                  <a:pt x="101561" y="124193"/>
                </a:lnTo>
                <a:lnTo>
                  <a:pt x="122745" y="104279"/>
                </a:lnTo>
                <a:lnTo>
                  <a:pt x="140487" y="79336"/>
                </a:lnTo>
                <a:close/>
              </a:path>
              <a:path w="654050" h="149860">
                <a:moveTo>
                  <a:pt x="148107" y="65620"/>
                </a:moveTo>
                <a:lnTo>
                  <a:pt x="143243" y="55549"/>
                </a:lnTo>
                <a:lnTo>
                  <a:pt x="137922" y="45808"/>
                </a:lnTo>
                <a:lnTo>
                  <a:pt x="131813" y="35369"/>
                </a:lnTo>
                <a:lnTo>
                  <a:pt x="125247" y="24384"/>
                </a:lnTo>
                <a:lnTo>
                  <a:pt x="116014" y="29044"/>
                </a:lnTo>
                <a:lnTo>
                  <a:pt x="121754" y="40220"/>
                </a:lnTo>
                <a:lnTo>
                  <a:pt x="127330" y="50952"/>
                </a:lnTo>
                <a:lnTo>
                  <a:pt x="132600" y="61417"/>
                </a:lnTo>
                <a:lnTo>
                  <a:pt x="137439" y="71716"/>
                </a:lnTo>
                <a:lnTo>
                  <a:pt x="148107" y="65620"/>
                </a:lnTo>
                <a:close/>
              </a:path>
              <a:path w="654050" h="149860">
                <a:moveTo>
                  <a:pt x="299364" y="21336"/>
                </a:moveTo>
                <a:lnTo>
                  <a:pt x="215353" y="21336"/>
                </a:lnTo>
                <a:lnTo>
                  <a:pt x="218401" y="16764"/>
                </a:lnTo>
                <a:lnTo>
                  <a:pt x="221449" y="10668"/>
                </a:lnTo>
                <a:lnTo>
                  <a:pt x="222973" y="4572"/>
                </a:lnTo>
                <a:lnTo>
                  <a:pt x="212305" y="0"/>
                </a:lnTo>
                <a:lnTo>
                  <a:pt x="206121" y="15240"/>
                </a:lnTo>
                <a:lnTo>
                  <a:pt x="201549" y="21336"/>
                </a:lnTo>
                <a:lnTo>
                  <a:pt x="154216" y="21336"/>
                </a:lnTo>
                <a:lnTo>
                  <a:pt x="154216" y="33616"/>
                </a:lnTo>
                <a:lnTo>
                  <a:pt x="196977" y="33616"/>
                </a:lnTo>
                <a:lnTo>
                  <a:pt x="187274" y="48691"/>
                </a:lnTo>
                <a:lnTo>
                  <a:pt x="176568" y="63906"/>
                </a:lnTo>
                <a:lnTo>
                  <a:pt x="164998" y="78841"/>
                </a:lnTo>
                <a:lnTo>
                  <a:pt x="152679" y="93052"/>
                </a:lnTo>
                <a:lnTo>
                  <a:pt x="155727" y="96202"/>
                </a:lnTo>
                <a:lnTo>
                  <a:pt x="157251" y="99250"/>
                </a:lnTo>
                <a:lnTo>
                  <a:pt x="160299" y="103822"/>
                </a:lnTo>
                <a:lnTo>
                  <a:pt x="176898" y="84442"/>
                </a:lnTo>
                <a:lnTo>
                  <a:pt x="181737" y="77812"/>
                </a:lnTo>
                <a:lnTo>
                  <a:pt x="181737" y="135826"/>
                </a:lnTo>
                <a:lnTo>
                  <a:pt x="193929" y="135826"/>
                </a:lnTo>
                <a:lnTo>
                  <a:pt x="193929" y="74764"/>
                </a:lnTo>
                <a:lnTo>
                  <a:pt x="227545" y="74764"/>
                </a:lnTo>
                <a:lnTo>
                  <a:pt x="227545" y="148018"/>
                </a:lnTo>
                <a:lnTo>
                  <a:pt x="239750" y="148018"/>
                </a:lnTo>
                <a:lnTo>
                  <a:pt x="239750" y="74764"/>
                </a:lnTo>
                <a:lnTo>
                  <a:pt x="273367" y="74764"/>
                </a:lnTo>
                <a:lnTo>
                  <a:pt x="273367" y="119062"/>
                </a:lnTo>
                <a:lnTo>
                  <a:pt x="270319" y="122110"/>
                </a:lnTo>
                <a:lnTo>
                  <a:pt x="264223" y="120586"/>
                </a:lnTo>
                <a:lnTo>
                  <a:pt x="245833" y="120586"/>
                </a:lnTo>
                <a:lnTo>
                  <a:pt x="245833" y="125158"/>
                </a:lnTo>
                <a:lnTo>
                  <a:pt x="247357" y="129730"/>
                </a:lnTo>
                <a:lnTo>
                  <a:pt x="247357" y="132778"/>
                </a:lnTo>
                <a:lnTo>
                  <a:pt x="280987" y="132778"/>
                </a:lnTo>
                <a:lnTo>
                  <a:pt x="285559" y="126682"/>
                </a:lnTo>
                <a:lnTo>
                  <a:pt x="285559" y="64096"/>
                </a:lnTo>
                <a:lnTo>
                  <a:pt x="239750" y="64096"/>
                </a:lnTo>
                <a:lnTo>
                  <a:pt x="239750" y="39712"/>
                </a:lnTo>
                <a:lnTo>
                  <a:pt x="227545" y="39712"/>
                </a:lnTo>
                <a:lnTo>
                  <a:pt x="227545" y="64096"/>
                </a:lnTo>
                <a:lnTo>
                  <a:pt x="192405" y="64096"/>
                </a:lnTo>
                <a:lnTo>
                  <a:pt x="201549" y="48285"/>
                </a:lnTo>
                <a:lnTo>
                  <a:pt x="210781" y="33616"/>
                </a:lnTo>
                <a:lnTo>
                  <a:pt x="299364" y="33616"/>
                </a:lnTo>
                <a:lnTo>
                  <a:pt x="299364" y="21336"/>
                </a:lnTo>
                <a:close/>
              </a:path>
              <a:path w="654050" h="149860">
                <a:moveTo>
                  <a:pt x="346710" y="112966"/>
                </a:moveTo>
                <a:lnTo>
                  <a:pt x="333349" y="115049"/>
                </a:lnTo>
                <a:lnTo>
                  <a:pt x="303936" y="119062"/>
                </a:lnTo>
                <a:lnTo>
                  <a:pt x="306997" y="131254"/>
                </a:lnTo>
                <a:lnTo>
                  <a:pt x="327190" y="126695"/>
                </a:lnTo>
                <a:lnTo>
                  <a:pt x="336600" y="124409"/>
                </a:lnTo>
                <a:lnTo>
                  <a:pt x="345186" y="122110"/>
                </a:lnTo>
                <a:lnTo>
                  <a:pt x="345186" y="119062"/>
                </a:lnTo>
                <a:lnTo>
                  <a:pt x="346710" y="116014"/>
                </a:lnTo>
                <a:lnTo>
                  <a:pt x="346710" y="112966"/>
                </a:lnTo>
                <a:close/>
              </a:path>
              <a:path w="654050" h="149860">
                <a:moveTo>
                  <a:pt x="349758" y="38188"/>
                </a:moveTo>
                <a:lnTo>
                  <a:pt x="340512" y="33616"/>
                </a:lnTo>
                <a:lnTo>
                  <a:pt x="337400" y="39801"/>
                </a:lnTo>
                <a:lnTo>
                  <a:pt x="334429" y="44284"/>
                </a:lnTo>
                <a:lnTo>
                  <a:pt x="331368" y="50380"/>
                </a:lnTo>
                <a:lnTo>
                  <a:pt x="317652" y="50380"/>
                </a:lnTo>
                <a:lnTo>
                  <a:pt x="323367" y="39801"/>
                </a:lnTo>
                <a:lnTo>
                  <a:pt x="329082" y="28625"/>
                </a:lnTo>
                <a:lnTo>
                  <a:pt x="334797" y="16878"/>
                </a:lnTo>
                <a:lnTo>
                  <a:pt x="340512" y="4572"/>
                </a:lnTo>
                <a:lnTo>
                  <a:pt x="328320" y="1524"/>
                </a:lnTo>
                <a:lnTo>
                  <a:pt x="323215" y="14947"/>
                </a:lnTo>
                <a:lnTo>
                  <a:pt x="317271" y="27673"/>
                </a:lnTo>
                <a:lnTo>
                  <a:pt x="310743" y="39535"/>
                </a:lnTo>
                <a:lnTo>
                  <a:pt x="303936" y="50380"/>
                </a:lnTo>
                <a:lnTo>
                  <a:pt x="306997" y="61048"/>
                </a:lnTo>
                <a:lnTo>
                  <a:pt x="314617" y="59524"/>
                </a:lnTo>
                <a:lnTo>
                  <a:pt x="320700" y="59524"/>
                </a:lnTo>
                <a:lnTo>
                  <a:pt x="326796" y="58000"/>
                </a:lnTo>
                <a:lnTo>
                  <a:pt x="321119" y="69202"/>
                </a:lnTo>
                <a:lnTo>
                  <a:pt x="315722" y="77838"/>
                </a:lnTo>
                <a:lnTo>
                  <a:pt x="310934" y="84150"/>
                </a:lnTo>
                <a:lnTo>
                  <a:pt x="306997" y="88480"/>
                </a:lnTo>
                <a:lnTo>
                  <a:pt x="308508" y="99250"/>
                </a:lnTo>
                <a:lnTo>
                  <a:pt x="315087" y="98094"/>
                </a:lnTo>
                <a:lnTo>
                  <a:pt x="333413" y="95135"/>
                </a:lnTo>
                <a:lnTo>
                  <a:pt x="345186" y="93052"/>
                </a:lnTo>
                <a:lnTo>
                  <a:pt x="345186" y="91528"/>
                </a:lnTo>
                <a:lnTo>
                  <a:pt x="346710" y="86956"/>
                </a:lnTo>
                <a:lnTo>
                  <a:pt x="346710" y="83908"/>
                </a:lnTo>
                <a:lnTo>
                  <a:pt x="342036" y="83908"/>
                </a:lnTo>
                <a:lnTo>
                  <a:pt x="334429" y="85432"/>
                </a:lnTo>
                <a:lnTo>
                  <a:pt x="322224" y="86956"/>
                </a:lnTo>
                <a:lnTo>
                  <a:pt x="334225" y="66573"/>
                </a:lnTo>
                <a:lnTo>
                  <a:pt x="339102" y="58000"/>
                </a:lnTo>
                <a:lnTo>
                  <a:pt x="341769" y="53314"/>
                </a:lnTo>
                <a:lnTo>
                  <a:pt x="343306" y="50380"/>
                </a:lnTo>
                <a:lnTo>
                  <a:pt x="349758" y="38188"/>
                </a:lnTo>
                <a:close/>
              </a:path>
              <a:path w="654050" h="149860">
                <a:moveTo>
                  <a:pt x="392518" y="9144"/>
                </a:moveTo>
                <a:lnTo>
                  <a:pt x="381762" y="9144"/>
                </a:lnTo>
                <a:lnTo>
                  <a:pt x="381762" y="18288"/>
                </a:lnTo>
                <a:lnTo>
                  <a:pt x="381762" y="47332"/>
                </a:lnTo>
                <a:lnTo>
                  <a:pt x="381762" y="56476"/>
                </a:lnTo>
                <a:lnTo>
                  <a:pt x="381762" y="83908"/>
                </a:lnTo>
                <a:lnTo>
                  <a:pt x="363474" y="83908"/>
                </a:lnTo>
                <a:lnTo>
                  <a:pt x="363474" y="56476"/>
                </a:lnTo>
                <a:lnTo>
                  <a:pt x="381762" y="56476"/>
                </a:lnTo>
                <a:lnTo>
                  <a:pt x="381762" y="47332"/>
                </a:lnTo>
                <a:lnTo>
                  <a:pt x="363474" y="47332"/>
                </a:lnTo>
                <a:lnTo>
                  <a:pt x="363474" y="18288"/>
                </a:lnTo>
                <a:lnTo>
                  <a:pt x="381762" y="18288"/>
                </a:lnTo>
                <a:lnTo>
                  <a:pt x="381762" y="9144"/>
                </a:lnTo>
                <a:lnTo>
                  <a:pt x="354330" y="9144"/>
                </a:lnTo>
                <a:lnTo>
                  <a:pt x="354215" y="86956"/>
                </a:lnTo>
                <a:lnTo>
                  <a:pt x="353885" y="91528"/>
                </a:lnTo>
                <a:lnTo>
                  <a:pt x="353783" y="93052"/>
                </a:lnTo>
                <a:lnTo>
                  <a:pt x="353669" y="94576"/>
                </a:lnTo>
                <a:lnTo>
                  <a:pt x="353631" y="95135"/>
                </a:lnTo>
                <a:lnTo>
                  <a:pt x="353517" y="96761"/>
                </a:lnTo>
                <a:lnTo>
                  <a:pt x="353428" y="98094"/>
                </a:lnTo>
                <a:lnTo>
                  <a:pt x="353339" y="99250"/>
                </a:lnTo>
                <a:lnTo>
                  <a:pt x="353225" y="100901"/>
                </a:lnTo>
                <a:lnTo>
                  <a:pt x="350126" y="115049"/>
                </a:lnTo>
                <a:lnTo>
                  <a:pt x="345274" y="127762"/>
                </a:lnTo>
                <a:lnTo>
                  <a:pt x="338988" y="138874"/>
                </a:lnTo>
                <a:lnTo>
                  <a:pt x="342036" y="140398"/>
                </a:lnTo>
                <a:lnTo>
                  <a:pt x="345186" y="143446"/>
                </a:lnTo>
                <a:lnTo>
                  <a:pt x="346710" y="146494"/>
                </a:lnTo>
                <a:lnTo>
                  <a:pt x="353822" y="135407"/>
                </a:lnTo>
                <a:lnTo>
                  <a:pt x="359092" y="122859"/>
                </a:lnTo>
                <a:lnTo>
                  <a:pt x="362343" y="109169"/>
                </a:lnTo>
                <a:lnTo>
                  <a:pt x="362978" y="100901"/>
                </a:lnTo>
                <a:lnTo>
                  <a:pt x="363105" y="99250"/>
                </a:lnTo>
                <a:lnTo>
                  <a:pt x="363194" y="98094"/>
                </a:lnTo>
                <a:lnTo>
                  <a:pt x="363296" y="96761"/>
                </a:lnTo>
                <a:lnTo>
                  <a:pt x="363423" y="95135"/>
                </a:lnTo>
                <a:lnTo>
                  <a:pt x="363474" y="94576"/>
                </a:lnTo>
                <a:lnTo>
                  <a:pt x="381762" y="94576"/>
                </a:lnTo>
                <a:lnTo>
                  <a:pt x="381762" y="132778"/>
                </a:lnTo>
                <a:lnTo>
                  <a:pt x="380238" y="134302"/>
                </a:lnTo>
                <a:lnTo>
                  <a:pt x="361950" y="134302"/>
                </a:lnTo>
                <a:lnTo>
                  <a:pt x="363474" y="137350"/>
                </a:lnTo>
                <a:lnTo>
                  <a:pt x="363474" y="140398"/>
                </a:lnTo>
                <a:lnTo>
                  <a:pt x="364998" y="143446"/>
                </a:lnTo>
                <a:lnTo>
                  <a:pt x="368046" y="144970"/>
                </a:lnTo>
                <a:lnTo>
                  <a:pt x="387858" y="144970"/>
                </a:lnTo>
                <a:lnTo>
                  <a:pt x="392518" y="140398"/>
                </a:lnTo>
                <a:lnTo>
                  <a:pt x="392518" y="94576"/>
                </a:lnTo>
                <a:lnTo>
                  <a:pt x="392518" y="83908"/>
                </a:lnTo>
                <a:lnTo>
                  <a:pt x="392518" y="56476"/>
                </a:lnTo>
                <a:lnTo>
                  <a:pt x="392518" y="47332"/>
                </a:lnTo>
                <a:lnTo>
                  <a:pt x="392518" y="18288"/>
                </a:lnTo>
                <a:lnTo>
                  <a:pt x="392518" y="9144"/>
                </a:lnTo>
                <a:close/>
              </a:path>
              <a:path w="654050" h="149860">
                <a:moveTo>
                  <a:pt x="445960" y="9144"/>
                </a:moveTo>
                <a:lnTo>
                  <a:pt x="435292" y="9144"/>
                </a:lnTo>
                <a:lnTo>
                  <a:pt x="435292" y="18288"/>
                </a:lnTo>
                <a:lnTo>
                  <a:pt x="435292" y="47332"/>
                </a:lnTo>
                <a:lnTo>
                  <a:pt x="435292" y="56476"/>
                </a:lnTo>
                <a:lnTo>
                  <a:pt x="435292" y="83908"/>
                </a:lnTo>
                <a:lnTo>
                  <a:pt x="415391" y="83908"/>
                </a:lnTo>
                <a:lnTo>
                  <a:pt x="415391" y="56476"/>
                </a:lnTo>
                <a:lnTo>
                  <a:pt x="435292" y="56476"/>
                </a:lnTo>
                <a:lnTo>
                  <a:pt x="435292" y="47332"/>
                </a:lnTo>
                <a:lnTo>
                  <a:pt x="415391" y="47332"/>
                </a:lnTo>
                <a:lnTo>
                  <a:pt x="415391" y="18288"/>
                </a:lnTo>
                <a:lnTo>
                  <a:pt x="435292" y="18288"/>
                </a:lnTo>
                <a:lnTo>
                  <a:pt x="435292" y="9144"/>
                </a:lnTo>
                <a:lnTo>
                  <a:pt x="404723" y="9144"/>
                </a:lnTo>
                <a:lnTo>
                  <a:pt x="404723" y="90004"/>
                </a:lnTo>
                <a:lnTo>
                  <a:pt x="404114" y="104330"/>
                </a:lnTo>
                <a:lnTo>
                  <a:pt x="402234" y="117335"/>
                </a:lnTo>
                <a:lnTo>
                  <a:pt x="398919" y="128905"/>
                </a:lnTo>
                <a:lnTo>
                  <a:pt x="394042" y="138874"/>
                </a:lnTo>
                <a:lnTo>
                  <a:pt x="397103" y="140398"/>
                </a:lnTo>
                <a:lnTo>
                  <a:pt x="415391" y="94576"/>
                </a:lnTo>
                <a:lnTo>
                  <a:pt x="435292" y="94576"/>
                </a:lnTo>
                <a:lnTo>
                  <a:pt x="435292" y="132778"/>
                </a:lnTo>
                <a:lnTo>
                  <a:pt x="433768" y="134302"/>
                </a:lnTo>
                <a:lnTo>
                  <a:pt x="416902" y="134302"/>
                </a:lnTo>
                <a:lnTo>
                  <a:pt x="416902" y="137350"/>
                </a:lnTo>
                <a:lnTo>
                  <a:pt x="418426" y="140398"/>
                </a:lnTo>
                <a:lnTo>
                  <a:pt x="418426" y="144970"/>
                </a:lnTo>
                <a:lnTo>
                  <a:pt x="441388" y="144970"/>
                </a:lnTo>
                <a:lnTo>
                  <a:pt x="445960" y="140398"/>
                </a:lnTo>
                <a:lnTo>
                  <a:pt x="445960" y="94576"/>
                </a:lnTo>
                <a:lnTo>
                  <a:pt x="445960" y="83908"/>
                </a:lnTo>
                <a:lnTo>
                  <a:pt x="445960" y="56476"/>
                </a:lnTo>
                <a:lnTo>
                  <a:pt x="445960" y="47332"/>
                </a:lnTo>
                <a:lnTo>
                  <a:pt x="445960" y="18288"/>
                </a:lnTo>
                <a:lnTo>
                  <a:pt x="445960" y="9144"/>
                </a:lnTo>
                <a:close/>
              </a:path>
              <a:path w="654050" h="149860">
                <a:moveTo>
                  <a:pt x="583399" y="80860"/>
                </a:moveTo>
                <a:lnTo>
                  <a:pt x="537591" y="80860"/>
                </a:lnTo>
                <a:lnTo>
                  <a:pt x="537591" y="67144"/>
                </a:lnTo>
                <a:lnTo>
                  <a:pt x="525399" y="67144"/>
                </a:lnTo>
                <a:lnTo>
                  <a:pt x="525399" y="80860"/>
                </a:lnTo>
                <a:lnTo>
                  <a:pt x="479577" y="80860"/>
                </a:lnTo>
                <a:lnTo>
                  <a:pt x="479577" y="134302"/>
                </a:lnTo>
                <a:lnTo>
                  <a:pt x="490245" y="134302"/>
                </a:lnTo>
                <a:lnTo>
                  <a:pt x="490245" y="91528"/>
                </a:lnTo>
                <a:lnTo>
                  <a:pt x="525399" y="91528"/>
                </a:lnTo>
                <a:lnTo>
                  <a:pt x="525399" y="148018"/>
                </a:lnTo>
                <a:lnTo>
                  <a:pt x="537591" y="148018"/>
                </a:lnTo>
                <a:lnTo>
                  <a:pt x="537591" y="91528"/>
                </a:lnTo>
                <a:lnTo>
                  <a:pt x="572731" y="91528"/>
                </a:lnTo>
                <a:lnTo>
                  <a:pt x="572731" y="120586"/>
                </a:lnTo>
                <a:lnTo>
                  <a:pt x="569683" y="123634"/>
                </a:lnTo>
                <a:lnTo>
                  <a:pt x="561975" y="123634"/>
                </a:lnTo>
                <a:lnTo>
                  <a:pt x="555879" y="122110"/>
                </a:lnTo>
                <a:lnTo>
                  <a:pt x="546735" y="122110"/>
                </a:lnTo>
                <a:lnTo>
                  <a:pt x="548259" y="126682"/>
                </a:lnTo>
                <a:lnTo>
                  <a:pt x="548259" y="129730"/>
                </a:lnTo>
                <a:lnTo>
                  <a:pt x="549783" y="132778"/>
                </a:lnTo>
                <a:lnTo>
                  <a:pt x="578827" y="132778"/>
                </a:lnTo>
                <a:lnTo>
                  <a:pt x="583399" y="128206"/>
                </a:lnTo>
                <a:lnTo>
                  <a:pt x="583399" y="123634"/>
                </a:lnTo>
                <a:lnTo>
                  <a:pt x="583399" y="91528"/>
                </a:lnTo>
                <a:lnTo>
                  <a:pt x="583399" y="80860"/>
                </a:lnTo>
                <a:close/>
              </a:path>
              <a:path w="654050" h="149860">
                <a:moveTo>
                  <a:pt x="600163" y="51904"/>
                </a:moveTo>
                <a:lnTo>
                  <a:pt x="462724" y="51904"/>
                </a:lnTo>
                <a:lnTo>
                  <a:pt x="462724" y="79336"/>
                </a:lnTo>
                <a:lnTo>
                  <a:pt x="474916" y="79336"/>
                </a:lnTo>
                <a:lnTo>
                  <a:pt x="474916" y="62572"/>
                </a:lnTo>
                <a:lnTo>
                  <a:pt x="587984" y="62572"/>
                </a:lnTo>
                <a:lnTo>
                  <a:pt x="587984" y="79336"/>
                </a:lnTo>
                <a:lnTo>
                  <a:pt x="600163" y="79336"/>
                </a:lnTo>
                <a:lnTo>
                  <a:pt x="600163" y="62572"/>
                </a:lnTo>
                <a:lnTo>
                  <a:pt x="600163" y="51904"/>
                </a:lnTo>
                <a:close/>
              </a:path>
              <a:path w="654050" h="149860">
                <a:moveTo>
                  <a:pt x="604748" y="19812"/>
                </a:moveTo>
                <a:lnTo>
                  <a:pt x="574255" y="19812"/>
                </a:lnTo>
                <a:lnTo>
                  <a:pt x="574255" y="1524"/>
                </a:lnTo>
                <a:lnTo>
                  <a:pt x="561975" y="1524"/>
                </a:lnTo>
                <a:lnTo>
                  <a:pt x="561975" y="19812"/>
                </a:lnTo>
                <a:lnTo>
                  <a:pt x="536067" y="19812"/>
                </a:lnTo>
                <a:lnTo>
                  <a:pt x="536067" y="1524"/>
                </a:lnTo>
                <a:lnTo>
                  <a:pt x="525399" y="1524"/>
                </a:lnTo>
                <a:lnTo>
                  <a:pt x="525399" y="19812"/>
                </a:lnTo>
                <a:lnTo>
                  <a:pt x="499389" y="19812"/>
                </a:lnTo>
                <a:lnTo>
                  <a:pt x="499389" y="1524"/>
                </a:lnTo>
                <a:lnTo>
                  <a:pt x="488721" y="1524"/>
                </a:lnTo>
                <a:lnTo>
                  <a:pt x="488721" y="19812"/>
                </a:lnTo>
                <a:lnTo>
                  <a:pt x="458152" y="19812"/>
                </a:lnTo>
                <a:lnTo>
                  <a:pt x="458152" y="30568"/>
                </a:lnTo>
                <a:lnTo>
                  <a:pt x="488721" y="30568"/>
                </a:lnTo>
                <a:lnTo>
                  <a:pt x="488721" y="45808"/>
                </a:lnTo>
                <a:lnTo>
                  <a:pt x="499389" y="45808"/>
                </a:lnTo>
                <a:lnTo>
                  <a:pt x="499389" y="30568"/>
                </a:lnTo>
                <a:lnTo>
                  <a:pt x="525399" y="30568"/>
                </a:lnTo>
                <a:lnTo>
                  <a:pt x="525399" y="45808"/>
                </a:lnTo>
                <a:lnTo>
                  <a:pt x="536067" y="45808"/>
                </a:lnTo>
                <a:lnTo>
                  <a:pt x="536067" y="30568"/>
                </a:lnTo>
                <a:lnTo>
                  <a:pt x="561975" y="30568"/>
                </a:lnTo>
                <a:lnTo>
                  <a:pt x="561975" y="45808"/>
                </a:lnTo>
                <a:lnTo>
                  <a:pt x="574255" y="45808"/>
                </a:lnTo>
                <a:lnTo>
                  <a:pt x="574255" y="30568"/>
                </a:lnTo>
                <a:lnTo>
                  <a:pt x="604748" y="30568"/>
                </a:lnTo>
                <a:lnTo>
                  <a:pt x="604748" y="19812"/>
                </a:lnTo>
                <a:close/>
              </a:path>
              <a:path w="654050" h="149860">
                <a:moveTo>
                  <a:pt x="653605" y="137350"/>
                </a:moveTo>
                <a:lnTo>
                  <a:pt x="648220" y="132257"/>
                </a:lnTo>
                <a:lnTo>
                  <a:pt x="641413" y="126301"/>
                </a:lnTo>
                <a:lnTo>
                  <a:pt x="633450" y="119786"/>
                </a:lnTo>
                <a:lnTo>
                  <a:pt x="624649" y="112966"/>
                </a:lnTo>
                <a:lnTo>
                  <a:pt x="617029" y="120586"/>
                </a:lnTo>
                <a:lnTo>
                  <a:pt x="624738" y="126568"/>
                </a:lnTo>
                <a:lnTo>
                  <a:pt x="631888" y="132969"/>
                </a:lnTo>
                <a:lnTo>
                  <a:pt x="638454" y="139661"/>
                </a:lnTo>
                <a:lnTo>
                  <a:pt x="644461" y="146494"/>
                </a:lnTo>
                <a:lnTo>
                  <a:pt x="653605" y="137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9" name="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16553" y="2542514"/>
            <a:ext cx="500926" cy="148018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325873" y="2544038"/>
            <a:ext cx="502538" cy="14649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942903" y="2544038"/>
            <a:ext cx="445960" cy="148018"/>
          </a:xfrm>
          <a:prstGeom prst="rect">
            <a:avLst/>
          </a:prstGeom>
        </p:spPr>
      </p:pic>
      <p:sp>
        <p:nvSpPr>
          <p:cNvPr id="42" name="object 42"/>
          <p:cNvSpPr/>
          <p:nvPr/>
        </p:nvSpPr>
        <p:spPr>
          <a:xfrm>
            <a:off x="871258" y="2942373"/>
            <a:ext cx="606425" cy="149860"/>
          </a:xfrm>
          <a:custGeom>
            <a:avLst/>
            <a:gdLst/>
            <a:ahLst/>
            <a:cxnLst/>
            <a:rect l="l" t="t" r="r" b="b"/>
            <a:pathLst>
              <a:path w="606425" h="149860">
                <a:moveTo>
                  <a:pt x="65722" y="113055"/>
                </a:moveTo>
                <a:lnTo>
                  <a:pt x="62014" y="96316"/>
                </a:lnTo>
                <a:lnTo>
                  <a:pt x="57899" y="80695"/>
                </a:lnTo>
                <a:lnTo>
                  <a:pt x="53492" y="65938"/>
                </a:lnTo>
                <a:lnTo>
                  <a:pt x="48945" y="51904"/>
                </a:lnTo>
                <a:lnTo>
                  <a:pt x="36664" y="54952"/>
                </a:lnTo>
                <a:lnTo>
                  <a:pt x="45656" y="86017"/>
                </a:lnTo>
                <a:lnTo>
                  <a:pt x="49809" y="101079"/>
                </a:lnTo>
                <a:lnTo>
                  <a:pt x="53517" y="116014"/>
                </a:lnTo>
                <a:lnTo>
                  <a:pt x="65379" y="113055"/>
                </a:lnTo>
                <a:lnTo>
                  <a:pt x="65722" y="113055"/>
                </a:lnTo>
                <a:close/>
              </a:path>
              <a:path w="606425" h="149860">
                <a:moveTo>
                  <a:pt x="97815" y="105346"/>
                </a:moveTo>
                <a:lnTo>
                  <a:pt x="95224" y="88696"/>
                </a:lnTo>
                <a:lnTo>
                  <a:pt x="92049" y="73063"/>
                </a:lnTo>
                <a:lnTo>
                  <a:pt x="88290" y="58318"/>
                </a:lnTo>
                <a:lnTo>
                  <a:pt x="83997" y="44284"/>
                </a:lnTo>
                <a:lnTo>
                  <a:pt x="73329" y="48856"/>
                </a:lnTo>
                <a:lnTo>
                  <a:pt x="76733" y="63728"/>
                </a:lnTo>
                <a:lnTo>
                  <a:pt x="79997" y="78587"/>
                </a:lnTo>
                <a:lnTo>
                  <a:pt x="82969" y="93484"/>
                </a:lnTo>
                <a:lnTo>
                  <a:pt x="85534" y="108394"/>
                </a:lnTo>
                <a:lnTo>
                  <a:pt x="97815" y="105346"/>
                </a:lnTo>
                <a:close/>
              </a:path>
              <a:path w="606425" h="149860">
                <a:moveTo>
                  <a:pt x="146672" y="22860"/>
                </a:moveTo>
                <a:lnTo>
                  <a:pt x="85534" y="22860"/>
                </a:lnTo>
                <a:lnTo>
                  <a:pt x="93243" y="18288"/>
                </a:lnTo>
                <a:lnTo>
                  <a:pt x="88569" y="12192"/>
                </a:lnTo>
                <a:lnTo>
                  <a:pt x="85534" y="6096"/>
                </a:lnTo>
                <a:lnTo>
                  <a:pt x="80962" y="0"/>
                </a:lnTo>
                <a:lnTo>
                  <a:pt x="70281" y="6096"/>
                </a:lnTo>
                <a:lnTo>
                  <a:pt x="73329" y="10668"/>
                </a:lnTo>
                <a:lnTo>
                  <a:pt x="77901" y="16764"/>
                </a:lnTo>
                <a:lnTo>
                  <a:pt x="80962" y="22860"/>
                </a:lnTo>
                <a:lnTo>
                  <a:pt x="16852" y="22860"/>
                </a:lnTo>
                <a:lnTo>
                  <a:pt x="16751" y="71970"/>
                </a:lnTo>
                <a:lnTo>
                  <a:pt x="15722" y="92544"/>
                </a:lnTo>
                <a:lnTo>
                  <a:pt x="12458" y="111429"/>
                </a:lnTo>
                <a:lnTo>
                  <a:pt x="7162" y="126873"/>
                </a:lnTo>
                <a:lnTo>
                  <a:pt x="0" y="138874"/>
                </a:lnTo>
                <a:lnTo>
                  <a:pt x="3136" y="141922"/>
                </a:lnTo>
                <a:lnTo>
                  <a:pt x="6184" y="144970"/>
                </a:lnTo>
                <a:lnTo>
                  <a:pt x="7708" y="149542"/>
                </a:lnTo>
                <a:lnTo>
                  <a:pt x="17703" y="134378"/>
                </a:lnTo>
                <a:lnTo>
                  <a:pt x="29095" y="95008"/>
                </a:lnTo>
                <a:lnTo>
                  <a:pt x="30568" y="33616"/>
                </a:lnTo>
                <a:lnTo>
                  <a:pt x="146672" y="33616"/>
                </a:lnTo>
                <a:lnTo>
                  <a:pt x="146672" y="22860"/>
                </a:lnTo>
                <a:close/>
              </a:path>
              <a:path w="606425" h="149860">
                <a:moveTo>
                  <a:pt x="148196" y="128206"/>
                </a:moveTo>
                <a:lnTo>
                  <a:pt x="111531" y="128206"/>
                </a:lnTo>
                <a:lnTo>
                  <a:pt x="116624" y="113055"/>
                </a:lnTo>
                <a:lnTo>
                  <a:pt x="122580" y="95008"/>
                </a:lnTo>
                <a:lnTo>
                  <a:pt x="129095" y="74117"/>
                </a:lnTo>
                <a:lnTo>
                  <a:pt x="135915" y="50380"/>
                </a:lnTo>
                <a:lnTo>
                  <a:pt x="122199" y="47332"/>
                </a:lnTo>
                <a:lnTo>
                  <a:pt x="116243" y="71970"/>
                </a:lnTo>
                <a:lnTo>
                  <a:pt x="110007" y="93484"/>
                </a:lnTo>
                <a:lnTo>
                  <a:pt x="103759" y="112141"/>
                </a:lnTo>
                <a:lnTo>
                  <a:pt x="97815" y="128206"/>
                </a:lnTo>
                <a:lnTo>
                  <a:pt x="29044" y="128206"/>
                </a:lnTo>
                <a:lnTo>
                  <a:pt x="29044" y="140398"/>
                </a:lnTo>
                <a:lnTo>
                  <a:pt x="148196" y="140398"/>
                </a:lnTo>
                <a:lnTo>
                  <a:pt x="148196" y="128206"/>
                </a:lnTo>
                <a:close/>
              </a:path>
              <a:path w="606425" h="149860">
                <a:moveTo>
                  <a:pt x="178689" y="106870"/>
                </a:moveTo>
                <a:lnTo>
                  <a:pt x="168008" y="103822"/>
                </a:lnTo>
                <a:lnTo>
                  <a:pt x="165569" y="111442"/>
                </a:lnTo>
                <a:lnTo>
                  <a:pt x="165455" y="111810"/>
                </a:lnTo>
                <a:lnTo>
                  <a:pt x="162471" y="119634"/>
                </a:lnTo>
                <a:lnTo>
                  <a:pt x="159219" y="127190"/>
                </a:lnTo>
                <a:lnTo>
                  <a:pt x="155816" y="134302"/>
                </a:lnTo>
                <a:lnTo>
                  <a:pt x="158864" y="137350"/>
                </a:lnTo>
                <a:lnTo>
                  <a:pt x="163436" y="138874"/>
                </a:lnTo>
                <a:lnTo>
                  <a:pt x="166497" y="140398"/>
                </a:lnTo>
                <a:lnTo>
                  <a:pt x="170535" y="131521"/>
                </a:lnTo>
                <a:lnTo>
                  <a:pt x="173723" y="123075"/>
                </a:lnTo>
                <a:lnTo>
                  <a:pt x="176225" y="115277"/>
                </a:lnTo>
                <a:lnTo>
                  <a:pt x="178689" y="106870"/>
                </a:lnTo>
                <a:close/>
              </a:path>
              <a:path w="606425" h="149860">
                <a:moveTo>
                  <a:pt x="271932" y="114490"/>
                </a:moveTo>
                <a:lnTo>
                  <a:pt x="262686" y="111442"/>
                </a:lnTo>
                <a:lnTo>
                  <a:pt x="259651" y="109918"/>
                </a:lnTo>
                <a:lnTo>
                  <a:pt x="259651" y="117538"/>
                </a:lnTo>
                <a:lnTo>
                  <a:pt x="258114" y="123634"/>
                </a:lnTo>
                <a:lnTo>
                  <a:pt x="255079" y="132778"/>
                </a:lnTo>
                <a:lnTo>
                  <a:pt x="252018" y="135826"/>
                </a:lnTo>
                <a:lnTo>
                  <a:pt x="206209" y="135826"/>
                </a:lnTo>
                <a:lnTo>
                  <a:pt x="203161" y="131254"/>
                </a:lnTo>
                <a:lnTo>
                  <a:pt x="203161" y="103822"/>
                </a:lnTo>
                <a:lnTo>
                  <a:pt x="192493" y="103822"/>
                </a:lnTo>
                <a:lnTo>
                  <a:pt x="192493" y="138874"/>
                </a:lnTo>
                <a:lnTo>
                  <a:pt x="197065" y="144970"/>
                </a:lnTo>
                <a:lnTo>
                  <a:pt x="258114" y="144970"/>
                </a:lnTo>
                <a:lnTo>
                  <a:pt x="265734" y="140398"/>
                </a:lnTo>
                <a:lnTo>
                  <a:pt x="266636" y="135826"/>
                </a:lnTo>
                <a:lnTo>
                  <a:pt x="267258" y="132778"/>
                </a:lnTo>
                <a:lnTo>
                  <a:pt x="268782" y="128206"/>
                </a:lnTo>
                <a:lnTo>
                  <a:pt x="270256" y="122301"/>
                </a:lnTo>
                <a:lnTo>
                  <a:pt x="271754" y="115277"/>
                </a:lnTo>
                <a:lnTo>
                  <a:pt x="271843" y="114896"/>
                </a:lnTo>
                <a:lnTo>
                  <a:pt x="271932" y="114490"/>
                </a:lnTo>
                <a:close/>
              </a:path>
              <a:path w="606425" h="149860">
                <a:moveTo>
                  <a:pt x="287172" y="38188"/>
                </a:moveTo>
                <a:lnTo>
                  <a:pt x="247459" y="38188"/>
                </a:lnTo>
                <a:lnTo>
                  <a:pt x="253542" y="32092"/>
                </a:lnTo>
                <a:lnTo>
                  <a:pt x="258114" y="27432"/>
                </a:lnTo>
                <a:lnTo>
                  <a:pt x="261162" y="24384"/>
                </a:lnTo>
                <a:lnTo>
                  <a:pt x="261162" y="13716"/>
                </a:lnTo>
                <a:lnTo>
                  <a:pt x="245922" y="13716"/>
                </a:lnTo>
                <a:lnTo>
                  <a:pt x="245922" y="24384"/>
                </a:lnTo>
                <a:lnTo>
                  <a:pt x="241350" y="28956"/>
                </a:lnTo>
                <a:lnTo>
                  <a:pt x="236778" y="33616"/>
                </a:lnTo>
                <a:lnTo>
                  <a:pt x="232206" y="38188"/>
                </a:lnTo>
                <a:lnTo>
                  <a:pt x="181724" y="38188"/>
                </a:lnTo>
                <a:lnTo>
                  <a:pt x="186397" y="33616"/>
                </a:lnTo>
                <a:lnTo>
                  <a:pt x="190969" y="28956"/>
                </a:lnTo>
                <a:lnTo>
                  <a:pt x="195541" y="24384"/>
                </a:lnTo>
                <a:lnTo>
                  <a:pt x="245922" y="24384"/>
                </a:lnTo>
                <a:lnTo>
                  <a:pt x="245922" y="13716"/>
                </a:lnTo>
                <a:lnTo>
                  <a:pt x="204685" y="13716"/>
                </a:lnTo>
                <a:lnTo>
                  <a:pt x="207733" y="10668"/>
                </a:lnTo>
                <a:lnTo>
                  <a:pt x="210781" y="6096"/>
                </a:lnTo>
                <a:lnTo>
                  <a:pt x="212305" y="3048"/>
                </a:lnTo>
                <a:lnTo>
                  <a:pt x="200113" y="0"/>
                </a:lnTo>
                <a:lnTo>
                  <a:pt x="191236" y="12306"/>
                </a:lnTo>
                <a:lnTo>
                  <a:pt x="180632" y="24053"/>
                </a:lnTo>
                <a:lnTo>
                  <a:pt x="168313" y="35229"/>
                </a:lnTo>
                <a:lnTo>
                  <a:pt x="154292" y="45808"/>
                </a:lnTo>
                <a:lnTo>
                  <a:pt x="158864" y="48856"/>
                </a:lnTo>
                <a:lnTo>
                  <a:pt x="163436" y="53428"/>
                </a:lnTo>
                <a:lnTo>
                  <a:pt x="168008" y="50380"/>
                </a:lnTo>
                <a:lnTo>
                  <a:pt x="175628" y="42760"/>
                </a:lnTo>
                <a:lnTo>
                  <a:pt x="175628" y="48856"/>
                </a:lnTo>
                <a:lnTo>
                  <a:pt x="274980" y="48856"/>
                </a:lnTo>
                <a:lnTo>
                  <a:pt x="274980" y="62572"/>
                </a:lnTo>
                <a:lnTo>
                  <a:pt x="174117" y="62572"/>
                </a:lnTo>
                <a:lnTo>
                  <a:pt x="174117" y="71716"/>
                </a:lnTo>
                <a:lnTo>
                  <a:pt x="274980" y="71716"/>
                </a:lnTo>
                <a:lnTo>
                  <a:pt x="274980" y="85432"/>
                </a:lnTo>
                <a:lnTo>
                  <a:pt x="171056" y="85432"/>
                </a:lnTo>
                <a:lnTo>
                  <a:pt x="171056" y="96100"/>
                </a:lnTo>
                <a:lnTo>
                  <a:pt x="222973" y="96100"/>
                </a:lnTo>
                <a:lnTo>
                  <a:pt x="215353" y="100774"/>
                </a:lnTo>
                <a:lnTo>
                  <a:pt x="219913" y="106260"/>
                </a:lnTo>
                <a:lnTo>
                  <a:pt x="224345" y="111442"/>
                </a:lnTo>
                <a:lnTo>
                  <a:pt x="228498" y="116636"/>
                </a:lnTo>
                <a:lnTo>
                  <a:pt x="232206" y="122110"/>
                </a:lnTo>
                <a:lnTo>
                  <a:pt x="242887" y="114490"/>
                </a:lnTo>
                <a:lnTo>
                  <a:pt x="230695" y="102298"/>
                </a:lnTo>
                <a:lnTo>
                  <a:pt x="226021" y="96100"/>
                </a:lnTo>
                <a:lnTo>
                  <a:pt x="274980" y="96100"/>
                </a:lnTo>
                <a:lnTo>
                  <a:pt x="274980" y="100774"/>
                </a:lnTo>
                <a:lnTo>
                  <a:pt x="287172" y="100774"/>
                </a:lnTo>
                <a:lnTo>
                  <a:pt x="287172" y="42760"/>
                </a:lnTo>
                <a:lnTo>
                  <a:pt x="287172" y="38188"/>
                </a:lnTo>
                <a:close/>
              </a:path>
              <a:path w="606425" h="149860">
                <a:moveTo>
                  <a:pt x="303936" y="129730"/>
                </a:moveTo>
                <a:lnTo>
                  <a:pt x="299123" y="122872"/>
                </a:lnTo>
                <a:lnTo>
                  <a:pt x="288925" y="109156"/>
                </a:lnTo>
                <a:lnTo>
                  <a:pt x="284124" y="102298"/>
                </a:lnTo>
                <a:lnTo>
                  <a:pt x="274980" y="108394"/>
                </a:lnTo>
                <a:lnTo>
                  <a:pt x="279552" y="115277"/>
                </a:lnTo>
                <a:lnTo>
                  <a:pt x="284480" y="122872"/>
                </a:lnTo>
                <a:lnTo>
                  <a:pt x="288759" y="129730"/>
                </a:lnTo>
                <a:lnTo>
                  <a:pt x="293268" y="137350"/>
                </a:lnTo>
                <a:lnTo>
                  <a:pt x="303936" y="129730"/>
                </a:lnTo>
                <a:close/>
              </a:path>
              <a:path w="606425" h="149860">
                <a:moveTo>
                  <a:pt x="452145" y="127088"/>
                </a:moveTo>
                <a:lnTo>
                  <a:pt x="386422" y="127088"/>
                </a:lnTo>
                <a:lnTo>
                  <a:pt x="386422" y="28028"/>
                </a:lnTo>
                <a:lnTo>
                  <a:pt x="444423" y="28028"/>
                </a:lnTo>
                <a:lnTo>
                  <a:pt x="444423" y="15328"/>
                </a:lnTo>
                <a:lnTo>
                  <a:pt x="317741" y="15328"/>
                </a:lnTo>
                <a:lnTo>
                  <a:pt x="317741" y="28028"/>
                </a:lnTo>
                <a:lnTo>
                  <a:pt x="374230" y="28028"/>
                </a:lnTo>
                <a:lnTo>
                  <a:pt x="374230" y="127088"/>
                </a:lnTo>
                <a:lnTo>
                  <a:pt x="308508" y="127088"/>
                </a:lnTo>
                <a:lnTo>
                  <a:pt x="308508" y="137248"/>
                </a:lnTo>
                <a:lnTo>
                  <a:pt x="452145" y="137248"/>
                </a:lnTo>
                <a:lnTo>
                  <a:pt x="452145" y="127088"/>
                </a:lnTo>
                <a:close/>
              </a:path>
              <a:path w="606425" h="149860">
                <a:moveTo>
                  <a:pt x="519303" y="128206"/>
                </a:moveTo>
                <a:lnTo>
                  <a:pt x="511670" y="117538"/>
                </a:lnTo>
                <a:lnTo>
                  <a:pt x="498182" y="124091"/>
                </a:lnTo>
                <a:lnTo>
                  <a:pt x="485292" y="129921"/>
                </a:lnTo>
                <a:lnTo>
                  <a:pt x="472998" y="134899"/>
                </a:lnTo>
                <a:lnTo>
                  <a:pt x="461289" y="138874"/>
                </a:lnTo>
                <a:lnTo>
                  <a:pt x="462813" y="141922"/>
                </a:lnTo>
                <a:lnTo>
                  <a:pt x="464337" y="146494"/>
                </a:lnTo>
                <a:lnTo>
                  <a:pt x="465861" y="149542"/>
                </a:lnTo>
                <a:lnTo>
                  <a:pt x="479564" y="144716"/>
                </a:lnTo>
                <a:lnTo>
                  <a:pt x="493153" y="139446"/>
                </a:lnTo>
                <a:lnTo>
                  <a:pt x="506450" y="133908"/>
                </a:lnTo>
                <a:lnTo>
                  <a:pt x="519303" y="128206"/>
                </a:lnTo>
                <a:close/>
              </a:path>
              <a:path w="606425" h="149860">
                <a:moveTo>
                  <a:pt x="604837" y="137350"/>
                </a:moveTo>
                <a:lnTo>
                  <a:pt x="591337" y="131927"/>
                </a:lnTo>
                <a:lnTo>
                  <a:pt x="578104" y="127063"/>
                </a:lnTo>
                <a:lnTo>
                  <a:pt x="564883" y="122783"/>
                </a:lnTo>
                <a:lnTo>
                  <a:pt x="551395" y="119062"/>
                </a:lnTo>
                <a:lnTo>
                  <a:pt x="545299" y="128206"/>
                </a:lnTo>
                <a:lnTo>
                  <a:pt x="561340" y="133667"/>
                </a:lnTo>
                <a:lnTo>
                  <a:pt x="575398" y="138696"/>
                </a:lnTo>
                <a:lnTo>
                  <a:pt x="587768" y="143433"/>
                </a:lnTo>
                <a:lnTo>
                  <a:pt x="598728" y="148018"/>
                </a:lnTo>
                <a:lnTo>
                  <a:pt x="604837" y="137350"/>
                </a:lnTo>
                <a:close/>
              </a:path>
              <a:path w="606425" h="149860">
                <a:moveTo>
                  <a:pt x="606348" y="103822"/>
                </a:moveTo>
                <a:lnTo>
                  <a:pt x="586536" y="103822"/>
                </a:lnTo>
                <a:lnTo>
                  <a:pt x="586536" y="90004"/>
                </a:lnTo>
                <a:lnTo>
                  <a:pt x="586536" y="80860"/>
                </a:lnTo>
                <a:lnTo>
                  <a:pt x="586536" y="7620"/>
                </a:lnTo>
                <a:lnTo>
                  <a:pt x="575779" y="7620"/>
                </a:lnTo>
                <a:lnTo>
                  <a:pt x="575779" y="103822"/>
                </a:lnTo>
                <a:lnTo>
                  <a:pt x="491769" y="103822"/>
                </a:lnTo>
                <a:lnTo>
                  <a:pt x="491769" y="90004"/>
                </a:lnTo>
                <a:lnTo>
                  <a:pt x="575779" y="90004"/>
                </a:lnTo>
                <a:lnTo>
                  <a:pt x="575779" y="80860"/>
                </a:lnTo>
                <a:lnTo>
                  <a:pt x="491769" y="80860"/>
                </a:lnTo>
                <a:lnTo>
                  <a:pt x="491769" y="67144"/>
                </a:lnTo>
                <a:lnTo>
                  <a:pt x="575779" y="67144"/>
                </a:lnTo>
                <a:lnTo>
                  <a:pt x="575779" y="56476"/>
                </a:lnTo>
                <a:lnTo>
                  <a:pt x="491769" y="56476"/>
                </a:lnTo>
                <a:lnTo>
                  <a:pt x="491769" y="42760"/>
                </a:lnTo>
                <a:lnTo>
                  <a:pt x="575779" y="42760"/>
                </a:lnTo>
                <a:lnTo>
                  <a:pt x="575779" y="32092"/>
                </a:lnTo>
                <a:lnTo>
                  <a:pt x="491769" y="32092"/>
                </a:lnTo>
                <a:lnTo>
                  <a:pt x="491769" y="18288"/>
                </a:lnTo>
                <a:lnTo>
                  <a:pt x="575779" y="18288"/>
                </a:lnTo>
                <a:lnTo>
                  <a:pt x="575779" y="7620"/>
                </a:lnTo>
                <a:lnTo>
                  <a:pt x="479577" y="7620"/>
                </a:lnTo>
                <a:lnTo>
                  <a:pt x="479577" y="103822"/>
                </a:lnTo>
                <a:lnTo>
                  <a:pt x="459765" y="103822"/>
                </a:lnTo>
                <a:lnTo>
                  <a:pt x="459765" y="114490"/>
                </a:lnTo>
                <a:lnTo>
                  <a:pt x="606348" y="114490"/>
                </a:lnTo>
                <a:lnTo>
                  <a:pt x="606348" y="1038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885378" y="2943897"/>
            <a:ext cx="755015" cy="146685"/>
          </a:xfrm>
          <a:custGeom>
            <a:avLst/>
            <a:gdLst/>
            <a:ahLst/>
            <a:cxnLst/>
            <a:rect l="l" t="t" r="r" b="b"/>
            <a:pathLst>
              <a:path w="755014" h="146685">
                <a:moveTo>
                  <a:pt x="146583" y="86956"/>
                </a:moveTo>
                <a:lnTo>
                  <a:pt x="79438" y="86956"/>
                </a:lnTo>
                <a:lnTo>
                  <a:pt x="79438" y="59524"/>
                </a:lnTo>
                <a:lnTo>
                  <a:pt x="132867" y="59524"/>
                </a:lnTo>
                <a:lnTo>
                  <a:pt x="132867" y="48856"/>
                </a:lnTo>
                <a:lnTo>
                  <a:pt x="79438" y="48856"/>
                </a:lnTo>
                <a:lnTo>
                  <a:pt x="79438" y="21336"/>
                </a:lnTo>
                <a:lnTo>
                  <a:pt x="106146" y="19240"/>
                </a:lnTo>
                <a:lnTo>
                  <a:pt x="119367" y="18554"/>
                </a:lnTo>
                <a:lnTo>
                  <a:pt x="132867" y="18288"/>
                </a:lnTo>
                <a:lnTo>
                  <a:pt x="129819" y="6096"/>
                </a:lnTo>
                <a:lnTo>
                  <a:pt x="104889" y="8102"/>
                </a:lnTo>
                <a:lnTo>
                  <a:pt x="75958" y="9525"/>
                </a:lnTo>
                <a:lnTo>
                  <a:pt x="43014" y="10388"/>
                </a:lnTo>
                <a:lnTo>
                  <a:pt x="6096" y="10668"/>
                </a:lnTo>
                <a:lnTo>
                  <a:pt x="7620" y="15240"/>
                </a:lnTo>
                <a:lnTo>
                  <a:pt x="9144" y="18288"/>
                </a:lnTo>
                <a:lnTo>
                  <a:pt x="9144" y="22860"/>
                </a:lnTo>
                <a:lnTo>
                  <a:pt x="23812" y="22631"/>
                </a:lnTo>
                <a:lnTo>
                  <a:pt x="52565" y="21577"/>
                </a:lnTo>
                <a:lnTo>
                  <a:pt x="67246" y="21336"/>
                </a:lnTo>
                <a:lnTo>
                  <a:pt x="67246" y="48856"/>
                </a:lnTo>
                <a:lnTo>
                  <a:pt x="9144" y="48856"/>
                </a:lnTo>
                <a:lnTo>
                  <a:pt x="9144" y="59524"/>
                </a:lnTo>
                <a:lnTo>
                  <a:pt x="67246" y="59524"/>
                </a:lnTo>
                <a:lnTo>
                  <a:pt x="67246" y="86956"/>
                </a:lnTo>
                <a:lnTo>
                  <a:pt x="0" y="86956"/>
                </a:lnTo>
                <a:lnTo>
                  <a:pt x="0" y="99250"/>
                </a:lnTo>
                <a:lnTo>
                  <a:pt x="67246" y="99250"/>
                </a:lnTo>
                <a:lnTo>
                  <a:pt x="67246" y="128206"/>
                </a:lnTo>
                <a:lnTo>
                  <a:pt x="64109" y="131254"/>
                </a:lnTo>
                <a:lnTo>
                  <a:pt x="32092" y="131254"/>
                </a:lnTo>
                <a:lnTo>
                  <a:pt x="33616" y="134302"/>
                </a:lnTo>
                <a:lnTo>
                  <a:pt x="33616" y="138874"/>
                </a:lnTo>
                <a:lnTo>
                  <a:pt x="35153" y="143446"/>
                </a:lnTo>
                <a:lnTo>
                  <a:pt x="61048" y="143446"/>
                </a:lnTo>
                <a:lnTo>
                  <a:pt x="69100" y="142303"/>
                </a:lnTo>
                <a:lnTo>
                  <a:pt x="74853" y="138874"/>
                </a:lnTo>
                <a:lnTo>
                  <a:pt x="78282" y="133159"/>
                </a:lnTo>
                <a:lnTo>
                  <a:pt x="79438" y="125158"/>
                </a:lnTo>
                <a:lnTo>
                  <a:pt x="79438" y="99250"/>
                </a:lnTo>
                <a:lnTo>
                  <a:pt x="146583" y="99250"/>
                </a:lnTo>
                <a:lnTo>
                  <a:pt x="146583" y="86956"/>
                </a:lnTo>
                <a:close/>
              </a:path>
              <a:path w="755014" h="146685">
                <a:moveTo>
                  <a:pt x="196977" y="27432"/>
                </a:moveTo>
                <a:lnTo>
                  <a:pt x="180213" y="27432"/>
                </a:lnTo>
                <a:lnTo>
                  <a:pt x="180213" y="0"/>
                </a:lnTo>
                <a:lnTo>
                  <a:pt x="169545" y="0"/>
                </a:lnTo>
                <a:lnTo>
                  <a:pt x="169545" y="27432"/>
                </a:lnTo>
                <a:lnTo>
                  <a:pt x="151155" y="27432"/>
                </a:lnTo>
                <a:lnTo>
                  <a:pt x="151155" y="38188"/>
                </a:lnTo>
                <a:lnTo>
                  <a:pt x="169545" y="38188"/>
                </a:lnTo>
                <a:lnTo>
                  <a:pt x="169545" y="70192"/>
                </a:lnTo>
                <a:lnTo>
                  <a:pt x="151155" y="79336"/>
                </a:lnTo>
                <a:lnTo>
                  <a:pt x="152679" y="91528"/>
                </a:lnTo>
                <a:lnTo>
                  <a:pt x="164973" y="85432"/>
                </a:lnTo>
                <a:lnTo>
                  <a:pt x="169545" y="83908"/>
                </a:lnTo>
                <a:lnTo>
                  <a:pt x="169545" y="131254"/>
                </a:lnTo>
                <a:lnTo>
                  <a:pt x="168021" y="134302"/>
                </a:lnTo>
                <a:lnTo>
                  <a:pt x="157353" y="134302"/>
                </a:lnTo>
                <a:lnTo>
                  <a:pt x="152679" y="132778"/>
                </a:lnTo>
                <a:lnTo>
                  <a:pt x="152679" y="137350"/>
                </a:lnTo>
                <a:lnTo>
                  <a:pt x="154216" y="141922"/>
                </a:lnTo>
                <a:lnTo>
                  <a:pt x="154216" y="144970"/>
                </a:lnTo>
                <a:lnTo>
                  <a:pt x="175641" y="144970"/>
                </a:lnTo>
                <a:lnTo>
                  <a:pt x="180213" y="138874"/>
                </a:lnTo>
                <a:lnTo>
                  <a:pt x="180213" y="134302"/>
                </a:lnTo>
                <a:lnTo>
                  <a:pt x="180213" y="83908"/>
                </a:lnTo>
                <a:lnTo>
                  <a:pt x="180213" y="77812"/>
                </a:lnTo>
                <a:lnTo>
                  <a:pt x="190881" y="71716"/>
                </a:lnTo>
                <a:lnTo>
                  <a:pt x="196977" y="68668"/>
                </a:lnTo>
                <a:lnTo>
                  <a:pt x="196977" y="65620"/>
                </a:lnTo>
                <a:lnTo>
                  <a:pt x="196977" y="62572"/>
                </a:lnTo>
                <a:lnTo>
                  <a:pt x="195453" y="56476"/>
                </a:lnTo>
                <a:lnTo>
                  <a:pt x="186309" y="62572"/>
                </a:lnTo>
                <a:lnTo>
                  <a:pt x="180213" y="65620"/>
                </a:lnTo>
                <a:lnTo>
                  <a:pt x="180213" y="38188"/>
                </a:lnTo>
                <a:lnTo>
                  <a:pt x="196977" y="38188"/>
                </a:lnTo>
                <a:lnTo>
                  <a:pt x="196977" y="27432"/>
                </a:lnTo>
                <a:close/>
              </a:path>
              <a:path w="755014" h="146685">
                <a:moveTo>
                  <a:pt x="221462" y="45808"/>
                </a:moveTo>
                <a:lnTo>
                  <a:pt x="219925" y="39712"/>
                </a:lnTo>
                <a:lnTo>
                  <a:pt x="215353" y="33616"/>
                </a:lnTo>
                <a:lnTo>
                  <a:pt x="212318" y="25908"/>
                </a:lnTo>
                <a:lnTo>
                  <a:pt x="201637" y="30568"/>
                </a:lnTo>
                <a:lnTo>
                  <a:pt x="209257" y="45808"/>
                </a:lnTo>
                <a:lnTo>
                  <a:pt x="212318" y="50380"/>
                </a:lnTo>
                <a:lnTo>
                  <a:pt x="221462" y="45808"/>
                </a:lnTo>
                <a:close/>
              </a:path>
              <a:path w="755014" h="146685">
                <a:moveTo>
                  <a:pt x="253555" y="44284"/>
                </a:moveTo>
                <a:lnTo>
                  <a:pt x="250507" y="36664"/>
                </a:lnTo>
                <a:lnTo>
                  <a:pt x="247459" y="30568"/>
                </a:lnTo>
                <a:lnTo>
                  <a:pt x="244309" y="22860"/>
                </a:lnTo>
                <a:lnTo>
                  <a:pt x="235178" y="27432"/>
                </a:lnTo>
                <a:lnTo>
                  <a:pt x="239737" y="36664"/>
                </a:lnTo>
                <a:lnTo>
                  <a:pt x="242785" y="44284"/>
                </a:lnTo>
                <a:lnTo>
                  <a:pt x="244309" y="48856"/>
                </a:lnTo>
                <a:lnTo>
                  <a:pt x="253555" y="44284"/>
                </a:lnTo>
                <a:close/>
              </a:path>
              <a:path w="755014" h="146685">
                <a:moveTo>
                  <a:pt x="290220" y="27432"/>
                </a:moveTo>
                <a:lnTo>
                  <a:pt x="280987" y="22860"/>
                </a:lnTo>
                <a:lnTo>
                  <a:pt x="276644" y="28867"/>
                </a:lnTo>
                <a:lnTo>
                  <a:pt x="268554" y="41389"/>
                </a:lnTo>
                <a:lnTo>
                  <a:pt x="264223" y="47332"/>
                </a:lnTo>
                <a:lnTo>
                  <a:pt x="273367" y="53428"/>
                </a:lnTo>
                <a:lnTo>
                  <a:pt x="277050" y="48310"/>
                </a:lnTo>
                <a:lnTo>
                  <a:pt x="281178" y="42189"/>
                </a:lnTo>
                <a:lnTo>
                  <a:pt x="285610" y="35179"/>
                </a:lnTo>
                <a:lnTo>
                  <a:pt x="290220" y="27432"/>
                </a:lnTo>
                <a:close/>
              </a:path>
              <a:path w="755014" h="146685">
                <a:moveTo>
                  <a:pt x="293281" y="16764"/>
                </a:moveTo>
                <a:lnTo>
                  <a:pt x="290220" y="6096"/>
                </a:lnTo>
                <a:lnTo>
                  <a:pt x="268998" y="8102"/>
                </a:lnTo>
                <a:lnTo>
                  <a:pt x="246646" y="9525"/>
                </a:lnTo>
                <a:lnTo>
                  <a:pt x="223139" y="10388"/>
                </a:lnTo>
                <a:lnTo>
                  <a:pt x="198501" y="10668"/>
                </a:lnTo>
                <a:lnTo>
                  <a:pt x="198501" y="15240"/>
                </a:lnTo>
                <a:lnTo>
                  <a:pt x="200113" y="18288"/>
                </a:lnTo>
                <a:lnTo>
                  <a:pt x="200113" y="21336"/>
                </a:lnTo>
                <a:lnTo>
                  <a:pt x="254088" y="19050"/>
                </a:lnTo>
                <a:lnTo>
                  <a:pt x="275463" y="17907"/>
                </a:lnTo>
                <a:lnTo>
                  <a:pt x="293281" y="16764"/>
                </a:lnTo>
                <a:close/>
              </a:path>
              <a:path w="755014" h="146685">
                <a:moveTo>
                  <a:pt x="299364" y="90004"/>
                </a:moveTo>
                <a:lnTo>
                  <a:pt x="252031" y="90004"/>
                </a:lnTo>
                <a:lnTo>
                  <a:pt x="252031" y="70192"/>
                </a:lnTo>
                <a:lnTo>
                  <a:pt x="290220" y="70192"/>
                </a:lnTo>
                <a:lnTo>
                  <a:pt x="290220" y="59524"/>
                </a:lnTo>
                <a:lnTo>
                  <a:pt x="222973" y="59524"/>
                </a:lnTo>
                <a:lnTo>
                  <a:pt x="222973" y="58000"/>
                </a:lnTo>
                <a:lnTo>
                  <a:pt x="224497" y="54952"/>
                </a:lnTo>
                <a:lnTo>
                  <a:pt x="226034" y="53428"/>
                </a:lnTo>
                <a:lnTo>
                  <a:pt x="213829" y="50380"/>
                </a:lnTo>
                <a:lnTo>
                  <a:pt x="210350" y="59004"/>
                </a:lnTo>
                <a:lnTo>
                  <a:pt x="206578" y="66763"/>
                </a:lnTo>
                <a:lnTo>
                  <a:pt x="202209" y="73964"/>
                </a:lnTo>
                <a:lnTo>
                  <a:pt x="196977" y="80860"/>
                </a:lnTo>
                <a:lnTo>
                  <a:pt x="200113" y="82384"/>
                </a:lnTo>
                <a:lnTo>
                  <a:pt x="203161" y="83908"/>
                </a:lnTo>
                <a:lnTo>
                  <a:pt x="206209" y="86956"/>
                </a:lnTo>
                <a:lnTo>
                  <a:pt x="209257" y="82384"/>
                </a:lnTo>
                <a:lnTo>
                  <a:pt x="213829" y="76288"/>
                </a:lnTo>
                <a:lnTo>
                  <a:pt x="216890" y="70192"/>
                </a:lnTo>
                <a:lnTo>
                  <a:pt x="241261" y="70192"/>
                </a:lnTo>
                <a:lnTo>
                  <a:pt x="241261" y="90004"/>
                </a:lnTo>
                <a:lnTo>
                  <a:pt x="192405" y="90004"/>
                </a:lnTo>
                <a:lnTo>
                  <a:pt x="192405" y="99250"/>
                </a:lnTo>
                <a:lnTo>
                  <a:pt x="241261" y="99250"/>
                </a:lnTo>
                <a:lnTo>
                  <a:pt x="241261" y="129730"/>
                </a:lnTo>
                <a:lnTo>
                  <a:pt x="215353" y="129730"/>
                </a:lnTo>
                <a:lnTo>
                  <a:pt x="215353" y="109918"/>
                </a:lnTo>
                <a:lnTo>
                  <a:pt x="203161" y="109918"/>
                </a:lnTo>
                <a:lnTo>
                  <a:pt x="203161" y="140398"/>
                </a:lnTo>
                <a:lnTo>
                  <a:pt x="277939" y="140398"/>
                </a:lnTo>
                <a:lnTo>
                  <a:pt x="277939" y="146494"/>
                </a:lnTo>
                <a:lnTo>
                  <a:pt x="288607" y="146494"/>
                </a:lnTo>
                <a:lnTo>
                  <a:pt x="288607" y="129730"/>
                </a:lnTo>
                <a:lnTo>
                  <a:pt x="288607" y="109918"/>
                </a:lnTo>
                <a:lnTo>
                  <a:pt x="277939" y="109918"/>
                </a:lnTo>
                <a:lnTo>
                  <a:pt x="277939" y="129730"/>
                </a:lnTo>
                <a:lnTo>
                  <a:pt x="252031" y="129730"/>
                </a:lnTo>
                <a:lnTo>
                  <a:pt x="252031" y="99250"/>
                </a:lnTo>
                <a:lnTo>
                  <a:pt x="299364" y="99250"/>
                </a:lnTo>
                <a:lnTo>
                  <a:pt x="299364" y="90004"/>
                </a:lnTo>
                <a:close/>
              </a:path>
              <a:path w="755014" h="146685">
                <a:moveTo>
                  <a:pt x="450532" y="86956"/>
                </a:moveTo>
                <a:lnTo>
                  <a:pt x="384898" y="86956"/>
                </a:lnTo>
                <a:lnTo>
                  <a:pt x="384898" y="59524"/>
                </a:lnTo>
                <a:lnTo>
                  <a:pt x="438340" y="59524"/>
                </a:lnTo>
                <a:lnTo>
                  <a:pt x="438340" y="48856"/>
                </a:lnTo>
                <a:lnTo>
                  <a:pt x="384898" y="48856"/>
                </a:lnTo>
                <a:lnTo>
                  <a:pt x="384898" y="21336"/>
                </a:lnTo>
                <a:lnTo>
                  <a:pt x="411581" y="19240"/>
                </a:lnTo>
                <a:lnTo>
                  <a:pt x="424802" y="18554"/>
                </a:lnTo>
                <a:lnTo>
                  <a:pt x="438340" y="18288"/>
                </a:lnTo>
                <a:lnTo>
                  <a:pt x="435292" y="6096"/>
                </a:lnTo>
                <a:lnTo>
                  <a:pt x="410349" y="8102"/>
                </a:lnTo>
                <a:lnTo>
                  <a:pt x="381419" y="9525"/>
                </a:lnTo>
                <a:lnTo>
                  <a:pt x="348488" y="10388"/>
                </a:lnTo>
                <a:lnTo>
                  <a:pt x="311569" y="10668"/>
                </a:lnTo>
                <a:lnTo>
                  <a:pt x="313080" y="15240"/>
                </a:lnTo>
                <a:lnTo>
                  <a:pt x="313080" y="18288"/>
                </a:lnTo>
                <a:lnTo>
                  <a:pt x="314604" y="22860"/>
                </a:lnTo>
                <a:lnTo>
                  <a:pt x="329260" y="22631"/>
                </a:lnTo>
                <a:lnTo>
                  <a:pt x="357352" y="21577"/>
                </a:lnTo>
                <a:lnTo>
                  <a:pt x="371094" y="21336"/>
                </a:lnTo>
                <a:lnTo>
                  <a:pt x="371094" y="48856"/>
                </a:lnTo>
                <a:lnTo>
                  <a:pt x="314604" y="48856"/>
                </a:lnTo>
                <a:lnTo>
                  <a:pt x="314604" y="59524"/>
                </a:lnTo>
                <a:lnTo>
                  <a:pt x="371094" y="59524"/>
                </a:lnTo>
                <a:lnTo>
                  <a:pt x="371094" y="86956"/>
                </a:lnTo>
                <a:lnTo>
                  <a:pt x="303936" y="86956"/>
                </a:lnTo>
                <a:lnTo>
                  <a:pt x="303936" y="99250"/>
                </a:lnTo>
                <a:lnTo>
                  <a:pt x="371094" y="99250"/>
                </a:lnTo>
                <a:lnTo>
                  <a:pt x="371094" y="128206"/>
                </a:lnTo>
                <a:lnTo>
                  <a:pt x="368046" y="131254"/>
                </a:lnTo>
                <a:lnTo>
                  <a:pt x="337566" y="131254"/>
                </a:lnTo>
                <a:lnTo>
                  <a:pt x="339090" y="134302"/>
                </a:lnTo>
                <a:lnTo>
                  <a:pt x="339090" y="143446"/>
                </a:lnTo>
                <a:lnTo>
                  <a:pt x="366522" y="143446"/>
                </a:lnTo>
                <a:lnTo>
                  <a:pt x="374535" y="142303"/>
                </a:lnTo>
                <a:lnTo>
                  <a:pt x="380276" y="138874"/>
                </a:lnTo>
                <a:lnTo>
                  <a:pt x="383730" y="133159"/>
                </a:lnTo>
                <a:lnTo>
                  <a:pt x="384898" y="125158"/>
                </a:lnTo>
                <a:lnTo>
                  <a:pt x="384898" y="99250"/>
                </a:lnTo>
                <a:lnTo>
                  <a:pt x="450532" y="99250"/>
                </a:lnTo>
                <a:lnTo>
                  <a:pt x="450532" y="86956"/>
                </a:lnTo>
                <a:close/>
              </a:path>
              <a:path w="755014" h="146685">
                <a:moveTo>
                  <a:pt x="603211" y="106870"/>
                </a:moveTo>
                <a:lnTo>
                  <a:pt x="594067" y="103822"/>
                </a:lnTo>
                <a:lnTo>
                  <a:pt x="591019" y="102298"/>
                </a:lnTo>
                <a:lnTo>
                  <a:pt x="591019" y="111442"/>
                </a:lnTo>
                <a:lnTo>
                  <a:pt x="589495" y="119062"/>
                </a:lnTo>
                <a:lnTo>
                  <a:pt x="586447" y="128206"/>
                </a:lnTo>
                <a:lnTo>
                  <a:pt x="581875" y="129730"/>
                </a:lnTo>
                <a:lnTo>
                  <a:pt x="534543" y="129730"/>
                </a:lnTo>
                <a:lnTo>
                  <a:pt x="531495" y="126682"/>
                </a:lnTo>
                <a:lnTo>
                  <a:pt x="531495" y="103822"/>
                </a:lnTo>
                <a:lnTo>
                  <a:pt x="586447" y="103822"/>
                </a:lnTo>
                <a:lnTo>
                  <a:pt x="586447" y="93052"/>
                </a:lnTo>
                <a:lnTo>
                  <a:pt x="586447" y="67144"/>
                </a:lnTo>
                <a:lnTo>
                  <a:pt x="586447" y="56476"/>
                </a:lnTo>
                <a:lnTo>
                  <a:pt x="586447" y="30568"/>
                </a:lnTo>
                <a:lnTo>
                  <a:pt x="586447" y="19812"/>
                </a:lnTo>
                <a:lnTo>
                  <a:pt x="574268" y="19812"/>
                </a:lnTo>
                <a:lnTo>
                  <a:pt x="574268" y="30568"/>
                </a:lnTo>
                <a:lnTo>
                  <a:pt x="574268" y="56476"/>
                </a:lnTo>
                <a:lnTo>
                  <a:pt x="574268" y="67144"/>
                </a:lnTo>
                <a:lnTo>
                  <a:pt x="574268" y="93052"/>
                </a:lnTo>
                <a:lnTo>
                  <a:pt x="531495" y="93052"/>
                </a:lnTo>
                <a:lnTo>
                  <a:pt x="531495" y="67144"/>
                </a:lnTo>
                <a:lnTo>
                  <a:pt x="574268" y="67144"/>
                </a:lnTo>
                <a:lnTo>
                  <a:pt x="574268" y="56476"/>
                </a:lnTo>
                <a:lnTo>
                  <a:pt x="531495" y="56476"/>
                </a:lnTo>
                <a:lnTo>
                  <a:pt x="531495" y="30568"/>
                </a:lnTo>
                <a:lnTo>
                  <a:pt x="574268" y="30568"/>
                </a:lnTo>
                <a:lnTo>
                  <a:pt x="574268" y="19812"/>
                </a:lnTo>
                <a:lnTo>
                  <a:pt x="531495" y="19812"/>
                </a:lnTo>
                <a:lnTo>
                  <a:pt x="531495" y="0"/>
                </a:lnTo>
                <a:lnTo>
                  <a:pt x="519303" y="0"/>
                </a:lnTo>
                <a:lnTo>
                  <a:pt x="519303" y="93052"/>
                </a:lnTo>
                <a:lnTo>
                  <a:pt x="476529" y="93052"/>
                </a:lnTo>
                <a:lnTo>
                  <a:pt x="476529" y="67144"/>
                </a:lnTo>
                <a:lnTo>
                  <a:pt x="519303" y="67144"/>
                </a:lnTo>
                <a:lnTo>
                  <a:pt x="519303" y="56476"/>
                </a:lnTo>
                <a:lnTo>
                  <a:pt x="476529" y="56476"/>
                </a:lnTo>
                <a:lnTo>
                  <a:pt x="476529" y="30568"/>
                </a:lnTo>
                <a:lnTo>
                  <a:pt x="519303" y="30568"/>
                </a:lnTo>
                <a:lnTo>
                  <a:pt x="519303" y="19812"/>
                </a:lnTo>
                <a:lnTo>
                  <a:pt x="464248" y="19812"/>
                </a:lnTo>
                <a:lnTo>
                  <a:pt x="464248" y="114490"/>
                </a:lnTo>
                <a:lnTo>
                  <a:pt x="476529" y="114490"/>
                </a:lnTo>
                <a:lnTo>
                  <a:pt x="476529" y="103822"/>
                </a:lnTo>
                <a:lnTo>
                  <a:pt x="519303" y="103822"/>
                </a:lnTo>
                <a:lnTo>
                  <a:pt x="519303" y="120586"/>
                </a:lnTo>
                <a:lnTo>
                  <a:pt x="520471" y="129730"/>
                </a:lnTo>
                <a:lnTo>
                  <a:pt x="524065" y="136398"/>
                </a:lnTo>
                <a:lnTo>
                  <a:pt x="530225" y="140525"/>
                </a:lnTo>
                <a:lnTo>
                  <a:pt x="539115" y="141922"/>
                </a:lnTo>
                <a:lnTo>
                  <a:pt x="578840" y="141922"/>
                </a:lnTo>
                <a:lnTo>
                  <a:pt x="586879" y="141046"/>
                </a:lnTo>
                <a:lnTo>
                  <a:pt x="592924" y="138303"/>
                </a:lnTo>
                <a:lnTo>
                  <a:pt x="597255" y="133565"/>
                </a:lnTo>
                <a:lnTo>
                  <a:pt x="598868" y="129730"/>
                </a:lnTo>
                <a:lnTo>
                  <a:pt x="600163" y="126682"/>
                </a:lnTo>
                <a:lnTo>
                  <a:pt x="601687" y="122110"/>
                </a:lnTo>
                <a:lnTo>
                  <a:pt x="601687" y="114490"/>
                </a:lnTo>
                <a:lnTo>
                  <a:pt x="603211" y="106870"/>
                </a:lnTo>
                <a:close/>
              </a:path>
              <a:path w="755014" h="146685">
                <a:moveTo>
                  <a:pt x="685698" y="13716"/>
                </a:moveTo>
                <a:lnTo>
                  <a:pt x="642937" y="13716"/>
                </a:lnTo>
                <a:lnTo>
                  <a:pt x="645985" y="9144"/>
                </a:lnTo>
                <a:lnTo>
                  <a:pt x="647509" y="4572"/>
                </a:lnTo>
                <a:lnTo>
                  <a:pt x="650659" y="0"/>
                </a:lnTo>
                <a:lnTo>
                  <a:pt x="636841" y="0"/>
                </a:lnTo>
                <a:lnTo>
                  <a:pt x="632307" y="10007"/>
                </a:lnTo>
                <a:lnTo>
                  <a:pt x="625792" y="19443"/>
                </a:lnTo>
                <a:lnTo>
                  <a:pt x="617550" y="28333"/>
                </a:lnTo>
                <a:lnTo>
                  <a:pt x="607885" y="36664"/>
                </a:lnTo>
                <a:lnTo>
                  <a:pt x="610933" y="38188"/>
                </a:lnTo>
                <a:lnTo>
                  <a:pt x="612457" y="41236"/>
                </a:lnTo>
                <a:lnTo>
                  <a:pt x="615505" y="44284"/>
                </a:lnTo>
                <a:lnTo>
                  <a:pt x="621195" y="39458"/>
                </a:lnTo>
                <a:lnTo>
                  <a:pt x="626745" y="34188"/>
                </a:lnTo>
                <a:lnTo>
                  <a:pt x="632002" y="28613"/>
                </a:lnTo>
                <a:lnTo>
                  <a:pt x="636841" y="22860"/>
                </a:lnTo>
                <a:lnTo>
                  <a:pt x="652170" y="22860"/>
                </a:lnTo>
                <a:lnTo>
                  <a:pt x="685698" y="22860"/>
                </a:lnTo>
                <a:lnTo>
                  <a:pt x="685698" y="13716"/>
                </a:lnTo>
                <a:close/>
              </a:path>
              <a:path w="755014" h="146685">
                <a:moveTo>
                  <a:pt x="714756" y="85432"/>
                </a:moveTo>
                <a:lnTo>
                  <a:pt x="704088" y="85432"/>
                </a:lnTo>
                <a:lnTo>
                  <a:pt x="704088" y="94576"/>
                </a:lnTo>
                <a:lnTo>
                  <a:pt x="704088" y="114490"/>
                </a:lnTo>
                <a:lnTo>
                  <a:pt x="661314" y="114490"/>
                </a:lnTo>
                <a:lnTo>
                  <a:pt x="661314" y="94576"/>
                </a:lnTo>
                <a:lnTo>
                  <a:pt x="704088" y="94576"/>
                </a:lnTo>
                <a:lnTo>
                  <a:pt x="704088" y="85432"/>
                </a:lnTo>
                <a:lnTo>
                  <a:pt x="650659" y="85432"/>
                </a:lnTo>
                <a:lnTo>
                  <a:pt x="650659" y="129730"/>
                </a:lnTo>
                <a:lnTo>
                  <a:pt x="661314" y="129730"/>
                </a:lnTo>
                <a:lnTo>
                  <a:pt x="661314" y="123634"/>
                </a:lnTo>
                <a:lnTo>
                  <a:pt x="714756" y="123634"/>
                </a:lnTo>
                <a:lnTo>
                  <a:pt x="714756" y="114490"/>
                </a:lnTo>
                <a:lnTo>
                  <a:pt x="714756" y="94576"/>
                </a:lnTo>
                <a:lnTo>
                  <a:pt x="714756" y="85432"/>
                </a:lnTo>
                <a:close/>
              </a:path>
              <a:path w="755014" h="146685">
                <a:moveTo>
                  <a:pt x="719328" y="64096"/>
                </a:moveTo>
                <a:lnTo>
                  <a:pt x="647509" y="64096"/>
                </a:lnTo>
                <a:lnTo>
                  <a:pt x="647509" y="73240"/>
                </a:lnTo>
                <a:lnTo>
                  <a:pt x="719328" y="73240"/>
                </a:lnTo>
                <a:lnTo>
                  <a:pt x="719328" y="64096"/>
                </a:lnTo>
                <a:close/>
              </a:path>
              <a:path w="755014" h="146685">
                <a:moveTo>
                  <a:pt x="754468" y="13716"/>
                </a:moveTo>
                <a:lnTo>
                  <a:pt x="708660" y="13716"/>
                </a:lnTo>
                <a:lnTo>
                  <a:pt x="710184" y="9144"/>
                </a:lnTo>
                <a:lnTo>
                  <a:pt x="713232" y="4572"/>
                </a:lnTo>
                <a:lnTo>
                  <a:pt x="714756" y="0"/>
                </a:lnTo>
                <a:lnTo>
                  <a:pt x="702564" y="0"/>
                </a:lnTo>
                <a:lnTo>
                  <a:pt x="698563" y="8864"/>
                </a:lnTo>
                <a:lnTo>
                  <a:pt x="693559" y="17157"/>
                </a:lnTo>
                <a:lnTo>
                  <a:pt x="687679" y="24904"/>
                </a:lnTo>
                <a:lnTo>
                  <a:pt x="681126" y="32092"/>
                </a:lnTo>
                <a:lnTo>
                  <a:pt x="684174" y="35140"/>
                </a:lnTo>
                <a:lnTo>
                  <a:pt x="687222" y="36664"/>
                </a:lnTo>
                <a:lnTo>
                  <a:pt x="690270" y="39712"/>
                </a:lnTo>
                <a:lnTo>
                  <a:pt x="694944" y="35140"/>
                </a:lnTo>
                <a:lnTo>
                  <a:pt x="699516" y="29044"/>
                </a:lnTo>
                <a:lnTo>
                  <a:pt x="702564" y="22860"/>
                </a:lnTo>
                <a:lnTo>
                  <a:pt x="717804" y="22860"/>
                </a:lnTo>
                <a:lnTo>
                  <a:pt x="711708" y="27432"/>
                </a:lnTo>
                <a:lnTo>
                  <a:pt x="716280" y="33616"/>
                </a:lnTo>
                <a:lnTo>
                  <a:pt x="722376" y="42760"/>
                </a:lnTo>
                <a:lnTo>
                  <a:pt x="658266" y="42760"/>
                </a:lnTo>
                <a:lnTo>
                  <a:pt x="665886" y="36664"/>
                </a:lnTo>
                <a:lnTo>
                  <a:pt x="661314" y="32092"/>
                </a:lnTo>
                <a:lnTo>
                  <a:pt x="656742" y="27432"/>
                </a:lnTo>
                <a:lnTo>
                  <a:pt x="652170" y="22860"/>
                </a:lnTo>
                <a:lnTo>
                  <a:pt x="644461" y="27432"/>
                </a:lnTo>
                <a:lnTo>
                  <a:pt x="649122" y="33616"/>
                </a:lnTo>
                <a:lnTo>
                  <a:pt x="652170" y="38188"/>
                </a:lnTo>
                <a:lnTo>
                  <a:pt x="656742" y="42760"/>
                </a:lnTo>
                <a:lnTo>
                  <a:pt x="623125" y="42760"/>
                </a:lnTo>
                <a:lnTo>
                  <a:pt x="623125" y="146494"/>
                </a:lnTo>
                <a:lnTo>
                  <a:pt x="633793" y="146494"/>
                </a:lnTo>
                <a:lnTo>
                  <a:pt x="633793" y="51904"/>
                </a:lnTo>
                <a:lnTo>
                  <a:pt x="731520" y="51904"/>
                </a:lnTo>
                <a:lnTo>
                  <a:pt x="731520" y="131254"/>
                </a:lnTo>
                <a:lnTo>
                  <a:pt x="728472" y="134302"/>
                </a:lnTo>
                <a:lnTo>
                  <a:pt x="701040" y="134302"/>
                </a:lnTo>
                <a:lnTo>
                  <a:pt x="702564" y="137350"/>
                </a:lnTo>
                <a:lnTo>
                  <a:pt x="702564" y="141922"/>
                </a:lnTo>
                <a:lnTo>
                  <a:pt x="704088" y="144970"/>
                </a:lnTo>
                <a:lnTo>
                  <a:pt x="725424" y="144970"/>
                </a:lnTo>
                <a:lnTo>
                  <a:pt x="733437" y="143827"/>
                </a:lnTo>
                <a:lnTo>
                  <a:pt x="739178" y="140398"/>
                </a:lnTo>
                <a:lnTo>
                  <a:pt x="742632" y="134683"/>
                </a:lnTo>
                <a:lnTo>
                  <a:pt x="743800" y="126682"/>
                </a:lnTo>
                <a:lnTo>
                  <a:pt x="743800" y="51904"/>
                </a:lnTo>
                <a:lnTo>
                  <a:pt x="743800" y="42760"/>
                </a:lnTo>
                <a:lnTo>
                  <a:pt x="723900" y="42760"/>
                </a:lnTo>
                <a:lnTo>
                  <a:pt x="731520" y="36664"/>
                </a:lnTo>
                <a:lnTo>
                  <a:pt x="728472" y="32092"/>
                </a:lnTo>
                <a:lnTo>
                  <a:pt x="723900" y="27432"/>
                </a:lnTo>
                <a:lnTo>
                  <a:pt x="719328" y="22860"/>
                </a:lnTo>
                <a:lnTo>
                  <a:pt x="754468" y="22860"/>
                </a:lnTo>
                <a:lnTo>
                  <a:pt x="754468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731770" y="3055340"/>
            <a:ext cx="36830" cy="35560"/>
          </a:xfrm>
          <a:custGeom>
            <a:avLst/>
            <a:gdLst/>
            <a:ahLst/>
            <a:cxnLst/>
            <a:rect l="l" t="t" r="r" b="b"/>
            <a:pathLst>
              <a:path w="36829" h="35560">
                <a:moveTo>
                  <a:pt x="7619" y="0"/>
                </a:moveTo>
                <a:lnTo>
                  <a:pt x="0" y="7620"/>
                </a:lnTo>
                <a:lnTo>
                  <a:pt x="7715" y="14478"/>
                </a:lnTo>
                <a:lnTo>
                  <a:pt x="14859" y="21336"/>
                </a:lnTo>
                <a:lnTo>
                  <a:pt x="21431" y="28194"/>
                </a:lnTo>
                <a:lnTo>
                  <a:pt x="27431" y="35051"/>
                </a:lnTo>
                <a:lnTo>
                  <a:pt x="36575" y="25907"/>
                </a:lnTo>
                <a:lnTo>
                  <a:pt x="31194" y="20145"/>
                </a:lnTo>
                <a:lnTo>
                  <a:pt x="24384" y="14097"/>
                </a:lnTo>
                <a:lnTo>
                  <a:pt x="16430" y="7477"/>
                </a:lnTo>
                <a:lnTo>
                  <a:pt x="76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6" name="object 4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882937" y="2945422"/>
            <a:ext cx="343662" cy="144970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3338029" y="2942373"/>
            <a:ext cx="652780" cy="149860"/>
          </a:xfrm>
          <a:custGeom>
            <a:avLst/>
            <a:gdLst/>
            <a:ahLst/>
            <a:cxnLst/>
            <a:rect l="l" t="t" r="r" b="b"/>
            <a:pathLst>
              <a:path w="652779" h="149860">
                <a:moveTo>
                  <a:pt x="131356" y="16764"/>
                </a:moveTo>
                <a:lnTo>
                  <a:pt x="61061" y="16764"/>
                </a:lnTo>
                <a:lnTo>
                  <a:pt x="65722" y="12192"/>
                </a:lnTo>
                <a:lnTo>
                  <a:pt x="71818" y="7620"/>
                </a:lnTo>
                <a:lnTo>
                  <a:pt x="76390" y="1524"/>
                </a:lnTo>
                <a:lnTo>
                  <a:pt x="61061" y="1524"/>
                </a:lnTo>
                <a:lnTo>
                  <a:pt x="48818" y="12928"/>
                </a:lnTo>
                <a:lnTo>
                  <a:pt x="35140" y="24053"/>
                </a:lnTo>
                <a:lnTo>
                  <a:pt x="20294" y="34607"/>
                </a:lnTo>
                <a:lnTo>
                  <a:pt x="4572" y="44284"/>
                </a:lnTo>
                <a:lnTo>
                  <a:pt x="7632" y="47332"/>
                </a:lnTo>
                <a:lnTo>
                  <a:pt x="9144" y="50380"/>
                </a:lnTo>
                <a:lnTo>
                  <a:pt x="12192" y="53428"/>
                </a:lnTo>
                <a:lnTo>
                  <a:pt x="22250" y="46812"/>
                </a:lnTo>
                <a:lnTo>
                  <a:pt x="31711" y="40474"/>
                </a:lnTo>
                <a:lnTo>
                  <a:pt x="40576" y="34112"/>
                </a:lnTo>
                <a:lnTo>
                  <a:pt x="48869" y="27432"/>
                </a:lnTo>
                <a:lnTo>
                  <a:pt x="113068" y="27432"/>
                </a:lnTo>
                <a:lnTo>
                  <a:pt x="102412" y="35204"/>
                </a:lnTo>
                <a:lnTo>
                  <a:pt x="91071" y="42379"/>
                </a:lnTo>
                <a:lnTo>
                  <a:pt x="78892" y="48958"/>
                </a:lnTo>
                <a:lnTo>
                  <a:pt x="65722" y="54952"/>
                </a:lnTo>
                <a:lnTo>
                  <a:pt x="59537" y="50380"/>
                </a:lnTo>
                <a:lnTo>
                  <a:pt x="54965" y="44284"/>
                </a:lnTo>
                <a:lnTo>
                  <a:pt x="48869" y="38188"/>
                </a:lnTo>
                <a:lnTo>
                  <a:pt x="41249" y="45808"/>
                </a:lnTo>
                <a:lnTo>
                  <a:pt x="45821" y="51904"/>
                </a:lnTo>
                <a:lnTo>
                  <a:pt x="51917" y="56476"/>
                </a:lnTo>
                <a:lnTo>
                  <a:pt x="54965" y="59524"/>
                </a:lnTo>
                <a:lnTo>
                  <a:pt x="42100" y="64960"/>
                </a:lnTo>
                <a:lnTo>
                  <a:pt x="28663" y="69811"/>
                </a:lnTo>
                <a:lnTo>
                  <a:pt x="14630" y="74104"/>
                </a:lnTo>
                <a:lnTo>
                  <a:pt x="0" y="77812"/>
                </a:lnTo>
                <a:lnTo>
                  <a:pt x="1524" y="80860"/>
                </a:lnTo>
                <a:lnTo>
                  <a:pt x="4572" y="85432"/>
                </a:lnTo>
                <a:lnTo>
                  <a:pt x="6108" y="88480"/>
                </a:lnTo>
                <a:lnTo>
                  <a:pt x="41338" y="77038"/>
                </a:lnTo>
                <a:lnTo>
                  <a:pt x="73875" y="63144"/>
                </a:lnTo>
                <a:lnTo>
                  <a:pt x="88734" y="54952"/>
                </a:lnTo>
                <a:lnTo>
                  <a:pt x="103822" y="46659"/>
                </a:lnTo>
                <a:lnTo>
                  <a:pt x="131356" y="27432"/>
                </a:lnTo>
                <a:lnTo>
                  <a:pt x="131356" y="16764"/>
                </a:lnTo>
                <a:close/>
              </a:path>
              <a:path w="652779" h="149860">
                <a:moveTo>
                  <a:pt x="138976" y="74764"/>
                </a:moveTo>
                <a:lnTo>
                  <a:pt x="84010" y="74764"/>
                </a:lnTo>
                <a:lnTo>
                  <a:pt x="88595" y="70192"/>
                </a:lnTo>
                <a:lnTo>
                  <a:pt x="94678" y="65620"/>
                </a:lnTo>
                <a:lnTo>
                  <a:pt x="99250" y="61048"/>
                </a:lnTo>
                <a:lnTo>
                  <a:pt x="84010" y="61048"/>
                </a:lnTo>
                <a:lnTo>
                  <a:pt x="66497" y="75057"/>
                </a:lnTo>
                <a:lnTo>
                  <a:pt x="48285" y="87350"/>
                </a:lnTo>
                <a:lnTo>
                  <a:pt x="29222" y="97955"/>
                </a:lnTo>
                <a:lnTo>
                  <a:pt x="9144" y="106870"/>
                </a:lnTo>
                <a:lnTo>
                  <a:pt x="12192" y="111442"/>
                </a:lnTo>
                <a:lnTo>
                  <a:pt x="13716" y="114490"/>
                </a:lnTo>
                <a:lnTo>
                  <a:pt x="16776" y="117538"/>
                </a:lnTo>
                <a:lnTo>
                  <a:pt x="30543" y="110401"/>
                </a:lnTo>
                <a:lnTo>
                  <a:pt x="44297" y="102666"/>
                </a:lnTo>
                <a:lnTo>
                  <a:pt x="58039" y="94361"/>
                </a:lnTo>
                <a:lnTo>
                  <a:pt x="71818" y="85432"/>
                </a:lnTo>
                <a:lnTo>
                  <a:pt x="122212" y="85432"/>
                </a:lnTo>
                <a:lnTo>
                  <a:pt x="112737" y="94119"/>
                </a:lnTo>
                <a:lnTo>
                  <a:pt x="102539" y="101904"/>
                </a:lnTo>
                <a:lnTo>
                  <a:pt x="91300" y="109220"/>
                </a:lnTo>
                <a:lnTo>
                  <a:pt x="79438" y="116014"/>
                </a:lnTo>
                <a:lnTo>
                  <a:pt x="74866" y="111442"/>
                </a:lnTo>
                <a:lnTo>
                  <a:pt x="70294" y="105346"/>
                </a:lnTo>
                <a:lnTo>
                  <a:pt x="65722" y="100774"/>
                </a:lnTo>
                <a:lnTo>
                  <a:pt x="56489" y="106870"/>
                </a:lnTo>
                <a:lnTo>
                  <a:pt x="62674" y="112966"/>
                </a:lnTo>
                <a:lnTo>
                  <a:pt x="65722" y="117538"/>
                </a:lnTo>
                <a:lnTo>
                  <a:pt x="21704" y="136017"/>
                </a:lnTo>
                <a:lnTo>
                  <a:pt x="4572" y="138874"/>
                </a:lnTo>
                <a:lnTo>
                  <a:pt x="6108" y="141922"/>
                </a:lnTo>
                <a:lnTo>
                  <a:pt x="9144" y="146494"/>
                </a:lnTo>
                <a:lnTo>
                  <a:pt x="10668" y="149542"/>
                </a:lnTo>
                <a:lnTo>
                  <a:pt x="48793" y="141262"/>
                </a:lnTo>
                <a:lnTo>
                  <a:pt x="82892" y="127812"/>
                </a:lnTo>
                <a:lnTo>
                  <a:pt x="101955" y="116014"/>
                </a:lnTo>
                <a:lnTo>
                  <a:pt x="112953" y="109220"/>
                </a:lnTo>
                <a:lnTo>
                  <a:pt x="138976" y="85432"/>
                </a:lnTo>
                <a:lnTo>
                  <a:pt x="138976" y="74764"/>
                </a:lnTo>
                <a:close/>
              </a:path>
              <a:path w="652779" h="149860">
                <a:moveTo>
                  <a:pt x="212318" y="103822"/>
                </a:moveTo>
                <a:lnTo>
                  <a:pt x="211302" y="100774"/>
                </a:lnTo>
                <a:lnTo>
                  <a:pt x="210794" y="99250"/>
                </a:lnTo>
                <a:lnTo>
                  <a:pt x="210794" y="94576"/>
                </a:lnTo>
                <a:lnTo>
                  <a:pt x="203174" y="96100"/>
                </a:lnTo>
                <a:lnTo>
                  <a:pt x="195453" y="97726"/>
                </a:lnTo>
                <a:lnTo>
                  <a:pt x="186321" y="100774"/>
                </a:lnTo>
                <a:lnTo>
                  <a:pt x="186321" y="30568"/>
                </a:lnTo>
                <a:lnTo>
                  <a:pt x="210794" y="30568"/>
                </a:lnTo>
                <a:lnTo>
                  <a:pt x="210794" y="18288"/>
                </a:lnTo>
                <a:lnTo>
                  <a:pt x="151168" y="18288"/>
                </a:lnTo>
                <a:lnTo>
                  <a:pt x="151168" y="30568"/>
                </a:lnTo>
                <a:lnTo>
                  <a:pt x="174117" y="30568"/>
                </a:lnTo>
                <a:lnTo>
                  <a:pt x="174117" y="103822"/>
                </a:lnTo>
                <a:lnTo>
                  <a:pt x="158889" y="106870"/>
                </a:lnTo>
                <a:lnTo>
                  <a:pt x="149644" y="108394"/>
                </a:lnTo>
                <a:lnTo>
                  <a:pt x="152781" y="122110"/>
                </a:lnTo>
                <a:lnTo>
                  <a:pt x="198247" y="109042"/>
                </a:lnTo>
                <a:lnTo>
                  <a:pt x="212318" y="105346"/>
                </a:lnTo>
                <a:lnTo>
                  <a:pt x="212318" y="103822"/>
                </a:lnTo>
                <a:close/>
              </a:path>
              <a:path w="652779" h="149860">
                <a:moveTo>
                  <a:pt x="290233" y="33616"/>
                </a:moveTo>
                <a:lnTo>
                  <a:pt x="242887" y="33616"/>
                </a:lnTo>
                <a:lnTo>
                  <a:pt x="242887" y="3048"/>
                </a:lnTo>
                <a:lnTo>
                  <a:pt x="230606" y="3048"/>
                </a:lnTo>
                <a:lnTo>
                  <a:pt x="230606" y="33616"/>
                </a:lnTo>
                <a:lnTo>
                  <a:pt x="207746" y="33616"/>
                </a:lnTo>
                <a:lnTo>
                  <a:pt x="207746" y="45808"/>
                </a:lnTo>
                <a:lnTo>
                  <a:pt x="230606" y="45808"/>
                </a:lnTo>
                <a:lnTo>
                  <a:pt x="230606" y="58000"/>
                </a:lnTo>
                <a:lnTo>
                  <a:pt x="229082" y="62572"/>
                </a:lnTo>
                <a:lnTo>
                  <a:pt x="225602" y="87185"/>
                </a:lnTo>
                <a:lnTo>
                  <a:pt x="217258" y="108191"/>
                </a:lnTo>
                <a:lnTo>
                  <a:pt x="203746" y="125476"/>
                </a:lnTo>
                <a:lnTo>
                  <a:pt x="184785" y="138874"/>
                </a:lnTo>
                <a:lnTo>
                  <a:pt x="189357" y="141922"/>
                </a:lnTo>
                <a:lnTo>
                  <a:pt x="192405" y="144970"/>
                </a:lnTo>
                <a:lnTo>
                  <a:pt x="193929" y="148018"/>
                </a:lnTo>
                <a:lnTo>
                  <a:pt x="214007" y="133184"/>
                </a:lnTo>
                <a:lnTo>
                  <a:pt x="228498" y="113906"/>
                </a:lnTo>
                <a:lnTo>
                  <a:pt x="237566" y="90335"/>
                </a:lnTo>
                <a:lnTo>
                  <a:pt x="241363" y="62572"/>
                </a:lnTo>
                <a:lnTo>
                  <a:pt x="241363" y="53428"/>
                </a:lnTo>
                <a:lnTo>
                  <a:pt x="242887" y="45808"/>
                </a:lnTo>
                <a:lnTo>
                  <a:pt x="277952" y="45808"/>
                </a:lnTo>
                <a:lnTo>
                  <a:pt x="277837" y="53428"/>
                </a:lnTo>
                <a:lnTo>
                  <a:pt x="277774" y="58000"/>
                </a:lnTo>
                <a:lnTo>
                  <a:pt x="276301" y="96100"/>
                </a:lnTo>
                <a:lnTo>
                  <a:pt x="276212" y="97726"/>
                </a:lnTo>
                <a:lnTo>
                  <a:pt x="276136" y="99250"/>
                </a:lnTo>
                <a:lnTo>
                  <a:pt x="276009" y="101574"/>
                </a:lnTo>
                <a:lnTo>
                  <a:pt x="274891" y="119062"/>
                </a:lnTo>
                <a:lnTo>
                  <a:pt x="274891" y="128206"/>
                </a:lnTo>
                <a:lnTo>
                  <a:pt x="270319" y="132778"/>
                </a:lnTo>
                <a:lnTo>
                  <a:pt x="257632" y="132778"/>
                </a:lnTo>
                <a:lnTo>
                  <a:pt x="250113" y="132600"/>
                </a:lnTo>
                <a:lnTo>
                  <a:pt x="242938" y="132143"/>
                </a:lnTo>
                <a:lnTo>
                  <a:pt x="235178" y="131254"/>
                </a:lnTo>
                <a:lnTo>
                  <a:pt x="235178" y="135826"/>
                </a:lnTo>
                <a:lnTo>
                  <a:pt x="236702" y="140398"/>
                </a:lnTo>
                <a:lnTo>
                  <a:pt x="236702" y="144970"/>
                </a:lnTo>
                <a:lnTo>
                  <a:pt x="265747" y="144970"/>
                </a:lnTo>
                <a:lnTo>
                  <a:pt x="274650" y="143548"/>
                </a:lnTo>
                <a:lnTo>
                  <a:pt x="281000" y="139255"/>
                </a:lnTo>
                <a:lnTo>
                  <a:pt x="284695" y="132778"/>
                </a:lnTo>
                <a:lnTo>
                  <a:pt x="285064" y="132143"/>
                </a:lnTo>
                <a:lnTo>
                  <a:pt x="287185" y="122110"/>
                </a:lnTo>
                <a:lnTo>
                  <a:pt x="287794" y="109042"/>
                </a:lnTo>
                <a:lnTo>
                  <a:pt x="287896" y="106870"/>
                </a:lnTo>
                <a:lnTo>
                  <a:pt x="287972" y="105346"/>
                </a:lnTo>
                <a:lnTo>
                  <a:pt x="288086" y="102933"/>
                </a:lnTo>
                <a:lnTo>
                  <a:pt x="289153" y="64960"/>
                </a:lnTo>
                <a:lnTo>
                  <a:pt x="289217" y="62572"/>
                </a:lnTo>
                <a:lnTo>
                  <a:pt x="289318" y="58813"/>
                </a:lnTo>
                <a:lnTo>
                  <a:pt x="290233" y="33616"/>
                </a:lnTo>
                <a:close/>
              </a:path>
              <a:path w="652779" h="149860">
                <a:moveTo>
                  <a:pt x="372618" y="58000"/>
                </a:moveTo>
                <a:lnTo>
                  <a:pt x="360426" y="58000"/>
                </a:lnTo>
                <a:lnTo>
                  <a:pt x="360426" y="68668"/>
                </a:lnTo>
                <a:lnTo>
                  <a:pt x="360426" y="82384"/>
                </a:lnTo>
                <a:lnTo>
                  <a:pt x="360426" y="91528"/>
                </a:lnTo>
                <a:lnTo>
                  <a:pt x="360426" y="105346"/>
                </a:lnTo>
                <a:lnTo>
                  <a:pt x="323761" y="105346"/>
                </a:lnTo>
                <a:lnTo>
                  <a:pt x="323761" y="91528"/>
                </a:lnTo>
                <a:lnTo>
                  <a:pt x="360426" y="91528"/>
                </a:lnTo>
                <a:lnTo>
                  <a:pt x="360426" y="82384"/>
                </a:lnTo>
                <a:lnTo>
                  <a:pt x="323761" y="82384"/>
                </a:lnTo>
                <a:lnTo>
                  <a:pt x="323761" y="68668"/>
                </a:lnTo>
                <a:lnTo>
                  <a:pt x="360426" y="68668"/>
                </a:lnTo>
                <a:lnTo>
                  <a:pt x="360426" y="58000"/>
                </a:lnTo>
                <a:lnTo>
                  <a:pt x="311569" y="58000"/>
                </a:lnTo>
                <a:lnTo>
                  <a:pt x="311569" y="146494"/>
                </a:lnTo>
                <a:lnTo>
                  <a:pt x="323761" y="146494"/>
                </a:lnTo>
                <a:lnTo>
                  <a:pt x="323761" y="114490"/>
                </a:lnTo>
                <a:lnTo>
                  <a:pt x="360426" y="114490"/>
                </a:lnTo>
                <a:lnTo>
                  <a:pt x="360426" y="132778"/>
                </a:lnTo>
                <a:lnTo>
                  <a:pt x="357378" y="134302"/>
                </a:lnTo>
                <a:lnTo>
                  <a:pt x="337566" y="134302"/>
                </a:lnTo>
                <a:lnTo>
                  <a:pt x="339102" y="138874"/>
                </a:lnTo>
                <a:lnTo>
                  <a:pt x="339102" y="141922"/>
                </a:lnTo>
                <a:lnTo>
                  <a:pt x="340626" y="144970"/>
                </a:lnTo>
                <a:lnTo>
                  <a:pt x="366522" y="144970"/>
                </a:lnTo>
                <a:lnTo>
                  <a:pt x="372618" y="140398"/>
                </a:lnTo>
                <a:lnTo>
                  <a:pt x="372618" y="114490"/>
                </a:lnTo>
                <a:lnTo>
                  <a:pt x="372618" y="105346"/>
                </a:lnTo>
                <a:lnTo>
                  <a:pt x="372618" y="91528"/>
                </a:lnTo>
                <a:lnTo>
                  <a:pt x="372618" y="82384"/>
                </a:lnTo>
                <a:lnTo>
                  <a:pt x="372618" y="68668"/>
                </a:lnTo>
                <a:lnTo>
                  <a:pt x="372618" y="58000"/>
                </a:lnTo>
                <a:close/>
              </a:path>
              <a:path w="652779" h="149860">
                <a:moveTo>
                  <a:pt x="383387" y="48856"/>
                </a:moveTo>
                <a:lnTo>
                  <a:pt x="380174" y="44284"/>
                </a:lnTo>
                <a:lnTo>
                  <a:pt x="377583" y="40614"/>
                </a:lnTo>
                <a:lnTo>
                  <a:pt x="375920" y="38188"/>
                </a:lnTo>
                <a:lnTo>
                  <a:pt x="371678" y="32054"/>
                </a:lnTo>
                <a:lnTo>
                  <a:pt x="365506" y="23495"/>
                </a:lnTo>
                <a:lnTo>
                  <a:pt x="358914" y="15240"/>
                </a:lnTo>
                <a:lnTo>
                  <a:pt x="349770" y="19812"/>
                </a:lnTo>
                <a:lnTo>
                  <a:pt x="352806" y="25908"/>
                </a:lnTo>
                <a:lnTo>
                  <a:pt x="357378" y="30568"/>
                </a:lnTo>
                <a:lnTo>
                  <a:pt x="360426" y="35140"/>
                </a:lnTo>
                <a:lnTo>
                  <a:pt x="350989" y="36055"/>
                </a:lnTo>
                <a:lnTo>
                  <a:pt x="330377" y="37287"/>
                </a:lnTo>
                <a:lnTo>
                  <a:pt x="319189" y="38188"/>
                </a:lnTo>
                <a:lnTo>
                  <a:pt x="326034" y="30124"/>
                </a:lnTo>
                <a:lnTo>
                  <a:pt x="332752" y="21920"/>
                </a:lnTo>
                <a:lnTo>
                  <a:pt x="339191" y="13462"/>
                </a:lnTo>
                <a:lnTo>
                  <a:pt x="345186" y="4572"/>
                </a:lnTo>
                <a:lnTo>
                  <a:pt x="332994" y="0"/>
                </a:lnTo>
                <a:lnTo>
                  <a:pt x="329272" y="6604"/>
                </a:lnTo>
                <a:lnTo>
                  <a:pt x="325285" y="12763"/>
                </a:lnTo>
                <a:lnTo>
                  <a:pt x="321322" y="18656"/>
                </a:lnTo>
                <a:lnTo>
                  <a:pt x="317665" y="24384"/>
                </a:lnTo>
                <a:lnTo>
                  <a:pt x="311569" y="30568"/>
                </a:lnTo>
                <a:lnTo>
                  <a:pt x="306997" y="35140"/>
                </a:lnTo>
                <a:lnTo>
                  <a:pt x="302425" y="36664"/>
                </a:lnTo>
                <a:lnTo>
                  <a:pt x="308521" y="50380"/>
                </a:lnTo>
                <a:lnTo>
                  <a:pt x="349097" y="46316"/>
                </a:lnTo>
                <a:lnTo>
                  <a:pt x="366522" y="44284"/>
                </a:lnTo>
                <a:lnTo>
                  <a:pt x="368058" y="48856"/>
                </a:lnTo>
                <a:lnTo>
                  <a:pt x="371094" y="51904"/>
                </a:lnTo>
                <a:lnTo>
                  <a:pt x="372618" y="54952"/>
                </a:lnTo>
                <a:lnTo>
                  <a:pt x="375666" y="53428"/>
                </a:lnTo>
                <a:lnTo>
                  <a:pt x="378815" y="51904"/>
                </a:lnTo>
                <a:lnTo>
                  <a:pt x="383387" y="48856"/>
                </a:lnTo>
                <a:close/>
              </a:path>
              <a:path w="652779" h="149860">
                <a:moveTo>
                  <a:pt x="449021" y="88480"/>
                </a:moveTo>
                <a:lnTo>
                  <a:pt x="442912" y="79336"/>
                </a:lnTo>
                <a:lnTo>
                  <a:pt x="431482" y="85013"/>
                </a:lnTo>
                <a:lnTo>
                  <a:pt x="420192" y="90398"/>
                </a:lnTo>
                <a:lnTo>
                  <a:pt x="409181" y="95250"/>
                </a:lnTo>
                <a:lnTo>
                  <a:pt x="398627" y="99250"/>
                </a:lnTo>
                <a:lnTo>
                  <a:pt x="398627" y="74764"/>
                </a:lnTo>
                <a:lnTo>
                  <a:pt x="386435" y="74764"/>
                </a:lnTo>
                <a:lnTo>
                  <a:pt x="386435" y="138874"/>
                </a:lnTo>
                <a:lnTo>
                  <a:pt x="392531" y="144970"/>
                </a:lnTo>
                <a:lnTo>
                  <a:pt x="439877" y="144970"/>
                </a:lnTo>
                <a:lnTo>
                  <a:pt x="445960" y="140398"/>
                </a:lnTo>
                <a:lnTo>
                  <a:pt x="446976" y="134302"/>
                </a:lnTo>
                <a:lnTo>
                  <a:pt x="447484" y="131254"/>
                </a:lnTo>
                <a:lnTo>
                  <a:pt x="447484" y="126682"/>
                </a:lnTo>
                <a:lnTo>
                  <a:pt x="449021" y="120586"/>
                </a:lnTo>
                <a:lnTo>
                  <a:pt x="449021" y="111442"/>
                </a:lnTo>
                <a:lnTo>
                  <a:pt x="445960" y="109918"/>
                </a:lnTo>
                <a:lnTo>
                  <a:pt x="441388" y="108394"/>
                </a:lnTo>
                <a:lnTo>
                  <a:pt x="438340" y="106870"/>
                </a:lnTo>
                <a:lnTo>
                  <a:pt x="436816" y="116014"/>
                </a:lnTo>
                <a:lnTo>
                  <a:pt x="436816" y="126682"/>
                </a:lnTo>
                <a:lnTo>
                  <a:pt x="435292" y="131254"/>
                </a:lnTo>
                <a:lnTo>
                  <a:pt x="432244" y="134302"/>
                </a:lnTo>
                <a:lnTo>
                  <a:pt x="400151" y="134302"/>
                </a:lnTo>
                <a:lnTo>
                  <a:pt x="398627" y="131254"/>
                </a:lnTo>
                <a:lnTo>
                  <a:pt x="398627" y="111442"/>
                </a:lnTo>
                <a:lnTo>
                  <a:pt x="411213" y="106591"/>
                </a:lnTo>
                <a:lnTo>
                  <a:pt x="423811" y="101155"/>
                </a:lnTo>
                <a:lnTo>
                  <a:pt x="427774" y="99250"/>
                </a:lnTo>
                <a:lnTo>
                  <a:pt x="436156" y="95250"/>
                </a:lnTo>
                <a:lnTo>
                  <a:pt x="449021" y="88480"/>
                </a:lnTo>
                <a:close/>
              </a:path>
              <a:path w="652779" h="149860">
                <a:moveTo>
                  <a:pt x="449021" y="36664"/>
                </a:moveTo>
                <a:lnTo>
                  <a:pt x="444436" y="35140"/>
                </a:lnTo>
                <a:lnTo>
                  <a:pt x="441388" y="33616"/>
                </a:lnTo>
                <a:lnTo>
                  <a:pt x="436816" y="32092"/>
                </a:lnTo>
                <a:lnTo>
                  <a:pt x="436816" y="45808"/>
                </a:lnTo>
                <a:lnTo>
                  <a:pt x="435292" y="50380"/>
                </a:lnTo>
                <a:lnTo>
                  <a:pt x="435292" y="56476"/>
                </a:lnTo>
                <a:lnTo>
                  <a:pt x="430733" y="58000"/>
                </a:lnTo>
                <a:lnTo>
                  <a:pt x="401675" y="58000"/>
                </a:lnTo>
                <a:lnTo>
                  <a:pt x="398627" y="54952"/>
                </a:lnTo>
                <a:lnTo>
                  <a:pt x="398627" y="39712"/>
                </a:lnTo>
                <a:lnTo>
                  <a:pt x="410298" y="34874"/>
                </a:lnTo>
                <a:lnTo>
                  <a:pt x="422287" y="29578"/>
                </a:lnTo>
                <a:lnTo>
                  <a:pt x="426885" y="27432"/>
                </a:lnTo>
                <a:lnTo>
                  <a:pt x="434276" y="24003"/>
                </a:lnTo>
                <a:lnTo>
                  <a:pt x="445960" y="18288"/>
                </a:lnTo>
                <a:lnTo>
                  <a:pt x="438340" y="7620"/>
                </a:lnTo>
                <a:lnTo>
                  <a:pt x="428917" y="13296"/>
                </a:lnTo>
                <a:lnTo>
                  <a:pt x="419049" y="18669"/>
                </a:lnTo>
                <a:lnTo>
                  <a:pt x="408901" y="23482"/>
                </a:lnTo>
                <a:lnTo>
                  <a:pt x="398627" y="27432"/>
                </a:lnTo>
                <a:lnTo>
                  <a:pt x="398627" y="1524"/>
                </a:lnTo>
                <a:lnTo>
                  <a:pt x="386435" y="1524"/>
                </a:lnTo>
                <a:lnTo>
                  <a:pt x="386435" y="50380"/>
                </a:lnTo>
                <a:lnTo>
                  <a:pt x="387515" y="58000"/>
                </a:lnTo>
                <a:lnTo>
                  <a:pt x="387578" y="58381"/>
                </a:lnTo>
                <a:lnTo>
                  <a:pt x="391007" y="64096"/>
                </a:lnTo>
                <a:lnTo>
                  <a:pt x="396722" y="67525"/>
                </a:lnTo>
                <a:lnTo>
                  <a:pt x="404723" y="68668"/>
                </a:lnTo>
                <a:lnTo>
                  <a:pt x="438340" y="68668"/>
                </a:lnTo>
                <a:lnTo>
                  <a:pt x="444436" y="64096"/>
                </a:lnTo>
                <a:lnTo>
                  <a:pt x="445579" y="58381"/>
                </a:lnTo>
                <a:lnTo>
                  <a:pt x="445655" y="58000"/>
                </a:lnTo>
                <a:lnTo>
                  <a:pt x="445960" y="56476"/>
                </a:lnTo>
                <a:lnTo>
                  <a:pt x="449021" y="44284"/>
                </a:lnTo>
                <a:lnTo>
                  <a:pt x="449021" y="36664"/>
                </a:lnTo>
                <a:close/>
              </a:path>
              <a:path w="652779" h="149860">
                <a:moveTo>
                  <a:pt x="507022" y="24384"/>
                </a:moveTo>
                <a:lnTo>
                  <a:pt x="481114" y="24384"/>
                </a:lnTo>
                <a:lnTo>
                  <a:pt x="487210" y="12192"/>
                </a:lnTo>
                <a:lnTo>
                  <a:pt x="488734" y="4572"/>
                </a:lnTo>
                <a:lnTo>
                  <a:pt x="478066" y="1524"/>
                </a:lnTo>
                <a:lnTo>
                  <a:pt x="473189" y="13830"/>
                </a:lnTo>
                <a:lnTo>
                  <a:pt x="467728" y="25577"/>
                </a:lnTo>
                <a:lnTo>
                  <a:pt x="461683" y="36753"/>
                </a:lnTo>
                <a:lnTo>
                  <a:pt x="455104" y="47332"/>
                </a:lnTo>
                <a:lnTo>
                  <a:pt x="458165" y="50380"/>
                </a:lnTo>
                <a:lnTo>
                  <a:pt x="459689" y="53428"/>
                </a:lnTo>
                <a:lnTo>
                  <a:pt x="461200" y="58000"/>
                </a:lnTo>
                <a:lnTo>
                  <a:pt x="462724" y="54952"/>
                </a:lnTo>
                <a:lnTo>
                  <a:pt x="464248" y="53428"/>
                </a:lnTo>
                <a:lnTo>
                  <a:pt x="465874" y="50380"/>
                </a:lnTo>
                <a:lnTo>
                  <a:pt x="470446" y="45808"/>
                </a:lnTo>
                <a:lnTo>
                  <a:pt x="473494" y="39712"/>
                </a:lnTo>
                <a:lnTo>
                  <a:pt x="476542" y="35140"/>
                </a:lnTo>
                <a:lnTo>
                  <a:pt x="507022" y="35140"/>
                </a:lnTo>
                <a:lnTo>
                  <a:pt x="507022" y="24384"/>
                </a:lnTo>
                <a:close/>
              </a:path>
              <a:path w="652779" h="149860">
                <a:moveTo>
                  <a:pt x="510070" y="80860"/>
                </a:moveTo>
                <a:lnTo>
                  <a:pt x="487210" y="80860"/>
                </a:lnTo>
                <a:lnTo>
                  <a:pt x="487210" y="61048"/>
                </a:lnTo>
                <a:lnTo>
                  <a:pt x="505498" y="61048"/>
                </a:lnTo>
                <a:lnTo>
                  <a:pt x="505498" y="50380"/>
                </a:lnTo>
                <a:lnTo>
                  <a:pt x="465874" y="50380"/>
                </a:lnTo>
                <a:lnTo>
                  <a:pt x="465874" y="61048"/>
                </a:lnTo>
                <a:lnTo>
                  <a:pt x="476542" y="61048"/>
                </a:lnTo>
                <a:lnTo>
                  <a:pt x="476542" y="80860"/>
                </a:lnTo>
                <a:lnTo>
                  <a:pt x="456628" y="80860"/>
                </a:lnTo>
                <a:lnTo>
                  <a:pt x="456628" y="90004"/>
                </a:lnTo>
                <a:lnTo>
                  <a:pt x="476542" y="90004"/>
                </a:lnTo>
                <a:lnTo>
                  <a:pt x="476542" y="128206"/>
                </a:lnTo>
                <a:lnTo>
                  <a:pt x="475018" y="131254"/>
                </a:lnTo>
                <a:lnTo>
                  <a:pt x="471970" y="134302"/>
                </a:lnTo>
                <a:lnTo>
                  <a:pt x="479590" y="144970"/>
                </a:lnTo>
                <a:lnTo>
                  <a:pt x="485686" y="138874"/>
                </a:lnTo>
                <a:lnTo>
                  <a:pt x="491401" y="135686"/>
                </a:lnTo>
                <a:lnTo>
                  <a:pt x="502831" y="129882"/>
                </a:lnTo>
                <a:lnTo>
                  <a:pt x="508546" y="126682"/>
                </a:lnTo>
                <a:lnTo>
                  <a:pt x="508546" y="114490"/>
                </a:lnTo>
                <a:lnTo>
                  <a:pt x="500926" y="119062"/>
                </a:lnTo>
                <a:lnTo>
                  <a:pt x="494830" y="122110"/>
                </a:lnTo>
                <a:lnTo>
                  <a:pt x="487210" y="126682"/>
                </a:lnTo>
                <a:lnTo>
                  <a:pt x="487210" y="90004"/>
                </a:lnTo>
                <a:lnTo>
                  <a:pt x="510070" y="90004"/>
                </a:lnTo>
                <a:lnTo>
                  <a:pt x="510070" y="80860"/>
                </a:lnTo>
                <a:close/>
              </a:path>
              <a:path w="652779" h="149860">
                <a:moveTo>
                  <a:pt x="601802" y="28956"/>
                </a:moveTo>
                <a:lnTo>
                  <a:pt x="587984" y="28956"/>
                </a:lnTo>
                <a:lnTo>
                  <a:pt x="587984" y="3048"/>
                </a:lnTo>
                <a:lnTo>
                  <a:pt x="577316" y="3048"/>
                </a:lnTo>
                <a:lnTo>
                  <a:pt x="577316" y="126682"/>
                </a:lnTo>
                <a:lnTo>
                  <a:pt x="531507" y="126682"/>
                </a:lnTo>
                <a:lnTo>
                  <a:pt x="531507" y="86956"/>
                </a:lnTo>
                <a:lnTo>
                  <a:pt x="577316" y="86956"/>
                </a:lnTo>
                <a:lnTo>
                  <a:pt x="577316" y="76288"/>
                </a:lnTo>
                <a:lnTo>
                  <a:pt x="531507" y="76288"/>
                </a:lnTo>
                <a:lnTo>
                  <a:pt x="531507" y="39712"/>
                </a:lnTo>
                <a:lnTo>
                  <a:pt x="577316" y="39712"/>
                </a:lnTo>
                <a:lnTo>
                  <a:pt x="577316" y="28956"/>
                </a:lnTo>
                <a:lnTo>
                  <a:pt x="531507" y="28956"/>
                </a:lnTo>
                <a:lnTo>
                  <a:pt x="531507" y="3048"/>
                </a:lnTo>
                <a:lnTo>
                  <a:pt x="520839" y="3048"/>
                </a:lnTo>
                <a:lnTo>
                  <a:pt x="520839" y="28956"/>
                </a:lnTo>
                <a:lnTo>
                  <a:pt x="510070" y="28956"/>
                </a:lnTo>
                <a:lnTo>
                  <a:pt x="510070" y="39712"/>
                </a:lnTo>
                <a:lnTo>
                  <a:pt x="520839" y="39712"/>
                </a:lnTo>
                <a:lnTo>
                  <a:pt x="520839" y="148018"/>
                </a:lnTo>
                <a:lnTo>
                  <a:pt x="531507" y="148018"/>
                </a:lnTo>
                <a:lnTo>
                  <a:pt x="531507" y="137350"/>
                </a:lnTo>
                <a:lnTo>
                  <a:pt x="577316" y="137350"/>
                </a:lnTo>
                <a:lnTo>
                  <a:pt x="577316" y="148018"/>
                </a:lnTo>
                <a:lnTo>
                  <a:pt x="587984" y="148018"/>
                </a:lnTo>
                <a:lnTo>
                  <a:pt x="587984" y="39712"/>
                </a:lnTo>
                <a:lnTo>
                  <a:pt x="601802" y="39712"/>
                </a:lnTo>
                <a:lnTo>
                  <a:pt x="601802" y="28956"/>
                </a:lnTo>
                <a:close/>
              </a:path>
              <a:path w="652779" h="149860">
                <a:moveTo>
                  <a:pt x="652183" y="138874"/>
                </a:moveTo>
                <a:lnTo>
                  <a:pt x="646099" y="133121"/>
                </a:lnTo>
                <a:lnTo>
                  <a:pt x="639330" y="127063"/>
                </a:lnTo>
                <a:lnTo>
                  <a:pt x="623125" y="112966"/>
                </a:lnTo>
                <a:lnTo>
                  <a:pt x="615505" y="120586"/>
                </a:lnTo>
                <a:lnTo>
                  <a:pt x="642937" y="148018"/>
                </a:lnTo>
                <a:lnTo>
                  <a:pt x="652183" y="138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106227" y="2942373"/>
            <a:ext cx="598805" cy="149860"/>
          </a:xfrm>
          <a:custGeom>
            <a:avLst/>
            <a:gdLst/>
            <a:ahLst/>
            <a:cxnLst/>
            <a:rect l="l" t="t" r="r" b="b"/>
            <a:pathLst>
              <a:path w="598804" h="149860">
                <a:moveTo>
                  <a:pt x="43218" y="111442"/>
                </a:moveTo>
                <a:lnTo>
                  <a:pt x="25996" y="111442"/>
                </a:lnTo>
                <a:lnTo>
                  <a:pt x="16852" y="111442"/>
                </a:lnTo>
                <a:lnTo>
                  <a:pt x="12788" y="111442"/>
                </a:lnTo>
                <a:lnTo>
                  <a:pt x="13817" y="114490"/>
                </a:lnTo>
                <a:lnTo>
                  <a:pt x="15240" y="117335"/>
                </a:lnTo>
                <a:lnTo>
                  <a:pt x="15341" y="122110"/>
                </a:lnTo>
                <a:lnTo>
                  <a:pt x="30568" y="122110"/>
                </a:lnTo>
                <a:lnTo>
                  <a:pt x="38277" y="118402"/>
                </a:lnTo>
                <a:lnTo>
                  <a:pt x="43141" y="111810"/>
                </a:lnTo>
                <a:lnTo>
                  <a:pt x="43218" y="111442"/>
                </a:lnTo>
                <a:close/>
              </a:path>
              <a:path w="598804" h="149860">
                <a:moveTo>
                  <a:pt x="45148" y="102362"/>
                </a:moveTo>
                <a:lnTo>
                  <a:pt x="44475" y="92722"/>
                </a:lnTo>
                <a:lnTo>
                  <a:pt x="44386" y="91363"/>
                </a:lnTo>
                <a:lnTo>
                  <a:pt x="44297" y="90004"/>
                </a:lnTo>
                <a:lnTo>
                  <a:pt x="30568" y="61048"/>
                </a:lnTo>
                <a:lnTo>
                  <a:pt x="44297" y="21336"/>
                </a:lnTo>
                <a:lnTo>
                  <a:pt x="44297" y="10668"/>
                </a:lnTo>
                <a:lnTo>
                  <a:pt x="0" y="10668"/>
                </a:lnTo>
                <a:lnTo>
                  <a:pt x="0" y="148018"/>
                </a:lnTo>
                <a:lnTo>
                  <a:pt x="10668" y="148018"/>
                </a:lnTo>
                <a:lnTo>
                  <a:pt x="10668" y="21336"/>
                </a:lnTo>
                <a:lnTo>
                  <a:pt x="32092" y="21336"/>
                </a:lnTo>
                <a:lnTo>
                  <a:pt x="29540" y="30822"/>
                </a:lnTo>
                <a:lnTo>
                  <a:pt x="26568" y="40855"/>
                </a:lnTo>
                <a:lnTo>
                  <a:pt x="19900" y="62572"/>
                </a:lnTo>
                <a:lnTo>
                  <a:pt x="24866" y="70192"/>
                </a:lnTo>
                <a:lnTo>
                  <a:pt x="32092" y="90004"/>
                </a:lnTo>
                <a:lnTo>
                  <a:pt x="34036" y="97866"/>
                </a:lnTo>
                <a:lnTo>
                  <a:pt x="35115" y="102362"/>
                </a:lnTo>
                <a:lnTo>
                  <a:pt x="32092" y="109918"/>
                </a:lnTo>
                <a:lnTo>
                  <a:pt x="43548" y="109918"/>
                </a:lnTo>
                <a:lnTo>
                  <a:pt x="45148" y="102362"/>
                </a:lnTo>
                <a:close/>
              </a:path>
              <a:path w="598804" h="149860">
                <a:moveTo>
                  <a:pt x="140487" y="24384"/>
                </a:moveTo>
                <a:lnTo>
                  <a:pt x="94678" y="24384"/>
                </a:lnTo>
                <a:lnTo>
                  <a:pt x="102387" y="19812"/>
                </a:lnTo>
                <a:lnTo>
                  <a:pt x="96202" y="13716"/>
                </a:lnTo>
                <a:lnTo>
                  <a:pt x="91630" y="6096"/>
                </a:lnTo>
                <a:lnTo>
                  <a:pt x="87058" y="0"/>
                </a:lnTo>
                <a:lnTo>
                  <a:pt x="77914" y="6096"/>
                </a:lnTo>
                <a:lnTo>
                  <a:pt x="82486" y="13716"/>
                </a:lnTo>
                <a:lnTo>
                  <a:pt x="85534" y="18288"/>
                </a:lnTo>
                <a:lnTo>
                  <a:pt x="90106" y="24384"/>
                </a:lnTo>
                <a:lnTo>
                  <a:pt x="44297" y="24384"/>
                </a:lnTo>
                <a:lnTo>
                  <a:pt x="44297" y="36664"/>
                </a:lnTo>
                <a:lnTo>
                  <a:pt x="67246" y="36664"/>
                </a:lnTo>
                <a:lnTo>
                  <a:pt x="66929" y="58699"/>
                </a:lnTo>
                <a:lnTo>
                  <a:pt x="61125" y="102362"/>
                </a:lnTo>
                <a:lnTo>
                  <a:pt x="30568" y="138874"/>
                </a:lnTo>
                <a:lnTo>
                  <a:pt x="33629" y="143446"/>
                </a:lnTo>
                <a:lnTo>
                  <a:pt x="36664" y="146494"/>
                </a:lnTo>
                <a:lnTo>
                  <a:pt x="38188" y="149542"/>
                </a:lnTo>
                <a:lnTo>
                  <a:pt x="55143" y="135229"/>
                </a:lnTo>
                <a:lnTo>
                  <a:pt x="67233" y="117335"/>
                </a:lnTo>
                <a:lnTo>
                  <a:pt x="74714" y="95719"/>
                </a:lnTo>
                <a:lnTo>
                  <a:pt x="77914" y="70192"/>
                </a:lnTo>
                <a:lnTo>
                  <a:pt x="116103" y="70192"/>
                </a:lnTo>
                <a:lnTo>
                  <a:pt x="116014" y="90004"/>
                </a:lnTo>
                <a:lnTo>
                  <a:pt x="115912" y="97866"/>
                </a:lnTo>
                <a:lnTo>
                  <a:pt x="115531" y="106768"/>
                </a:lnTo>
                <a:lnTo>
                  <a:pt x="115455" y="108648"/>
                </a:lnTo>
                <a:lnTo>
                  <a:pt x="114604" y="117335"/>
                </a:lnTo>
                <a:lnTo>
                  <a:pt x="114592" y="126682"/>
                </a:lnTo>
                <a:lnTo>
                  <a:pt x="110007" y="132778"/>
                </a:lnTo>
                <a:lnTo>
                  <a:pt x="94678" y="132778"/>
                </a:lnTo>
                <a:lnTo>
                  <a:pt x="87058" y="131254"/>
                </a:lnTo>
                <a:lnTo>
                  <a:pt x="77914" y="131254"/>
                </a:lnTo>
                <a:lnTo>
                  <a:pt x="77914" y="135826"/>
                </a:lnTo>
                <a:lnTo>
                  <a:pt x="79438" y="140398"/>
                </a:lnTo>
                <a:lnTo>
                  <a:pt x="79438" y="143446"/>
                </a:lnTo>
                <a:lnTo>
                  <a:pt x="102387" y="143446"/>
                </a:lnTo>
                <a:lnTo>
                  <a:pt x="112407" y="141998"/>
                </a:lnTo>
                <a:lnTo>
                  <a:pt x="126847" y="114490"/>
                </a:lnTo>
                <a:lnTo>
                  <a:pt x="126961" y="108648"/>
                </a:lnTo>
                <a:lnTo>
                  <a:pt x="127000" y="106768"/>
                </a:lnTo>
                <a:lnTo>
                  <a:pt x="127330" y="97866"/>
                </a:lnTo>
                <a:lnTo>
                  <a:pt x="128054" y="76974"/>
                </a:lnTo>
                <a:lnTo>
                  <a:pt x="128143" y="70192"/>
                </a:lnTo>
                <a:lnTo>
                  <a:pt x="128270" y="61048"/>
                </a:lnTo>
                <a:lnTo>
                  <a:pt x="128295" y="59524"/>
                </a:lnTo>
                <a:lnTo>
                  <a:pt x="79438" y="59524"/>
                </a:lnTo>
                <a:lnTo>
                  <a:pt x="79438" y="36664"/>
                </a:lnTo>
                <a:lnTo>
                  <a:pt x="140487" y="36664"/>
                </a:lnTo>
                <a:lnTo>
                  <a:pt x="140487" y="24384"/>
                </a:lnTo>
                <a:close/>
              </a:path>
              <a:path w="598804" h="149860">
                <a:moveTo>
                  <a:pt x="200113" y="38188"/>
                </a:moveTo>
                <a:lnTo>
                  <a:pt x="149733" y="38188"/>
                </a:lnTo>
                <a:lnTo>
                  <a:pt x="149733" y="50380"/>
                </a:lnTo>
                <a:lnTo>
                  <a:pt x="187833" y="50380"/>
                </a:lnTo>
                <a:lnTo>
                  <a:pt x="181800" y="69545"/>
                </a:lnTo>
                <a:lnTo>
                  <a:pt x="172770" y="88150"/>
                </a:lnTo>
                <a:lnTo>
                  <a:pt x="160566" y="106197"/>
                </a:lnTo>
                <a:lnTo>
                  <a:pt x="145059" y="123634"/>
                </a:lnTo>
                <a:lnTo>
                  <a:pt x="148209" y="126682"/>
                </a:lnTo>
                <a:lnTo>
                  <a:pt x="182918" y="94818"/>
                </a:lnTo>
                <a:lnTo>
                  <a:pt x="200113" y="48856"/>
                </a:lnTo>
                <a:lnTo>
                  <a:pt x="200113" y="38188"/>
                </a:lnTo>
                <a:close/>
              </a:path>
              <a:path w="598804" h="149860">
                <a:moveTo>
                  <a:pt x="293268" y="119062"/>
                </a:moveTo>
                <a:lnTo>
                  <a:pt x="279831" y="109054"/>
                </a:lnTo>
                <a:lnTo>
                  <a:pt x="267271" y="97307"/>
                </a:lnTo>
                <a:lnTo>
                  <a:pt x="255879" y="83832"/>
                </a:lnTo>
                <a:lnTo>
                  <a:pt x="245935" y="68668"/>
                </a:lnTo>
                <a:lnTo>
                  <a:pt x="255079" y="60655"/>
                </a:lnTo>
                <a:lnTo>
                  <a:pt x="258038" y="58000"/>
                </a:lnTo>
                <a:lnTo>
                  <a:pt x="264223" y="52476"/>
                </a:lnTo>
                <a:lnTo>
                  <a:pt x="273392" y="44030"/>
                </a:lnTo>
                <a:lnTo>
                  <a:pt x="282600" y="35140"/>
                </a:lnTo>
                <a:lnTo>
                  <a:pt x="271843" y="25908"/>
                </a:lnTo>
                <a:lnTo>
                  <a:pt x="263829" y="34823"/>
                </a:lnTo>
                <a:lnTo>
                  <a:pt x="255828" y="43141"/>
                </a:lnTo>
                <a:lnTo>
                  <a:pt x="247840" y="50863"/>
                </a:lnTo>
                <a:lnTo>
                  <a:pt x="239839" y="58000"/>
                </a:lnTo>
                <a:lnTo>
                  <a:pt x="237045" y="53428"/>
                </a:lnTo>
                <a:lnTo>
                  <a:pt x="235470" y="50863"/>
                </a:lnTo>
                <a:lnTo>
                  <a:pt x="231559" y="43141"/>
                </a:lnTo>
                <a:lnTo>
                  <a:pt x="227952" y="34823"/>
                </a:lnTo>
                <a:lnTo>
                  <a:pt x="224510" y="25908"/>
                </a:lnTo>
                <a:lnTo>
                  <a:pt x="224510" y="1524"/>
                </a:lnTo>
                <a:lnTo>
                  <a:pt x="212305" y="1524"/>
                </a:lnTo>
                <a:lnTo>
                  <a:pt x="212305" y="129730"/>
                </a:lnTo>
                <a:lnTo>
                  <a:pt x="209257" y="134302"/>
                </a:lnTo>
                <a:lnTo>
                  <a:pt x="195554" y="134302"/>
                </a:lnTo>
                <a:lnTo>
                  <a:pt x="189357" y="132778"/>
                </a:lnTo>
                <a:lnTo>
                  <a:pt x="181737" y="132778"/>
                </a:lnTo>
                <a:lnTo>
                  <a:pt x="183261" y="137350"/>
                </a:lnTo>
                <a:lnTo>
                  <a:pt x="183261" y="146494"/>
                </a:lnTo>
                <a:lnTo>
                  <a:pt x="203161" y="146494"/>
                </a:lnTo>
                <a:lnTo>
                  <a:pt x="212280" y="145072"/>
                </a:lnTo>
                <a:lnTo>
                  <a:pt x="218973" y="140779"/>
                </a:lnTo>
                <a:lnTo>
                  <a:pt x="222707" y="134302"/>
                </a:lnTo>
                <a:lnTo>
                  <a:pt x="223100" y="133642"/>
                </a:lnTo>
                <a:lnTo>
                  <a:pt x="224510" y="123634"/>
                </a:lnTo>
                <a:lnTo>
                  <a:pt x="224510" y="53428"/>
                </a:lnTo>
                <a:lnTo>
                  <a:pt x="235775" y="75450"/>
                </a:lnTo>
                <a:lnTo>
                  <a:pt x="249174" y="95783"/>
                </a:lnTo>
                <a:lnTo>
                  <a:pt x="265137" y="114388"/>
                </a:lnTo>
                <a:lnTo>
                  <a:pt x="284124" y="131254"/>
                </a:lnTo>
                <a:lnTo>
                  <a:pt x="285661" y="126682"/>
                </a:lnTo>
                <a:lnTo>
                  <a:pt x="293268" y="119062"/>
                </a:lnTo>
                <a:close/>
              </a:path>
              <a:path w="598804" h="149860">
                <a:moveTo>
                  <a:pt x="349758" y="71716"/>
                </a:moveTo>
                <a:lnTo>
                  <a:pt x="341744" y="59461"/>
                </a:lnTo>
                <a:lnTo>
                  <a:pt x="333743" y="47904"/>
                </a:lnTo>
                <a:lnTo>
                  <a:pt x="325704" y="37185"/>
                </a:lnTo>
                <a:lnTo>
                  <a:pt x="317652" y="27432"/>
                </a:lnTo>
                <a:lnTo>
                  <a:pt x="308508" y="33616"/>
                </a:lnTo>
                <a:lnTo>
                  <a:pt x="315633" y="43332"/>
                </a:lnTo>
                <a:lnTo>
                  <a:pt x="323227" y="54203"/>
                </a:lnTo>
                <a:lnTo>
                  <a:pt x="331089" y="66192"/>
                </a:lnTo>
                <a:lnTo>
                  <a:pt x="339090" y="79336"/>
                </a:lnTo>
                <a:lnTo>
                  <a:pt x="349758" y="71716"/>
                </a:lnTo>
                <a:close/>
              </a:path>
              <a:path w="598804" h="149860">
                <a:moveTo>
                  <a:pt x="433768" y="33616"/>
                </a:moveTo>
                <a:lnTo>
                  <a:pt x="423100" y="27432"/>
                </a:lnTo>
                <a:lnTo>
                  <a:pt x="415036" y="39751"/>
                </a:lnTo>
                <a:lnTo>
                  <a:pt x="407009" y="51333"/>
                </a:lnTo>
                <a:lnTo>
                  <a:pt x="398995" y="62026"/>
                </a:lnTo>
                <a:lnTo>
                  <a:pt x="390994" y="71716"/>
                </a:lnTo>
                <a:lnTo>
                  <a:pt x="400138" y="79336"/>
                </a:lnTo>
                <a:lnTo>
                  <a:pt x="409028" y="68770"/>
                </a:lnTo>
                <a:lnTo>
                  <a:pt x="417525" y="57619"/>
                </a:lnTo>
                <a:lnTo>
                  <a:pt x="425716" y="45910"/>
                </a:lnTo>
                <a:lnTo>
                  <a:pt x="433768" y="33616"/>
                </a:lnTo>
                <a:close/>
              </a:path>
              <a:path w="598804" h="149860">
                <a:moveTo>
                  <a:pt x="446062" y="134353"/>
                </a:moveTo>
                <a:lnTo>
                  <a:pt x="420179" y="122872"/>
                </a:lnTo>
                <a:lnTo>
                  <a:pt x="400151" y="106870"/>
                </a:lnTo>
                <a:lnTo>
                  <a:pt x="385851" y="86258"/>
                </a:lnTo>
                <a:lnTo>
                  <a:pt x="384543" y="82384"/>
                </a:lnTo>
                <a:lnTo>
                  <a:pt x="377291" y="61048"/>
                </a:lnTo>
                <a:lnTo>
                  <a:pt x="378561" y="16611"/>
                </a:lnTo>
                <a:lnTo>
                  <a:pt x="378802" y="4572"/>
                </a:lnTo>
                <a:lnTo>
                  <a:pt x="364998" y="4572"/>
                </a:lnTo>
                <a:lnTo>
                  <a:pt x="364998" y="54952"/>
                </a:lnTo>
                <a:lnTo>
                  <a:pt x="359867" y="80695"/>
                </a:lnTo>
                <a:lnTo>
                  <a:pt x="346887" y="103009"/>
                </a:lnTo>
                <a:lnTo>
                  <a:pt x="326161" y="121907"/>
                </a:lnTo>
                <a:lnTo>
                  <a:pt x="297840" y="137350"/>
                </a:lnTo>
                <a:lnTo>
                  <a:pt x="305473" y="144970"/>
                </a:lnTo>
                <a:lnTo>
                  <a:pt x="350697" y="118668"/>
                </a:lnTo>
                <a:lnTo>
                  <a:pt x="372706" y="82384"/>
                </a:lnTo>
                <a:lnTo>
                  <a:pt x="382460" y="102743"/>
                </a:lnTo>
                <a:lnTo>
                  <a:pt x="395960" y="120205"/>
                </a:lnTo>
                <a:lnTo>
                  <a:pt x="413461" y="134785"/>
                </a:lnTo>
                <a:lnTo>
                  <a:pt x="435292" y="146494"/>
                </a:lnTo>
                <a:lnTo>
                  <a:pt x="442912" y="138874"/>
                </a:lnTo>
                <a:lnTo>
                  <a:pt x="445922" y="134353"/>
                </a:lnTo>
                <a:lnTo>
                  <a:pt x="446062" y="134353"/>
                </a:lnTo>
                <a:close/>
              </a:path>
              <a:path w="598804" h="149860">
                <a:moveTo>
                  <a:pt x="523875" y="22860"/>
                </a:moveTo>
                <a:lnTo>
                  <a:pt x="500913" y="22860"/>
                </a:lnTo>
                <a:lnTo>
                  <a:pt x="500913" y="3048"/>
                </a:lnTo>
                <a:lnTo>
                  <a:pt x="490245" y="3048"/>
                </a:lnTo>
                <a:lnTo>
                  <a:pt x="490245" y="58000"/>
                </a:lnTo>
                <a:lnTo>
                  <a:pt x="484149" y="58000"/>
                </a:lnTo>
                <a:lnTo>
                  <a:pt x="479577" y="59524"/>
                </a:lnTo>
                <a:lnTo>
                  <a:pt x="473481" y="59524"/>
                </a:lnTo>
                <a:lnTo>
                  <a:pt x="473481" y="15240"/>
                </a:lnTo>
                <a:lnTo>
                  <a:pt x="462813" y="15240"/>
                </a:lnTo>
                <a:lnTo>
                  <a:pt x="462813" y="61048"/>
                </a:lnTo>
                <a:lnTo>
                  <a:pt x="453580" y="62572"/>
                </a:lnTo>
                <a:lnTo>
                  <a:pt x="456628" y="74764"/>
                </a:lnTo>
                <a:lnTo>
                  <a:pt x="472935" y="71361"/>
                </a:lnTo>
                <a:lnTo>
                  <a:pt x="489673" y="68110"/>
                </a:lnTo>
                <a:lnTo>
                  <a:pt x="506691" y="65125"/>
                </a:lnTo>
                <a:lnTo>
                  <a:pt x="523875" y="62572"/>
                </a:lnTo>
                <a:lnTo>
                  <a:pt x="523875" y="59524"/>
                </a:lnTo>
                <a:lnTo>
                  <a:pt x="523875" y="56476"/>
                </a:lnTo>
                <a:lnTo>
                  <a:pt x="523875" y="51904"/>
                </a:lnTo>
                <a:lnTo>
                  <a:pt x="500913" y="56476"/>
                </a:lnTo>
                <a:lnTo>
                  <a:pt x="500913" y="32092"/>
                </a:lnTo>
                <a:lnTo>
                  <a:pt x="523875" y="32092"/>
                </a:lnTo>
                <a:lnTo>
                  <a:pt x="523875" y="22860"/>
                </a:lnTo>
                <a:close/>
              </a:path>
              <a:path w="598804" h="149860">
                <a:moveTo>
                  <a:pt x="595693" y="39712"/>
                </a:moveTo>
                <a:lnTo>
                  <a:pt x="592543" y="38188"/>
                </a:lnTo>
                <a:lnTo>
                  <a:pt x="587971" y="36664"/>
                </a:lnTo>
                <a:lnTo>
                  <a:pt x="584923" y="35140"/>
                </a:lnTo>
                <a:lnTo>
                  <a:pt x="583399" y="42760"/>
                </a:lnTo>
                <a:lnTo>
                  <a:pt x="583399" y="48856"/>
                </a:lnTo>
                <a:lnTo>
                  <a:pt x="581875" y="51904"/>
                </a:lnTo>
                <a:lnTo>
                  <a:pt x="580351" y="58000"/>
                </a:lnTo>
                <a:lnTo>
                  <a:pt x="577316" y="59524"/>
                </a:lnTo>
                <a:lnTo>
                  <a:pt x="542163" y="59524"/>
                </a:lnTo>
                <a:lnTo>
                  <a:pt x="539115" y="56476"/>
                </a:lnTo>
                <a:lnTo>
                  <a:pt x="539115" y="39712"/>
                </a:lnTo>
                <a:lnTo>
                  <a:pt x="551738" y="34848"/>
                </a:lnTo>
                <a:lnTo>
                  <a:pt x="564337" y="29387"/>
                </a:lnTo>
                <a:lnTo>
                  <a:pt x="565226" y="28956"/>
                </a:lnTo>
                <a:lnTo>
                  <a:pt x="576910" y="23355"/>
                </a:lnTo>
                <a:lnTo>
                  <a:pt x="589495" y="16764"/>
                </a:lnTo>
                <a:lnTo>
                  <a:pt x="581875" y="7620"/>
                </a:lnTo>
                <a:lnTo>
                  <a:pt x="571347" y="13957"/>
                </a:lnTo>
                <a:lnTo>
                  <a:pt x="560527" y="19431"/>
                </a:lnTo>
                <a:lnTo>
                  <a:pt x="549681" y="24345"/>
                </a:lnTo>
                <a:lnTo>
                  <a:pt x="539115" y="28956"/>
                </a:lnTo>
                <a:lnTo>
                  <a:pt x="539115" y="3048"/>
                </a:lnTo>
                <a:lnTo>
                  <a:pt x="528447" y="3048"/>
                </a:lnTo>
                <a:lnTo>
                  <a:pt x="528447" y="64096"/>
                </a:lnTo>
                <a:lnTo>
                  <a:pt x="534543" y="70192"/>
                </a:lnTo>
                <a:lnTo>
                  <a:pt x="584923" y="70192"/>
                </a:lnTo>
                <a:lnTo>
                  <a:pt x="591019" y="65620"/>
                </a:lnTo>
                <a:lnTo>
                  <a:pt x="592035" y="59524"/>
                </a:lnTo>
                <a:lnTo>
                  <a:pt x="592543" y="56476"/>
                </a:lnTo>
                <a:lnTo>
                  <a:pt x="594067" y="53428"/>
                </a:lnTo>
                <a:lnTo>
                  <a:pt x="594067" y="47332"/>
                </a:lnTo>
                <a:lnTo>
                  <a:pt x="595693" y="39712"/>
                </a:lnTo>
                <a:close/>
              </a:path>
              <a:path w="598804" h="149860">
                <a:moveTo>
                  <a:pt x="598741" y="128206"/>
                </a:moveTo>
                <a:lnTo>
                  <a:pt x="551446" y="107594"/>
                </a:lnTo>
                <a:lnTo>
                  <a:pt x="539115" y="96100"/>
                </a:lnTo>
                <a:lnTo>
                  <a:pt x="597217" y="96100"/>
                </a:lnTo>
                <a:lnTo>
                  <a:pt x="597217" y="85432"/>
                </a:lnTo>
                <a:lnTo>
                  <a:pt x="529971" y="85432"/>
                </a:lnTo>
                <a:lnTo>
                  <a:pt x="529971" y="71716"/>
                </a:lnTo>
                <a:lnTo>
                  <a:pt x="519303" y="71716"/>
                </a:lnTo>
                <a:lnTo>
                  <a:pt x="519303" y="85432"/>
                </a:lnTo>
                <a:lnTo>
                  <a:pt x="453580" y="85432"/>
                </a:lnTo>
                <a:lnTo>
                  <a:pt x="453580" y="96100"/>
                </a:lnTo>
                <a:lnTo>
                  <a:pt x="508635" y="96100"/>
                </a:lnTo>
                <a:lnTo>
                  <a:pt x="497382" y="106146"/>
                </a:lnTo>
                <a:lnTo>
                  <a:pt x="484149" y="115443"/>
                </a:lnTo>
                <a:lnTo>
                  <a:pt x="468630" y="123850"/>
                </a:lnTo>
                <a:lnTo>
                  <a:pt x="450532" y="131254"/>
                </a:lnTo>
                <a:lnTo>
                  <a:pt x="456628" y="137350"/>
                </a:lnTo>
                <a:lnTo>
                  <a:pt x="492912" y="122301"/>
                </a:lnTo>
                <a:lnTo>
                  <a:pt x="519303" y="99250"/>
                </a:lnTo>
                <a:lnTo>
                  <a:pt x="519303" y="146494"/>
                </a:lnTo>
                <a:lnTo>
                  <a:pt x="529971" y="146494"/>
                </a:lnTo>
                <a:lnTo>
                  <a:pt x="529971" y="99250"/>
                </a:lnTo>
                <a:lnTo>
                  <a:pt x="541413" y="112090"/>
                </a:lnTo>
                <a:lnTo>
                  <a:pt x="555155" y="123075"/>
                </a:lnTo>
                <a:lnTo>
                  <a:pt x="571182" y="132041"/>
                </a:lnTo>
                <a:lnTo>
                  <a:pt x="589495" y="138874"/>
                </a:lnTo>
                <a:lnTo>
                  <a:pt x="592543" y="135826"/>
                </a:lnTo>
                <a:lnTo>
                  <a:pt x="595693" y="131254"/>
                </a:lnTo>
                <a:lnTo>
                  <a:pt x="598741" y="1282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71258" y="3342233"/>
            <a:ext cx="608330" cy="149860"/>
          </a:xfrm>
          <a:custGeom>
            <a:avLst/>
            <a:gdLst/>
            <a:ahLst/>
            <a:cxnLst/>
            <a:rect l="l" t="t" r="r" b="b"/>
            <a:pathLst>
              <a:path w="608330" h="149860">
                <a:moveTo>
                  <a:pt x="148196" y="128206"/>
                </a:moveTo>
                <a:lnTo>
                  <a:pt x="83997" y="128206"/>
                </a:lnTo>
                <a:lnTo>
                  <a:pt x="83997" y="91528"/>
                </a:lnTo>
                <a:lnTo>
                  <a:pt x="135915" y="91528"/>
                </a:lnTo>
                <a:lnTo>
                  <a:pt x="135915" y="79336"/>
                </a:lnTo>
                <a:lnTo>
                  <a:pt x="83997" y="79336"/>
                </a:lnTo>
                <a:lnTo>
                  <a:pt x="83997" y="44284"/>
                </a:lnTo>
                <a:lnTo>
                  <a:pt x="140589" y="44284"/>
                </a:lnTo>
                <a:lnTo>
                  <a:pt x="140589" y="33616"/>
                </a:lnTo>
                <a:lnTo>
                  <a:pt x="83997" y="33616"/>
                </a:lnTo>
                <a:lnTo>
                  <a:pt x="83997" y="1524"/>
                </a:lnTo>
                <a:lnTo>
                  <a:pt x="70281" y="1524"/>
                </a:lnTo>
                <a:lnTo>
                  <a:pt x="70281" y="33616"/>
                </a:lnTo>
                <a:lnTo>
                  <a:pt x="38188" y="33616"/>
                </a:lnTo>
                <a:lnTo>
                  <a:pt x="41236" y="27432"/>
                </a:lnTo>
                <a:lnTo>
                  <a:pt x="44284" y="19812"/>
                </a:lnTo>
                <a:lnTo>
                  <a:pt x="45808" y="12192"/>
                </a:lnTo>
                <a:lnTo>
                  <a:pt x="33616" y="9144"/>
                </a:lnTo>
                <a:lnTo>
                  <a:pt x="27305" y="25755"/>
                </a:lnTo>
                <a:lnTo>
                  <a:pt x="19697" y="41046"/>
                </a:lnTo>
                <a:lnTo>
                  <a:pt x="10642" y="54889"/>
                </a:lnTo>
                <a:lnTo>
                  <a:pt x="0" y="67144"/>
                </a:lnTo>
                <a:lnTo>
                  <a:pt x="4660" y="70192"/>
                </a:lnTo>
                <a:lnTo>
                  <a:pt x="6184" y="73240"/>
                </a:lnTo>
                <a:lnTo>
                  <a:pt x="9232" y="77812"/>
                </a:lnTo>
                <a:lnTo>
                  <a:pt x="20650" y="61620"/>
                </a:lnTo>
                <a:lnTo>
                  <a:pt x="32092" y="44284"/>
                </a:lnTo>
                <a:lnTo>
                  <a:pt x="70281" y="44284"/>
                </a:lnTo>
                <a:lnTo>
                  <a:pt x="70281" y="79336"/>
                </a:lnTo>
                <a:lnTo>
                  <a:pt x="18376" y="79336"/>
                </a:lnTo>
                <a:lnTo>
                  <a:pt x="18376" y="91528"/>
                </a:lnTo>
                <a:lnTo>
                  <a:pt x="70281" y="91528"/>
                </a:lnTo>
                <a:lnTo>
                  <a:pt x="70281" y="128206"/>
                </a:lnTo>
                <a:lnTo>
                  <a:pt x="1511" y="128206"/>
                </a:lnTo>
                <a:lnTo>
                  <a:pt x="1511" y="140398"/>
                </a:lnTo>
                <a:lnTo>
                  <a:pt x="148196" y="140398"/>
                </a:lnTo>
                <a:lnTo>
                  <a:pt x="148196" y="128206"/>
                </a:lnTo>
                <a:close/>
              </a:path>
              <a:path w="608330" h="149860">
                <a:moveTo>
                  <a:pt x="187921" y="93052"/>
                </a:moveTo>
                <a:lnTo>
                  <a:pt x="184873" y="91528"/>
                </a:lnTo>
                <a:lnTo>
                  <a:pt x="180200" y="90004"/>
                </a:lnTo>
                <a:lnTo>
                  <a:pt x="175628" y="86956"/>
                </a:lnTo>
                <a:lnTo>
                  <a:pt x="171907" y="101600"/>
                </a:lnTo>
                <a:lnTo>
                  <a:pt x="167627" y="115633"/>
                </a:lnTo>
                <a:lnTo>
                  <a:pt x="162763" y="129070"/>
                </a:lnTo>
                <a:lnTo>
                  <a:pt x="157353" y="141922"/>
                </a:lnTo>
                <a:lnTo>
                  <a:pt x="171056" y="148018"/>
                </a:lnTo>
                <a:lnTo>
                  <a:pt x="175615" y="134302"/>
                </a:lnTo>
                <a:lnTo>
                  <a:pt x="180060" y="120573"/>
                </a:lnTo>
                <a:lnTo>
                  <a:pt x="184213" y="106832"/>
                </a:lnTo>
                <a:lnTo>
                  <a:pt x="187921" y="93052"/>
                </a:lnTo>
                <a:close/>
              </a:path>
              <a:path w="608330" h="149860">
                <a:moveTo>
                  <a:pt x="187921" y="62572"/>
                </a:moveTo>
                <a:lnTo>
                  <a:pt x="181000" y="57124"/>
                </a:lnTo>
                <a:lnTo>
                  <a:pt x="174117" y="52095"/>
                </a:lnTo>
                <a:lnTo>
                  <a:pt x="167246" y="47358"/>
                </a:lnTo>
                <a:lnTo>
                  <a:pt x="160388" y="42760"/>
                </a:lnTo>
                <a:lnTo>
                  <a:pt x="152768" y="51904"/>
                </a:lnTo>
                <a:lnTo>
                  <a:pt x="158762" y="56527"/>
                </a:lnTo>
                <a:lnTo>
                  <a:pt x="165341" y="61429"/>
                </a:lnTo>
                <a:lnTo>
                  <a:pt x="172478" y="66916"/>
                </a:lnTo>
                <a:lnTo>
                  <a:pt x="180200" y="73240"/>
                </a:lnTo>
                <a:lnTo>
                  <a:pt x="181724" y="70192"/>
                </a:lnTo>
                <a:lnTo>
                  <a:pt x="184873" y="65620"/>
                </a:lnTo>
                <a:lnTo>
                  <a:pt x="187921" y="62572"/>
                </a:lnTo>
                <a:close/>
              </a:path>
              <a:path w="608330" h="149860">
                <a:moveTo>
                  <a:pt x="193992" y="24409"/>
                </a:moveTo>
                <a:lnTo>
                  <a:pt x="166497" y="4572"/>
                </a:lnTo>
                <a:lnTo>
                  <a:pt x="158864" y="13716"/>
                </a:lnTo>
                <a:lnTo>
                  <a:pt x="165481" y="18338"/>
                </a:lnTo>
                <a:lnTo>
                  <a:pt x="171831" y="23253"/>
                </a:lnTo>
                <a:lnTo>
                  <a:pt x="178193" y="28765"/>
                </a:lnTo>
                <a:lnTo>
                  <a:pt x="184873" y="35140"/>
                </a:lnTo>
                <a:lnTo>
                  <a:pt x="187921" y="30480"/>
                </a:lnTo>
                <a:lnTo>
                  <a:pt x="193992" y="24409"/>
                </a:lnTo>
                <a:close/>
              </a:path>
              <a:path w="608330" h="149860">
                <a:moveTo>
                  <a:pt x="302412" y="48856"/>
                </a:moveTo>
                <a:lnTo>
                  <a:pt x="253542" y="48856"/>
                </a:lnTo>
                <a:lnTo>
                  <a:pt x="253542" y="24409"/>
                </a:lnTo>
                <a:lnTo>
                  <a:pt x="253542" y="22860"/>
                </a:lnTo>
                <a:lnTo>
                  <a:pt x="265811" y="22606"/>
                </a:lnTo>
                <a:lnTo>
                  <a:pt x="277406" y="21907"/>
                </a:lnTo>
                <a:lnTo>
                  <a:pt x="288124" y="20942"/>
                </a:lnTo>
                <a:lnTo>
                  <a:pt x="297840" y="19812"/>
                </a:lnTo>
                <a:lnTo>
                  <a:pt x="294792" y="7620"/>
                </a:lnTo>
                <a:lnTo>
                  <a:pt x="272465" y="10502"/>
                </a:lnTo>
                <a:lnTo>
                  <a:pt x="249161" y="12382"/>
                </a:lnTo>
                <a:lnTo>
                  <a:pt x="224993" y="13411"/>
                </a:lnTo>
                <a:lnTo>
                  <a:pt x="200113" y="13716"/>
                </a:lnTo>
                <a:lnTo>
                  <a:pt x="200126" y="18338"/>
                </a:lnTo>
                <a:lnTo>
                  <a:pt x="201549" y="22606"/>
                </a:lnTo>
                <a:lnTo>
                  <a:pt x="201637" y="25908"/>
                </a:lnTo>
                <a:lnTo>
                  <a:pt x="211912" y="25031"/>
                </a:lnTo>
                <a:lnTo>
                  <a:pt x="222059" y="24574"/>
                </a:lnTo>
                <a:lnTo>
                  <a:pt x="231927" y="24409"/>
                </a:lnTo>
                <a:lnTo>
                  <a:pt x="241350" y="24409"/>
                </a:lnTo>
                <a:lnTo>
                  <a:pt x="241350" y="48856"/>
                </a:lnTo>
                <a:lnTo>
                  <a:pt x="194017" y="48856"/>
                </a:lnTo>
                <a:lnTo>
                  <a:pt x="194017" y="61048"/>
                </a:lnTo>
                <a:lnTo>
                  <a:pt x="241350" y="61048"/>
                </a:lnTo>
                <a:lnTo>
                  <a:pt x="241350" y="85432"/>
                </a:lnTo>
                <a:lnTo>
                  <a:pt x="204685" y="85432"/>
                </a:lnTo>
                <a:lnTo>
                  <a:pt x="204685" y="149542"/>
                </a:lnTo>
                <a:lnTo>
                  <a:pt x="215353" y="149542"/>
                </a:lnTo>
                <a:lnTo>
                  <a:pt x="215353" y="140398"/>
                </a:lnTo>
                <a:lnTo>
                  <a:pt x="279552" y="140398"/>
                </a:lnTo>
                <a:lnTo>
                  <a:pt x="279552" y="149542"/>
                </a:lnTo>
                <a:lnTo>
                  <a:pt x="290220" y="149542"/>
                </a:lnTo>
                <a:lnTo>
                  <a:pt x="290220" y="140398"/>
                </a:lnTo>
                <a:lnTo>
                  <a:pt x="290220" y="129730"/>
                </a:lnTo>
                <a:lnTo>
                  <a:pt x="290220" y="96100"/>
                </a:lnTo>
                <a:lnTo>
                  <a:pt x="290220" y="85432"/>
                </a:lnTo>
                <a:lnTo>
                  <a:pt x="279552" y="85432"/>
                </a:lnTo>
                <a:lnTo>
                  <a:pt x="279552" y="96100"/>
                </a:lnTo>
                <a:lnTo>
                  <a:pt x="279552" y="129730"/>
                </a:lnTo>
                <a:lnTo>
                  <a:pt x="215353" y="129730"/>
                </a:lnTo>
                <a:lnTo>
                  <a:pt x="215353" y="96100"/>
                </a:lnTo>
                <a:lnTo>
                  <a:pt x="279552" y="96100"/>
                </a:lnTo>
                <a:lnTo>
                  <a:pt x="279552" y="85432"/>
                </a:lnTo>
                <a:lnTo>
                  <a:pt x="253542" y="85432"/>
                </a:lnTo>
                <a:lnTo>
                  <a:pt x="253542" y="61048"/>
                </a:lnTo>
                <a:lnTo>
                  <a:pt x="302412" y="61048"/>
                </a:lnTo>
                <a:lnTo>
                  <a:pt x="302412" y="48856"/>
                </a:lnTo>
                <a:close/>
              </a:path>
              <a:path w="608330" h="149860">
                <a:moveTo>
                  <a:pt x="348221" y="6096"/>
                </a:moveTo>
                <a:lnTo>
                  <a:pt x="337553" y="3048"/>
                </a:lnTo>
                <a:lnTo>
                  <a:pt x="331266" y="23964"/>
                </a:lnTo>
                <a:lnTo>
                  <a:pt x="323824" y="43141"/>
                </a:lnTo>
                <a:lnTo>
                  <a:pt x="315226" y="60579"/>
                </a:lnTo>
                <a:lnTo>
                  <a:pt x="305460" y="76288"/>
                </a:lnTo>
                <a:lnTo>
                  <a:pt x="306984" y="79336"/>
                </a:lnTo>
                <a:lnTo>
                  <a:pt x="310032" y="88480"/>
                </a:lnTo>
                <a:lnTo>
                  <a:pt x="323850" y="65620"/>
                </a:lnTo>
                <a:lnTo>
                  <a:pt x="323850" y="148018"/>
                </a:lnTo>
                <a:lnTo>
                  <a:pt x="334505" y="148018"/>
                </a:lnTo>
                <a:lnTo>
                  <a:pt x="334505" y="65620"/>
                </a:lnTo>
                <a:lnTo>
                  <a:pt x="334505" y="42760"/>
                </a:lnTo>
                <a:lnTo>
                  <a:pt x="337934" y="34467"/>
                </a:lnTo>
                <a:lnTo>
                  <a:pt x="341363" y="25577"/>
                </a:lnTo>
                <a:lnTo>
                  <a:pt x="344792" y="16116"/>
                </a:lnTo>
                <a:lnTo>
                  <a:pt x="348221" y="6096"/>
                </a:lnTo>
                <a:close/>
              </a:path>
              <a:path w="608330" h="149860">
                <a:moveTo>
                  <a:pt x="455193" y="126682"/>
                </a:moveTo>
                <a:lnTo>
                  <a:pt x="421652" y="100926"/>
                </a:lnTo>
                <a:lnTo>
                  <a:pt x="413943" y="90004"/>
                </a:lnTo>
                <a:lnTo>
                  <a:pt x="453669" y="90004"/>
                </a:lnTo>
                <a:lnTo>
                  <a:pt x="453669" y="80860"/>
                </a:lnTo>
                <a:lnTo>
                  <a:pt x="404710" y="80860"/>
                </a:lnTo>
                <a:lnTo>
                  <a:pt x="404710" y="61048"/>
                </a:lnTo>
                <a:lnTo>
                  <a:pt x="430707" y="61048"/>
                </a:lnTo>
                <a:lnTo>
                  <a:pt x="430707" y="65620"/>
                </a:lnTo>
                <a:lnTo>
                  <a:pt x="441375" y="65620"/>
                </a:lnTo>
                <a:lnTo>
                  <a:pt x="441375" y="61048"/>
                </a:lnTo>
                <a:lnTo>
                  <a:pt x="441375" y="50380"/>
                </a:lnTo>
                <a:lnTo>
                  <a:pt x="441375" y="19812"/>
                </a:lnTo>
                <a:lnTo>
                  <a:pt x="441375" y="10668"/>
                </a:lnTo>
                <a:lnTo>
                  <a:pt x="430707" y="10668"/>
                </a:lnTo>
                <a:lnTo>
                  <a:pt x="430707" y="19812"/>
                </a:lnTo>
                <a:lnTo>
                  <a:pt x="430707" y="50380"/>
                </a:lnTo>
                <a:lnTo>
                  <a:pt x="369658" y="50380"/>
                </a:lnTo>
                <a:lnTo>
                  <a:pt x="369658" y="19812"/>
                </a:lnTo>
                <a:lnTo>
                  <a:pt x="430707" y="19812"/>
                </a:lnTo>
                <a:lnTo>
                  <a:pt x="430707" y="10668"/>
                </a:lnTo>
                <a:lnTo>
                  <a:pt x="357378" y="10668"/>
                </a:lnTo>
                <a:lnTo>
                  <a:pt x="357378" y="67144"/>
                </a:lnTo>
                <a:lnTo>
                  <a:pt x="369658" y="67144"/>
                </a:lnTo>
                <a:lnTo>
                  <a:pt x="369658" y="61048"/>
                </a:lnTo>
                <a:lnTo>
                  <a:pt x="394042" y="61048"/>
                </a:lnTo>
                <a:lnTo>
                  <a:pt x="394042" y="80860"/>
                </a:lnTo>
                <a:lnTo>
                  <a:pt x="345186" y="80860"/>
                </a:lnTo>
                <a:lnTo>
                  <a:pt x="345186" y="90004"/>
                </a:lnTo>
                <a:lnTo>
                  <a:pt x="383374" y="90004"/>
                </a:lnTo>
                <a:lnTo>
                  <a:pt x="374751" y="102933"/>
                </a:lnTo>
                <a:lnTo>
                  <a:pt x="364845" y="114096"/>
                </a:lnTo>
                <a:lnTo>
                  <a:pt x="353504" y="123545"/>
                </a:lnTo>
                <a:lnTo>
                  <a:pt x="340626" y="131279"/>
                </a:lnTo>
                <a:lnTo>
                  <a:pt x="346697" y="137350"/>
                </a:lnTo>
                <a:lnTo>
                  <a:pt x="384314" y="106718"/>
                </a:lnTo>
                <a:lnTo>
                  <a:pt x="394042" y="91528"/>
                </a:lnTo>
                <a:lnTo>
                  <a:pt x="394042" y="149542"/>
                </a:lnTo>
                <a:lnTo>
                  <a:pt x="404710" y="149542"/>
                </a:lnTo>
                <a:lnTo>
                  <a:pt x="404710" y="91528"/>
                </a:lnTo>
                <a:lnTo>
                  <a:pt x="413346" y="105600"/>
                </a:lnTo>
                <a:lnTo>
                  <a:pt x="423265" y="117919"/>
                </a:lnTo>
                <a:lnTo>
                  <a:pt x="434581" y="128498"/>
                </a:lnTo>
                <a:lnTo>
                  <a:pt x="447471" y="137350"/>
                </a:lnTo>
                <a:lnTo>
                  <a:pt x="448995" y="134302"/>
                </a:lnTo>
                <a:lnTo>
                  <a:pt x="452120" y="131279"/>
                </a:lnTo>
                <a:lnTo>
                  <a:pt x="455193" y="126682"/>
                </a:lnTo>
                <a:close/>
              </a:path>
              <a:path w="608330" h="149860">
                <a:moveTo>
                  <a:pt x="506018" y="109918"/>
                </a:moveTo>
                <a:lnTo>
                  <a:pt x="490245" y="109918"/>
                </a:lnTo>
                <a:lnTo>
                  <a:pt x="481101" y="109918"/>
                </a:lnTo>
                <a:lnTo>
                  <a:pt x="477037" y="109918"/>
                </a:lnTo>
                <a:lnTo>
                  <a:pt x="478053" y="112966"/>
                </a:lnTo>
                <a:lnTo>
                  <a:pt x="478053" y="116014"/>
                </a:lnTo>
                <a:lnTo>
                  <a:pt x="479577" y="120586"/>
                </a:lnTo>
                <a:lnTo>
                  <a:pt x="493293" y="120586"/>
                </a:lnTo>
                <a:lnTo>
                  <a:pt x="501053" y="116878"/>
                </a:lnTo>
                <a:lnTo>
                  <a:pt x="505942" y="110286"/>
                </a:lnTo>
                <a:lnTo>
                  <a:pt x="506018" y="109918"/>
                </a:lnTo>
                <a:close/>
              </a:path>
              <a:path w="608330" h="149860">
                <a:moveTo>
                  <a:pt x="507949" y="100838"/>
                </a:moveTo>
                <a:lnTo>
                  <a:pt x="494817" y="61048"/>
                </a:lnTo>
                <a:lnTo>
                  <a:pt x="497293" y="52082"/>
                </a:lnTo>
                <a:lnTo>
                  <a:pt x="500430" y="41808"/>
                </a:lnTo>
                <a:lnTo>
                  <a:pt x="503694" y="31661"/>
                </a:lnTo>
                <a:lnTo>
                  <a:pt x="507111" y="21336"/>
                </a:lnTo>
                <a:lnTo>
                  <a:pt x="507111" y="10668"/>
                </a:lnTo>
                <a:lnTo>
                  <a:pt x="465861" y="10668"/>
                </a:lnTo>
                <a:lnTo>
                  <a:pt x="465861" y="148018"/>
                </a:lnTo>
                <a:lnTo>
                  <a:pt x="476529" y="148018"/>
                </a:lnTo>
                <a:lnTo>
                  <a:pt x="476529" y="108394"/>
                </a:lnTo>
                <a:lnTo>
                  <a:pt x="476529" y="21336"/>
                </a:lnTo>
                <a:lnTo>
                  <a:pt x="494817" y="21336"/>
                </a:lnTo>
                <a:lnTo>
                  <a:pt x="492264" y="31038"/>
                </a:lnTo>
                <a:lnTo>
                  <a:pt x="489292" y="41427"/>
                </a:lnTo>
                <a:lnTo>
                  <a:pt x="486156" y="51650"/>
                </a:lnTo>
                <a:lnTo>
                  <a:pt x="482625" y="62572"/>
                </a:lnTo>
                <a:lnTo>
                  <a:pt x="487768" y="70053"/>
                </a:lnTo>
                <a:lnTo>
                  <a:pt x="499452" y="100838"/>
                </a:lnTo>
                <a:lnTo>
                  <a:pt x="496430" y="108394"/>
                </a:lnTo>
                <a:lnTo>
                  <a:pt x="506336" y="108394"/>
                </a:lnTo>
                <a:lnTo>
                  <a:pt x="507949" y="100838"/>
                </a:lnTo>
                <a:close/>
              </a:path>
              <a:path w="608330" h="149860">
                <a:moveTo>
                  <a:pt x="603300" y="16764"/>
                </a:moveTo>
                <a:lnTo>
                  <a:pt x="560539" y="16764"/>
                </a:lnTo>
                <a:lnTo>
                  <a:pt x="565111" y="12192"/>
                </a:lnTo>
                <a:lnTo>
                  <a:pt x="560539" y="7620"/>
                </a:lnTo>
                <a:lnTo>
                  <a:pt x="555967" y="4572"/>
                </a:lnTo>
                <a:lnTo>
                  <a:pt x="552919" y="0"/>
                </a:lnTo>
                <a:lnTo>
                  <a:pt x="545299" y="6096"/>
                </a:lnTo>
                <a:lnTo>
                  <a:pt x="551395" y="12192"/>
                </a:lnTo>
                <a:lnTo>
                  <a:pt x="554443" y="16764"/>
                </a:lnTo>
                <a:lnTo>
                  <a:pt x="511670" y="16764"/>
                </a:lnTo>
                <a:lnTo>
                  <a:pt x="511670" y="25908"/>
                </a:lnTo>
                <a:lnTo>
                  <a:pt x="533006" y="25908"/>
                </a:lnTo>
                <a:lnTo>
                  <a:pt x="578827" y="25908"/>
                </a:lnTo>
                <a:lnTo>
                  <a:pt x="603300" y="25908"/>
                </a:lnTo>
                <a:lnTo>
                  <a:pt x="603300" y="16764"/>
                </a:lnTo>
                <a:close/>
              </a:path>
              <a:path w="608330" h="149860">
                <a:moveTo>
                  <a:pt x="607872" y="120586"/>
                </a:moveTo>
                <a:lnTo>
                  <a:pt x="562063" y="120586"/>
                </a:lnTo>
                <a:lnTo>
                  <a:pt x="562063" y="108394"/>
                </a:lnTo>
                <a:lnTo>
                  <a:pt x="584923" y="108394"/>
                </a:lnTo>
                <a:lnTo>
                  <a:pt x="584923" y="112966"/>
                </a:lnTo>
                <a:lnTo>
                  <a:pt x="595680" y="112966"/>
                </a:lnTo>
                <a:lnTo>
                  <a:pt x="595680" y="61048"/>
                </a:lnTo>
                <a:lnTo>
                  <a:pt x="584923" y="61048"/>
                </a:lnTo>
                <a:lnTo>
                  <a:pt x="584923" y="70192"/>
                </a:lnTo>
                <a:lnTo>
                  <a:pt x="584923" y="80860"/>
                </a:lnTo>
                <a:lnTo>
                  <a:pt x="584923" y="88480"/>
                </a:lnTo>
                <a:lnTo>
                  <a:pt x="584923" y="99250"/>
                </a:lnTo>
                <a:lnTo>
                  <a:pt x="526910" y="99250"/>
                </a:lnTo>
                <a:lnTo>
                  <a:pt x="526910" y="88480"/>
                </a:lnTo>
                <a:lnTo>
                  <a:pt x="584923" y="88480"/>
                </a:lnTo>
                <a:lnTo>
                  <a:pt x="584923" y="80860"/>
                </a:lnTo>
                <a:lnTo>
                  <a:pt x="526910" y="80860"/>
                </a:lnTo>
                <a:lnTo>
                  <a:pt x="526910" y="70192"/>
                </a:lnTo>
                <a:lnTo>
                  <a:pt x="584923" y="70192"/>
                </a:lnTo>
                <a:lnTo>
                  <a:pt x="584923" y="61048"/>
                </a:lnTo>
                <a:lnTo>
                  <a:pt x="516242" y="61048"/>
                </a:lnTo>
                <a:lnTo>
                  <a:pt x="516242" y="112966"/>
                </a:lnTo>
                <a:lnTo>
                  <a:pt x="526910" y="112966"/>
                </a:lnTo>
                <a:lnTo>
                  <a:pt x="526910" y="108394"/>
                </a:lnTo>
                <a:lnTo>
                  <a:pt x="551395" y="108394"/>
                </a:lnTo>
                <a:lnTo>
                  <a:pt x="551395" y="120586"/>
                </a:lnTo>
                <a:lnTo>
                  <a:pt x="504050" y="120586"/>
                </a:lnTo>
                <a:lnTo>
                  <a:pt x="504050" y="128206"/>
                </a:lnTo>
                <a:lnTo>
                  <a:pt x="551395" y="128206"/>
                </a:lnTo>
                <a:lnTo>
                  <a:pt x="551395" y="149542"/>
                </a:lnTo>
                <a:lnTo>
                  <a:pt x="562063" y="149542"/>
                </a:lnTo>
                <a:lnTo>
                  <a:pt x="562063" y="128206"/>
                </a:lnTo>
                <a:lnTo>
                  <a:pt x="607872" y="128206"/>
                </a:lnTo>
                <a:lnTo>
                  <a:pt x="607872" y="120586"/>
                </a:lnTo>
                <a:close/>
              </a:path>
              <a:path w="608330" h="149860">
                <a:moveTo>
                  <a:pt x="607872" y="42760"/>
                </a:moveTo>
                <a:lnTo>
                  <a:pt x="580351" y="42760"/>
                </a:lnTo>
                <a:lnTo>
                  <a:pt x="583399" y="39712"/>
                </a:lnTo>
                <a:lnTo>
                  <a:pt x="586536" y="35140"/>
                </a:lnTo>
                <a:lnTo>
                  <a:pt x="589584" y="32092"/>
                </a:lnTo>
                <a:lnTo>
                  <a:pt x="578827" y="25908"/>
                </a:lnTo>
                <a:lnTo>
                  <a:pt x="575779" y="32092"/>
                </a:lnTo>
                <a:lnTo>
                  <a:pt x="571207" y="38188"/>
                </a:lnTo>
                <a:lnTo>
                  <a:pt x="568159" y="42760"/>
                </a:lnTo>
                <a:lnTo>
                  <a:pt x="540639" y="42760"/>
                </a:lnTo>
                <a:lnTo>
                  <a:pt x="545299" y="39712"/>
                </a:lnTo>
                <a:lnTo>
                  <a:pt x="542251" y="35140"/>
                </a:lnTo>
                <a:lnTo>
                  <a:pt x="533006" y="25908"/>
                </a:lnTo>
                <a:lnTo>
                  <a:pt x="525386" y="30480"/>
                </a:lnTo>
                <a:lnTo>
                  <a:pt x="528434" y="35140"/>
                </a:lnTo>
                <a:lnTo>
                  <a:pt x="531482" y="39712"/>
                </a:lnTo>
                <a:lnTo>
                  <a:pt x="534530" y="42760"/>
                </a:lnTo>
                <a:lnTo>
                  <a:pt x="505574" y="42760"/>
                </a:lnTo>
                <a:lnTo>
                  <a:pt x="505574" y="51904"/>
                </a:lnTo>
                <a:lnTo>
                  <a:pt x="607872" y="51904"/>
                </a:lnTo>
                <a:lnTo>
                  <a:pt x="607872" y="42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0" name="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883854" y="3343757"/>
            <a:ext cx="453580" cy="149542"/>
          </a:xfrm>
          <a:prstGeom prst="rect">
            <a:avLst/>
          </a:prstGeom>
        </p:spPr>
      </p:pic>
      <p:sp>
        <p:nvSpPr>
          <p:cNvPr id="56" name="object 56"/>
          <p:cNvSpPr/>
          <p:nvPr/>
        </p:nvSpPr>
        <p:spPr>
          <a:xfrm>
            <a:off x="2373350" y="3456724"/>
            <a:ext cx="36830" cy="33655"/>
          </a:xfrm>
          <a:custGeom>
            <a:avLst/>
            <a:gdLst/>
            <a:ahLst/>
            <a:cxnLst/>
            <a:rect l="l" t="t" r="r" b="b"/>
            <a:pathLst>
              <a:path w="36829" h="33654">
                <a:moveTo>
                  <a:pt x="9144" y="0"/>
                </a:moveTo>
                <a:lnTo>
                  <a:pt x="0" y="7620"/>
                </a:lnTo>
                <a:lnTo>
                  <a:pt x="7709" y="13596"/>
                </a:lnTo>
                <a:lnTo>
                  <a:pt x="14854" y="20002"/>
                </a:lnTo>
                <a:lnTo>
                  <a:pt x="21429" y="26693"/>
                </a:lnTo>
                <a:lnTo>
                  <a:pt x="27432" y="33527"/>
                </a:lnTo>
                <a:lnTo>
                  <a:pt x="36664" y="24383"/>
                </a:lnTo>
                <a:lnTo>
                  <a:pt x="31462" y="19288"/>
                </a:lnTo>
                <a:lnTo>
                  <a:pt x="25147" y="13334"/>
                </a:lnTo>
                <a:lnTo>
                  <a:pt x="17710" y="6810"/>
                </a:lnTo>
                <a:lnTo>
                  <a:pt x="91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9" name="object 5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520022" y="3343757"/>
            <a:ext cx="502450" cy="146494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3133433" y="3342233"/>
            <a:ext cx="756285" cy="149860"/>
          </a:xfrm>
          <a:custGeom>
            <a:avLst/>
            <a:gdLst/>
            <a:ahLst/>
            <a:cxnLst/>
            <a:rect l="l" t="t" r="r" b="b"/>
            <a:pathLst>
              <a:path w="756285" h="149860">
                <a:moveTo>
                  <a:pt x="140500" y="21336"/>
                </a:moveTo>
                <a:lnTo>
                  <a:pt x="76390" y="21336"/>
                </a:lnTo>
                <a:lnTo>
                  <a:pt x="84010" y="16764"/>
                </a:lnTo>
                <a:lnTo>
                  <a:pt x="80962" y="10668"/>
                </a:lnTo>
                <a:lnTo>
                  <a:pt x="76390" y="6096"/>
                </a:lnTo>
                <a:lnTo>
                  <a:pt x="71729" y="0"/>
                </a:lnTo>
                <a:lnTo>
                  <a:pt x="61061" y="7620"/>
                </a:lnTo>
                <a:lnTo>
                  <a:pt x="65633" y="12192"/>
                </a:lnTo>
                <a:lnTo>
                  <a:pt x="71729" y="21336"/>
                </a:lnTo>
                <a:lnTo>
                  <a:pt x="4572" y="21336"/>
                </a:lnTo>
                <a:lnTo>
                  <a:pt x="4572" y="47332"/>
                </a:lnTo>
                <a:lnTo>
                  <a:pt x="16764" y="47332"/>
                </a:lnTo>
                <a:lnTo>
                  <a:pt x="16764" y="32092"/>
                </a:lnTo>
                <a:lnTo>
                  <a:pt x="128308" y="32092"/>
                </a:lnTo>
                <a:lnTo>
                  <a:pt x="128308" y="47332"/>
                </a:lnTo>
                <a:lnTo>
                  <a:pt x="140500" y="47332"/>
                </a:lnTo>
                <a:lnTo>
                  <a:pt x="140500" y="32092"/>
                </a:lnTo>
                <a:lnTo>
                  <a:pt x="140500" y="21336"/>
                </a:lnTo>
                <a:close/>
              </a:path>
              <a:path w="756285" h="149860">
                <a:moveTo>
                  <a:pt x="148120" y="125158"/>
                </a:moveTo>
                <a:lnTo>
                  <a:pt x="134124" y="119189"/>
                </a:lnTo>
                <a:lnTo>
                  <a:pt x="121970" y="110490"/>
                </a:lnTo>
                <a:lnTo>
                  <a:pt x="111810" y="99187"/>
                </a:lnTo>
                <a:lnTo>
                  <a:pt x="107365" y="91528"/>
                </a:lnTo>
                <a:lnTo>
                  <a:pt x="103911" y="85598"/>
                </a:lnTo>
                <a:lnTo>
                  <a:pt x="103822" y="85432"/>
                </a:lnTo>
                <a:lnTo>
                  <a:pt x="117398" y="78574"/>
                </a:lnTo>
                <a:lnTo>
                  <a:pt x="123837" y="75145"/>
                </a:lnTo>
                <a:lnTo>
                  <a:pt x="129832" y="71716"/>
                </a:lnTo>
                <a:lnTo>
                  <a:pt x="123736" y="62572"/>
                </a:lnTo>
                <a:lnTo>
                  <a:pt x="114249" y="68287"/>
                </a:lnTo>
                <a:lnTo>
                  <a:pt x="104216" y="74002"/>
                </a:lnTo>
                <a:lnTo>
                  <a:pt x="93586" y="79743"/>
                </a:lnTo>
                <a:lnTo>
                  <a:pt x="82499" y="85432"/>
                </a:lnTo>
                <a:lnTo>
                  <a:pt x="81495" y="83908"/>
                </a:lnTo>
                <a:lnTo>
                  <a:pt x="78752" y="79743"/>
                </a:lnTo>
                <a:lnTo>
                  <a:pt x="74434" y="74193"/>
                </a:lnTo>
                <a:lnTo>
                  <a:pt x="70713" y="70192"/>
                </a:lnTo>
                <a:lnTo>
                  <a:pt x="69545" y="68935"/>
                </a:lnTo>
                <a:lnTo>
                  <a:pt x="64109" y="64096"/>
                </a:lnTo>
                <a:lnTo>
                  <a:pt x="71729" y="56476"/>
                </a:lnTo>
                <a:lnTo>
                  <a:pt x="126784" y="56476"/>
                </a:lnTo>
                <a:lnTo>
                  <a:pt x="126784" y="45808"/>
                </a:lnTo>
                <a:lnTo>
                  <a:pt x="19812" y="45808"/>
                </a:lnTo>
                <a:lnTo>
                  <a:pt x="19812" y="56476"/>
                </a:lnTo>
                <a:lnTo>
                  <a:pt x="56489" y="56476"/>
                </a:lnTo>
                <a:lnTo>
                  <a:pt x="45300" y="65036"/>
                </a:lnTo>
                <a:lnTo>
                  <a:pt x="32245" y="72288"/>
                </a:lnTo>
                <a:lnTo>
                  <a:pt x="17183" y="78130"/>
                </a:lnTo>
                <a:lnTo>
                  <a:pt x="0" y="82384"/>
                </a:lnTo>
                <a:lnTo>
                  <a:pt x="3048" y="86956"/>
                </a:lnTo>
                <a:lnTo>
                  <a:pt x="4572" y="90004"/>
                </a:lnTo>
                <a:lnTo>
                  <a:pt x="7620" y="93052"/>
                </a:lnTo>
                <a:lnTo>
                  <a:pt x="21018" y="88201"/>
                </a:lnTo>
                <a:lnTo>
                  <a:pt x="33578" y="82765"/>
                </a:lnTo>
                <a:lnTo>
                  <a:pt x="44996" y="76771"/>
                </a:lnTo>
                <a:lnTo>
                  <a:pt x="54965" y="70192"/>
                </a:lnTo>
                <a:lnTo>
                  <a:pt x="58013" y="71716"/>
                </a:lnTo>
                <a:lnTo>
                  <a:pt x="19189" y="102717"/>
                </a:lnTo>
                <a:lnTo>
                  <a:pt x="1536" y="108394"/>
                </a:lnTo>
                <a:lnTo>
                  <a:pt x="3048" y="112966"/>
                </a:lnTo>
                <a:lnTo>
                  <a:pt x="41236" y="104381"/>
                </a:lnTo>
                <a:lnTo>
                  <a:pt x="67157" y="83908"/>
                </a:lnTo>
                <a:lnTo>
                  <a:pt x="71729" y="88480"/>
                </a:lnTo>
                <a:lnTo>
                  <a:pt x="41427" y="116967"/>
                </a:lnTo>
                <a:lnTo>
                  <a:pt x="1536" y="134302"/>
                </a:lnTo>
                <a:lnTo>
                  <a:pt x="3048" y="137350"/>
                </a:lnTo>
                <a:lnTo>
                  <a:pt x="4572" y="141922"/>
                </a:lnTo>
                <a:lnTo>
                  <a:pt x="6096" y="144970"/>
                </a:lnTo>
                <a:lnTo>
                  <a:pt x="26962" y="136398"/>
                </a:lnTo>
                <a:lnTo>
                  <a:pt x="45808" y="126682"/>
                </a:lnTo>
                <a:lnTo>
                  <a:pt x="62382" y="115824"/>
                </a:lnTo>
                <a:lnTo>
                  <a:pt x="76390" y="103822"/>
                </a:lnTo>
                <a:lnTo>
                  <a:pt x="77914" y="108394"/>
                </a:lnTo>
                <a:lnTo>
                  <a:pt x="77800" y="118491"/>
                </a:lnTo>
                <a:lnTo>
                  <a:pt x="77076" y="125158"/>
                </a:lnTo>
                <a:lnTo>
                  <a:pt x="77012" y="125755"/>
                </a:lnTo>
                <a:lnTo>
                  <a:pt x="74244" y="131826"/>
                </a:lnTo>
                <a:lnTo>
                  <a:pt x="69469" y="135331"/>
                </a:lnTo>
                <a:lnTo>
                  <a:pt x="62585" y="135826"/>
                </a:lnTo>
                <a:lnTo>
                  <a:pt x="50393" y="135826"/>
                </a:lnTo>
                <a:lnTo>
                  <a:pt x="41249" y="134302"/>
                </a:lnTo>
                <a:lnTo>
                  <a:pt x="44297" y="143446"/>
                </a:lnTo>
                <a:lnTo>
                  <a:pt x="44297" y="146494"/>
                </a:lnTo>
                <a:lnTo>
                  <a:pt x="53441" y="148018"/>
                </a:lnTo>
                <a:lnTo>
                  <a:pt x="73253" y="148018"/>
                </a:lnTo>
                <a:lnTo>
                  <a:pt x="79438" y="144970"/>
                </a:lnTo>
                <a:lnTo>
                  <a:pt x="84010" y="141922"/>
                </a:lnTo>
                <a:lnTo>
                  <a:pt x="86969" y="135826"/>
                </a:lnTo>
                <a:lnTo>
                  <a:pt x="88315" y="133045"/>
                </a:lnTo>
                <a:lnTo>
                  <a:pt x="89916" y="122288"/>
                </a:lnTo>
                <a:lnTo>
                  <a:pt x="89014" y="110490"/>
                </a:lnTo>
                <a:lnTo>
                  <a:pt x="88938" y="109524"/>
                </a:lnTo>
                <a:lnTo>
                  <a:pt x="87642" y="103822"/>
                </a:lnTo>
                <a:lnTo>
                  <a:pt x="85623" y="95008"/>
                </a:lnTo>
                <a:lnTo>
                  <a:pt x="85534" y="94576"/>
                </a:lnTo>
                <a:lnTo>
                  <a:pt x="91643" y="91528"/>
                </a:lnTo>
                <a:lnTo>
                  <a:pt x="94678" y="91528"/>
                </a:lnTo>
                <a:lnTo>
                  <a:pt x="102628" y="105803"/>
                </a:lnTo>
                <a:lnTo>
                  <a:pt x="112585" y="118491"/>
                </a:lnTo>
                <a:lnTo>
                  <a:pt x="124294" y="129133"/>
                </a:lnTo>
                <a:lnTo>
                  <a:pt x="137452" y="137350"/>
                </a:lnTo>
                <a:lnTo>
                  <a:pt x="140500" y="132778"/>
                </a:lnTo>
                <a:lnTo>
                  <a:pt x="148120" y="125158"/>
                </a:lnTo>
                <a:close/>
              </a:path>
              <a:path w="756285" h="149860">
                <a:moveTo>
                  <a:pt x="299377" y="132778"/>
                </a:moveTo>
                <a:lnTo>
                  <a:pt x="276148" y="118173"/>
                </a:lnTo>
                <a:lnTo>
                  <a:pt x="256946" y="97104"/>
                </a:lnTo>
                <a:lnTo>
                  <a:pt x="241757" y="69481"/>
                </a:lnTo>
                <a:lnTo>
                  <a:pt x="230606" y="35140"/>
                </a:lnTo>
                <a:lnTo>
                  <a:pt x="231508" y="27978"/>
                </a:lnTo>
                <a:lnTo>
                  <a:pt x="232740" y="12560"/>
                </a:lnTo>
                <a:lnTo>
                  <a:pt x="233654" y="4572"/>
                </a:lnTo>
                <a:lnTo>
                  <a:pt x="219938" y="4572"/>
                </a:lnTo>
                <a:lnTo>
                  <a:pt x="214553" y="48056"/>
                </a:lnTo>
                <a:lnTo>
                  <a:pt x="201015" y="84531"/>
                </a:lnTo>
                <a:lnTo>
                  <a:pt x="179730" y="113842"/>
                </a:lnTo>
                <a:lnTo>
                  <a:pt x="151168" y="135826"/>
                </a:lnTo>
                <a:lnTo>
                  <a:pt x="154216" y="140398"/>
                </a:lnTo>
                <a:lnTo>
                  <a:pt x="158788" y="143446"/>
                </a:lnTo>
                <a:lnTo>
                  <a:pt x="160312" y="148018"/>
                </a:lnTo>
                <a:lnTo>
                  <a:pt x="182410" y="131406"/>
                </a:lnTo>
                <a:lnTo>
                  <a:pt x="200634" y="111048"/>
                </a:lnTo>
                <a:lnTo>
                  <a:pt x="215125" y="86690"/>
                </a:lnTo>
                <a:lnTo>
                  <a:pt x="226034" y="58000"/>
                </a:lnTo>
                <a:lnTo>
                  <a:pt x="236880" y="86880"/>
                </a:lnTo>
                <a:lnTo>
                  <a:pt x="251028" y="111429"/>
                </a:lnTo>
                <a:lnTo>
                  <a:pt x="268325" y="131406"/>
                </a:lnTo>
                <a:lnTo>
                  <a:pt x="288607" y="146494"/>
                </a:lnTo>
                <a:lnTo>
                  <a:pt x="294703" y="137350"/>
                </a:lnTo>
                <a:lnTo>
                  <a:pt x="299377" y="132778"/>
                </a:lnTo>
                <a:close/>
              </a:path>
              <a:path w="756285" h="149860">
                <a:moveTo>
                  <a:pt x="372630" y="103822"/>
                </a:moveTo>
                <a:lnTo>
                  <a:pt x="368046" y="105346"/>
                </a:lnTo>
                <a:lnTo>
                  <a:pt x="363486" y="105346"/>
                </a:lnTo>
                <a:lnTo>
                  <a:pt x="358902" y="106870"/>
                </a:lnTo>
                <a:lnTo>
                  <a:pt x="358902" y="22860"/>
                </a:lnTo>
                <a:lnTo>
                  <a:pt x="369570" y="22860"/>
                </a:lnTo>
                <a:lnTo>
                  <a:pt x="369570" y="13716"/>
                </a:lnTo>
                <a:lnTo>
                  <a:pt x="348234" y="13716"/>
                </a:lnTo>
                <a:lnTo>
                  <a:pt x="348234" y="22860"/>
                </a:lnTo>
                <a:lnTo>
                  <a:pt x="348234" y="45808"/>
                </a:lnTo>
                <a:lnTo>
                  <a:pt x="348234" y="54952"/>
                </a:lnTo>
                <a:lnTo>
                  <a:pt x="348234" y="77812"/>
                </a:lnTo>
                <a:lnTo>
                  <a:pt x="348234" y="86956"/>
                </a:lnTo>
                <a:lnTo>
                  <a:pt x="348234" y="108394"/>
                </a:lnTo>
                <a:lnTo>
                  <a:pt x="325285" y="112966"/>
                </a:lnTo>
                <a:lnTo>
                  <a:pt x="325285" y="86956"/>
                </a:lnTo>
                <a:lnTo>
                  <a:pt x="348234" y="86956"/>
                </a:lnTo>
                <a:lnTo>
                  <a:pt x="348234" y="77812"/>
                </a:lnTo>
                <a:lnTo>
                  <a:pt x="325285" y="77812"/>
                </a:lnTo>
                <a:lnTo>
                  <a:pt x="325285" y="54952"/>
                </a:lnTo>
                <a:lnTo>
                  <a:pt x="348234" y="54952"/>
                </a:lnTo>
                <a:lnTo>
                  <a:pt x="348234" y="45808"/>
                </a:lnTo>
                <a:lnTo>
                  <a:pt x="325285" y="45808"/>
                </a:lnTo>
                <a:lnTo>
                  <a:pt x="325285" y="22860"/>
                </a:lnTo>
                <a:lnTo>
                  <a:pt x="348234" y="22860"/>
                </a:lnTo>
                <a:lnTo>
                  <a:pt x="348234" y="13716"/>
                </a:lnTo>
                <a:lnTo>
                  <a:pt x="305473" y="13716"/>
                </a:lnTo>
                <a:lnTo>
                  <a:pt x="305473" y="22860"/>
                </a:lnTo>
                <a:lnTo>
                  <a:pt x="314617" y="22860"/>
                </a:lnTo>
                <a:lnTo>
                  <a:pt x="314617" y="114490"/>
                </a:lnTo>
                <a:lnTo>
                  <a:pt x="311569" y="114490"/>
                </a:lnTo>
                <a:lnTo>
                  <a:pt x="306997" y="116014"/>
                </a:lnTo>
                <a:lnTo>
                  <a:pt x="303949" y="116014"/>
                </a:lnTo>
                <a:lnTo>
                  <a:pt x="306997" y="128206"/>
                </a:lnTo>
                <a:lnTo>
                  <a:pt x="348234" y="119062"/>
                </a:lnTo>
                <a:lnTo>
                  <a:pt x="348234" y="149542"/>
                </a:lnTo>
                <a:lnTo>
                  <a:pt x="358902" y="149542"/>
                </a:lnTo>
                <a:lnTo>
                  <a:pt x="358902" y="119062"/>
                </a:lnTo>
                <a:lnTo>
                  <a:pt x="358902" y="117538"/>
                </a:lnTo>
                <a:lnTo>
                  <a:pt x="363486" y="116014"/>
                </a:lnTo>
                <a:lnTo>
                  <a:pt x="368046" y="116014"/>
                </a:lnTo>
                <a:lnTo>
                  <a:pt x="372630" y="114490"/>
                </a:lnTo>
                <a:lnTo>
                  <a:pt x="372630" y="112966"/>
                </a:lnTo>
                <a:lnTo>
                  <a:pt x="372630" y="106870"/>
                </a:lnTo>
                <a:lnTo>
                  <a:pt x="372630" y="103822"/>
                </a:lnTo>
                <a:close/>
              </a:path>
              <a:path w="756285" h="149860">
                <a:moveTo>
                  <a:pt x="398627" y="24384"/>
                </a:moveTo>
                <a:lnTo>
                  <a:pt x="394919" y="18694"/>
                </a:lnTo>
                <a:lnTo>
                  <a:pt x="390766" y="13144"/>
                </a:lnTo>
                <a:lnTo>
                  <a:pt x="386321" y="7886"/>
                </a:lnTo>
                <a:lnTo>
                  <a:pt x="381762" y="3048"/>
                </a:lnTo>
                <a:lnTo>
                  <a:pt x="374154" y="9144"/>
                </a:lnTo>
                <a:lnTo>
                  <a:pt x="378447" y="14871"/>
                </a:lnTo>
                <a:lnTo>
                  <a:pt x="382346" y="20586"/>
                </a:lnTo>
                <a:lnTo>
                  <a:pt x="385965" y="26327"/>
                </a:lnTo>
                <a:lnTo>
                  <a:pt x="389483" y="32092"/>
                </a:lnTo>
                <a:lnTo>
                  <a:pt x="398627" y="24384"/>
                </a:lnTo>
                <a:close/>
              </a:path>
              <a:path w="756285" h="149860">
                <a:moveTo>
                  <a:pt x="452056" y="135826"/>
                </a:moveTo>
                <a:lnTo>
                  <a:pt x="417677" y="99568"/>
                </a:lnTo>
                <a:lnTo>
                  <a:pt x="410819" y="82384"/>
                </a:lnTo>
                <a:lnTo>
                  <a:pt x="450532" y="82384"/>
                </a:lnTo>
                <a:lnTo>
                  <a:pt x="450532" y="71716"/>
                </a:lnTo>
                <a:lnTo>
                  <a:pt x="409295" y="71716"/>
                </a:lnTo>
                <a:lnTo>
                  <a:pt x="410171" y="65963"/>
                </a:lnTo>
                <a:lnTo>
                  <a:pt x="410629" y="59905"/>
                </a:lnTo>
                <a:lnTo>
                  <a:pt x="410743" y="54952"/>
                </a:lnTo>
                <a:lnTo>
                  <a:pt x="410819" y="45808"/>
                </a:lnTo>
                <a:lnTo>
                  <a:pt x="444449" y="45808"/>
                </a:lnTo>
                <a:lnTo>
                  <a:pt x="444449" y="33616"/>
                </a:lnTo>
                <a:lnTo>
                  <a:pt x="419963" y="33616"/>
                </a:lnTo>
                <a:lnTo>
                  <a:pt x="424294" y="27813"/>
                </a:lnTo>
                <a:lnTo>
                  <a:pt x="428345" y="21729"/>
                </a:lnTo>
                <a:lnTo>
                  <a:pt x="432422" y="15100"/>
                </a:lnTo>
                <a:lnTo>
                  <a:pt x="436816" y="7620"/>
                </a:lnTo>
                <a:lnTo>
                  <a:pt x="426059" y="3048"/>
                </a:lnTo>
                <a:lnTo>
                  <a:pt x="420624" y="12750"/>
                </a:lnTo>
                <a:lnTo>
                  <a:pt x="415772" y="21158"/>
                </a:lnTo>
                <a:lnTo>
                  <a:pt x="411480" y="28168"/>
                </a:lnTo>
                <a:lnTo>
                  <a:pt x="407771" y="33616"/>
                </a:lnTo>
                <a:lnTo>
                  <a:pt x="368046" y="33616"/>
                </a:lnTo>
                <a:lnTo>
                  <a:pt x="368046" y="45808"/>
                </a:lnTo>
                <a:lnTo>
                  <a:pt x="398627" y="45808"/>
                </a:lnTo>
                <a:lnTo>
                  <a:pt x="398627" y="71716"/>
                </a:lnTo>
                <a:lnTo>
                  <a:pt x="363486" y="71716"/>
                </a:lnTo>
                <a:lnTo>
                  <a:pt x="363486" y="82384"/>
                </a:lnTo>
                <a:lnTo>
                  <a:pt x="397103" y="82384"/>
                </a:lnTo>
                <a:lnTo>
                  <a:pt x="393141" y="99568"/>
                </a:lnTo>
                <a:lnTo>
                  <a:pt x="393077" y="99834"/>
                </a:lnTo>
                <a:lnTo>
                  <a:pt x="385622" y="115252"/>
                </a:lnTo>
                <a:lnTo>
                  <a:pt x="374840" y="128206"/>
                </a:lnTo>
                <a:lnTo>
                  <a:pt x="374726" y="128358"/>
                </a:lnTo>
                <a:lnTo>
                  <a:pt x="360426" y="138874"/>
                </a:lnTo>
                <a:lnTo>
                  <a:pt x="369570" y="148018"/>
                </a:lnTo>
                <a:lnTo>
                  <a:pt x="382130" y="137807"/>
                </a:lnTo>
                <a:lnTo>
                  <a:pt x="392290" y="125730"/>
                </a:lnTo>
                <a:lnTo>
                  <a:pt x="399872" y="112229"/>
                </a:lnTo>
                <a:lnTo>
                  <a:pt x="404723" y="97726"/>
                </a:lnTo>
                <a:lnTo>
                  <a:pt x="411314" y="112001"/>
                </a:lnTo>
                <a:lnTo>
                  <a:pt x="419773" y="124968"/>
                </a:lnTo>
                <a:lnTo>
                  <a:pt x="430263" y="136525"/>
                </a:lnTo>
                <a:lnTo>
                  <a:pt x="442912" y="146494"/>
                </a:lnTo>
                <a:lnTo>
                  <a:pt x="445960" y="143446"/>
                </a:lnTo>
                <a:lnTo>
                  <a:pt x="449008" y="138874"/>
                </a:lnTo>
                <a:lnTo>
                  <a:pt x="452056" y="135826"/>
                </a:lnTo>
                <a:close/>
              </a:path>
              <a:path w="756285" h="149860">
                <a:moveTo>
                  <a:pt x="503974" y="112966"/>
                </a:moveTo>
                <a:lnTo>
                  <a:pt x="494830" y="105346"/>
                </a:lnTo>
                <a:lnTo>
                  <a:pt x="484759" y="114185"/>
                </a:lnTo>
                <a:lnTo>
                  <a:pt x="474967" y="122301"/>
                </a:lnTo>
                <a:lnTo>
                  <a:pt x="465162" y="129565"/>
                </a:lnTo>
                <a:lnTo>
                  <a:pt x="455117" y="135826"/>
                </a:lnTo>
                <a:lnTo>
                  <a:pt x="464261" y="144970"/>
                </a:lnTo>
                <a:lnTo>
                  <a:pt x="484682" y="128968"/>
                </a:lnTo>
                <a:lnTo>
                  <a:pt x="494550" y="120967"/>
                </a:lnTo>
                <a:lnTo>
                  <a:pt x="503974" y="112966"/>
                </a:lnTo>
                <a:close/>
              </a:path>
              <a:path w="756285" h="149860">
                <a:moveTo>
                  <a:pt x="600151" y="97751"/>
                </a:moveTo>
                <a:lnTo>
                  <a:pt x="571411" y="71488"/>
                </a:lnTo>
                <a:lnTo>
                  <a:pt x="561975" y="64096"/>
                </a:lnTo>
                <a:lnTo>
                  <a:pt x="554367" y="71716"/>
                </a:lnTo>
                <a:lnTo>
                  <a:pt x="563511" y="80860"/>
                </a:lnTo>
                <a:lnTo>
                  <a:pt x="568172" y="85432"/>
                </a:lnTo>
                <a:lnTo>
                  <a:pt x="548119" y="85699"/>
                </a:lnTo>
                <a:lnTo>
                  <a:pt x="529361" y="86385"/>
                </a:lnTo>
                <a:lnTo>
                  <a:pt x="512051" y="87363"/>
                </a:lnTo>
                <a:lnTo>
                  <a:pt x="496341" y="88493"/>
                </a:lnTo>
                <a:lnTo>
                  <a:pt x="520687" y="76123"/>
                </a:lnTo>
                <a:lnTo>
                  <a:pt x="543306" y="63906"/>
                </a:lnTo>
                <a:lnTo>
                  <a:pt x="550621" y="59524"/>
                </a:lnTo>
                <a:lnTo>
                  <a:pt x="560819" y="53428"/>
                </a:lnTo>
                <a:lnTo>
                  <a:pt x="564197" y="51409"/>
                </a:lnTo>
                <a:lnTo>
                  <a:pt x="583412" y="38188"/>
                </a:lnTo>
                <a:lnTo>
                  <a:pt x="574268" y="30480"/>
                </a:lnTo>
                <a:lnTo>
                  <a:pt x="546735" y="48856"/>
                </a:lnTo>
                <a:lnTo>
                  <a:pt x="534708" y="49999"/>
                </a:lnTo>
                <a:lnTo>
                  <a:pt x="491782" y="53428"/>
                </a:lnTo>
                <a:lnTo>
                  <a:pt x="511975" y="40855"/>
                </a:lnTo>
                <a:lnTo>
                  <a:pt x="523100" y="33680"/>
                </a:lnTo>
                <a:lnTo>
                  <a:pt x="534543" y="25908"/>
                </a:lnTo>
                <a:lnTo>
                  <a:pt x="528447" y="22860"/>
                </a:lnTo>
                <a:lnTo>
                  <a:pt x="561263" y="20383"/>
                </a:lnTo>
                <a:lnTo>
                  <a:pt x="577811" y="18796"/>
                </a:lnTo>
                <a:lnTo>
                  <a:pt x="594080" y="16764"/>
                </a:lnTo>
                <a:lnTo>
                  <a:pt x="591032" y="6096"/>
                </a:lnTo>
                <a:lnTo>
                  <a:pt x="562648" y="9245"/>
                </a:lnTo>
                <a:lnTo>
                  <a:pt x="532396" y="11823"/>
                </a:lnTo>
                <a:lnTo>
                  <a:pt x="500151" y="13817"/>
                </a:lnTo>
                <a:lnTo>
                  <a:pt x="465772" y="15240"/>
                </a:lnTo>
                <a:lnTo>
                  <a:pt x="465772" y="18288"/>
                </a:lnTo>
                <a:lnTo>
                  <a:pt x="467296" y="21336"/>
                </a:lnTo>
                <a:lnTo>
                  <a:pt x="467296" y="25908"/>
                </a:lnTo>
                <a:lnTo>
                  <a:pt x="480796" y="25006"/>
                </a:lnTo>
                <a:lnTo>
                  <a:pt x="506615" y="23774"/>
                </a:lnTo>
                <a:lnTo>
                  <a:pt x="519214" y="22860"/>
                </a:lnTo>
                <a:lnTo>
                  <a:pt x="510070" y="29514"/>
                </a:lnTo>
                <a:lnTo>
                  <a:pt x="500913" y="35712"/>
                </a:lnTo>
                <a:lnTo>
                  <a:pt x="491782" y="41605"/>
                </a:lnTo>
                <a:lnTo>
                  <a:pt x="482485" y="47434"/>
                </a:lnTo>
                <a:lnTo>
                  <a:pt x="477964" y="50380"/>
                </a:lnTo>
                <a:lnTo>
                  <a:pt x="473405" y="51904"/>
                </a:lnTo>
                <a:lnTo>
                  <a:pt x="468820" y="51904"/>
                </a:lnTo>
                <a:lnTo>
                  <a:pt x="473405" y="65620"/>
                </a:lnTo>
                <a:lnTo>
                  <a:pt x="476440" y="64096"/>
                </a:lnTo>
                <a:lnTo>
                  <a:pt x="485686" y="64096"/>
                </a:lnTo>
                <a:lnTo>
                  <a:pt x="505307" y="61823"/>
                </a:lnTo>
                <a:lnTo>
                  <a:pt x="528447" y="59524"/>
                </a:lnTo>
                <a:lnTo>
                  <a:pt x="518960" y="65252"/>
                </a:lnTo>
                <a:lnTo>
                  <a:pt x="508927" y="70954"/>
                </a:lnTo>
                <a:lnTo>
                  <a:pt x="466839" y="88582"/>
                </a:lnTo>
                <a:lnTo>
                  <a:pt x="467334" y="88582"/>
                </a:lnTo>
                <a:lnTo>
                  <a:pt x="473405" y="100774"/>
                </a:lnTo>
                <a:lnTo>
                  <a:pt x="477964" y="100774"/>
                </a:lnTo>
                <a:lnTo>
                  <a:pt x="484162" y="99250"/>
                </a:lnTo>
                <a:lnTo>
                  <a:pt x="490258" y="99250"/>
                </a:lnTo>
                <a:lnTo>
                  <a:pt x="499402" y="98374"/>
                </a:lnTo>
                <a:lnTo>
                  <a:pt x="508546" y="97917"/>
                </a:lnTo>
                <a:lnTo>
                  <a:pt x="517715" y="97751"/>
                </a:lnTo>
                <a:lnTo>
                  <a:pt x="526923" y="97751"/>
                </a:lnTo>
                <a:lnTo>
                  <a:pt x="526923" y="132778"/>
                </a:lnTo>
                <a:lnTo>
                  <a:pt x="523875" y="135826"/>
                </a:lnTo>
                <a:lnTo>
                  <a:pt x="507022" y="135826"/>
                </a:lnTo>
                <a:lnTo>
                  <a:pt x="499402" y="134302"/>
                </a:lnTo>
                <a:lnTo>
                  <a:pt x="499402" y="138874"/>
                </a:lnTo>
                <a:lnTo>
                  <a:pt x="500926" y="143446"/>
                </a:lnTo>
                <a:lnTo>
                  <a:pt x="500926" y="146494"/>
                </a:lnTo>
                <a:lnTo>
                  <a:pt x="533019" y="146494"/>
                </a:lnTo>
                <a:lnTo>
                  <a:pt x="537591" y="141922"/>
                </a:lnTo>
                <a:lnTo>
                  <a:pt x="537591" y="135826"/>
                </a:lnTo>
                <a:lnTo>
                  <a:pt x="537591" y="97751"/>
                </a:lnTo>
                <a:lnTo>
                  <a:pt x="537591" y="96100"/>
                </a:lnTo>
                <a:lnTo>
                  <a:pt x="548513" y="95872"/>
                </a:lnTo>
                <a:lnTo>
                  <a:pt x="568706" y="94818"/>
                </a:lnTo>
                <a:lnTo>
                  <a:pt x="578840" y="94576"/>
                </a:lnTo>
                <a:lnTo>
                  <a:pt x="583425" y="97751"/>
                </a:lnTo>
                <a:lnTo>
                  <a:pt x="587984" y="102298"/>
                </a:lnTo>
                <a:lnTo>
                  <a:pt x="591032" y="106870"/>
                </a:lnTo>
                <a:lnTo>
                  <a:pt x="600151" y="97751"/>
                </a:lnTo>
                <a:close/>
              </a:path>
              <a:path w="756285" h="149860">
                <a:moveTo>
                  <a:pt x="601700" y="134302"/>
                </a:moveTo>
                <a:lnTo>
                  <a:pt x="590550" y="126352"/>
                </a:lnTo>
                <a:lnTo>
                  <a:pt x="579970" y="118681"/>
                </a:lnTo>
                <a:lnTo>
                  <a:pt x="569937" y="111594"/>
                </a:lnTo>
                <a:lnTo>
                  <a:pt x="560451" y="105346"/>
                </a:lnTo>
                <a:lnTo>
                  <a:pt x="552831" y="112966"/>
                </a:lnTo>
                <a:lnTo>
                  <a:pt x="562241" y="120091"/>
                </a:lnTo>
                <a:lnTo>
                  <a:pt x="592556" y="143446"/>
                </a:lnTo>
                <a:lnTo>
                  <a:pt x="601700" y="134302"/>
                </a:lnTo>
                <a:close/>
              </a:path>
              <a:path w="756285" h="149860">
                <a:moveTo>
                  <a:pt x="746760" y="114490"/>
                </a:moveTo>
                <a:lnTo>
                  <a:pt x="712152" y="96100"/>
                </a:lnTo>
                <a:lnTo>
                  <a:pt x="690283" y="85432"/>
                </a:lnTo>
                <a:lnTo>
                  <a:pt x="684187" y="93052"/>
                </a:lnTo>
                <a:lnTo>
                  <a:pt x="684187" y="76288"/>
                </a:lnTo>
                <a:lnTo>
                  <a:pt x="670471" y="76288"/>
                </a:lnTo>
                <a:lnTo>
                  <a:pt x="670471" y="149542"/>
                </a:lnTo>
                <a:lnTo>
                  <a:pt x="684187" y="149542"/>
                </a:lnTo>
                <a:lnTo>
                  <a:pt x="684187" y="96100"/>
                </a:lnTo>
                <a:lnTo>
                  <a:pt x="700532" y="104114"/>
                </a:lnTo>
                <a:lnTo>
                  <a:pt x="715124" y="111810"/>
                </a:lnTo>
                <a:lnTo>
                  <a:pt x="739140" y="125158"/>
                </a:lnTo>
                <a:lnTo>
                  <a:pt x="746760" y="114490"/>
                </a:lnTo>
                <a:close/>
              </a:path>
              <a:path w="756285" h="149860">
                <a:moveTo>
                  <a:pt x="756005" y="59524"/>
                </a:moveTo>
                <a:lnTo>
                  <a:pt x="684187" y="59524"/>
                </a:lnTo>
                <a:lnTo>
                  <a:pt x="684187" y="36664"/>
                </a:lnTo>
                <a:lnTo>
                  <a:pt x="746760" y="36664"/>
                </a:lnTo>
                <a:lnTo>
                  <a:pt x="746760" y="24384"/>
                </a:lnTo>
                <a:lnTo>
                  <a:pt x="684187" y="24384"/>
                </a:lnTo>
                <a:lnTo>
                  <a:pt x="684187" y="3048"/>
                </a:lnTo>
                <a:lnTo>
                  <a:pt x="670471" y="3048"/>
                </a:lnTo>
                <a:lnTo>
                  <a:pt x="670471" y="59524"/>
                </a:lnTo>
                <a:lnTo>
                  <a:pt x="610844" y="59524"/>
                </a:lnTo>
                <a:lnTo>
                  <a:pt x="610844" y="71716"/>
                </a:lnTo>
                <a:lnTo>
                  <a:pt x="756005" y="71716"/>
                </a:lnTo>
                <a:lnTo>
                  <a:pt x="756005" y="595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72769" y="3745140"/>
            <a:ext cx="606425" cy="148590"/>
          </a:xfrm>
          <a:custGeom>
            <a:avLst/>
            <a:gdLst/>
            <a:ahLst/>
            <a:cxnLst/>
            <a:rect l="l" t="t" r="r" b="b"/>
            <a:pathLst>
              <a:path w="606425" h="148589">
                <a:moveTo>
                  <a:pt x="146685" y="29044"/>
                </a:moveTo>
                <a:lnTo>
                  <a:pt x="79451" y="29044"/>
                </a:lnTo>
                <a:lnTo>
                  <a:pt x="79451" y="16764"/>
                </a:lnTo>
                <a:lnTo>
                  <a:pt x="93218" y="16510"/>
                </a:lnTo>
                <a:lnTo>
                  <a:pt x="106959" y="15811"/>
                </a:lnTo>
                <a:lnTo>
                  <a:pt x="120675" y="14846"/>
                </a:lnTo>
                <a:lnTo>
                  <a:pt x="134404" y="13716"/>
                </a:lnTo>
                <a:lnTo>
                  <a:pt x="132880" y="4572"/>
                </a:lnTo>
                <a:lnTo>
                  <a:pt x="78714" y="6667"/>
                </a:lnTo>
                <a:lnTo>
                  <a:pt x="46596" y="7366"/>
                </a:lnTo>
                <a:lnTo>
                  <a:pt x="10769" y="7620"/>
                </a:lnTo>
                <a:lnTo>
                  <a:pt x="10769" y="12192"/>
                </a:lnTo>
                <a:lnTo>
                  <a:pt x="12293" y="15240"/>
                </a:lnTo>
                <a:lnTo>
                  <a:pt x="12293" y="18288"/>
                </a:lnTo>
                <a:lnTo>
                  <a:pt x="24866" y="18288"/>
                </a:lnTo>
                <a:lnTo>
                  <a:pt x="41097" y="18097"/>
                </a:lnTo>
                <a:lnTo>
                  <a:pt x="55016" y="17653"/>
                </a:lnTo>
                <a:lnTo>
                  <a:pt x="68770" y="16764"/>
                </a:lnTo>
                <a:lnTo>
                  <a:pt x="68770" y="29044"/>
                </a:lnTo>
                <a:lnTo>
                  <a:pt x="1625" y="29044"/>
                </a:lnTo>
                <a:lnTo>
                  <a:pt x="1625" y="38188"/>
                </a:lnTo>
                <a:lnTo>
                  <a:pt x="68770" y="38188"/>
                </a:lnTo>
                <a:lnTo>
                  <a:pt x="68770" y="48856"/>
                </a:lnTo>
                <a:lnTo>
                  <a:pt x="68770" y="58000"/>
                </a:lnTo>
                <a:lnTo>
                  <a:pt x="68770" y="70192"/>
                </a:lnTo>
                <a:lnTo>
                  <a:pt x="68770" y="77812"/>
                </a:lnTo>
                <a:lnTo>
                  <a:pt x="68770" y="90004"/>
                </a:lnTo>
                <a:lnTo>
                  <a:pt x="27533" y="90004"/>
                </a:lnTo>
                <a:lnTo>
                  <a:pt x="27533" y="77812"/>
                </a:lnTo>
                <a:lnTo>
                  <a:pt x="68770" y="77812"/>
                </a:lnTo>
                <a:lnTo>
                  <a:pt x="68770" y="70192"/>
                </a:lnTo>
                <a:lnTo>
                  <a:pt x="27533" y="70192"/>
                </a:lnTo>
                <a:lnTo>
                  <a:pt x="27533" y="58000"/>
                </a:lnTo>
                <a:lnTo>
                  <a:pt x="68770" y="58000"/>
                </a:lnTo>
                <a:lnTo>
                  <a:pt x="68770" y="48856"/>
                </a:lnTo>
                <a:lnTo>
                  <a:pt x="18389" y="48856"/>
                </a:lnTo>
                <a:lnTo>
                  <a:pt x="18389" y="105346"/>
                </a:lnTo>
                <a:lnTo>
                  <a:pt x="27533" y="105346"/>
                </a:lnTo>
                <a:lnTo>
                  <a:pt x="27533" y="99250"/>
                </a:lnTo>
                <a:lnTo>
                  <a:pt x="68770" y="99250"/>
                </a:lnTo>
                <a:lnTo>
                  <a:pt x="68770" y="111442"/>
                </a:lnTo>
                <a:lnTo>
                  <a:pt x="12293" y="111442"/>
                </a:lnTo>
                <a:lnTo>
                  <a:pt x="12293" y="120586"/>
                </a:lnTo>
                <a:lnTo>
                  <a:pt x="68770" y="120586"/>
                </a:lnTo>
                <a:lnTo>
                  <a:pt x="68770" y="131254"/>
                </a:lnTo>
                <a:lnTo>
                  <a:pt x="0" y="131254"/>
                </a:lnTo>
                <a:lnTo>
                  <a:pt x="0" y="140398"/>
                </a:lnTo>
                <a:lnTo>
                  <a:pt x="146685" y="140398"/>
                </a:lnTo>
                <a:lnTo>
                  <a:pt x="146685" y="131254"/>
                </a:lnTo>
                <a:lnTo>
                  <a:pt x="79451" y="131254"/>
                </a:lnTo>
                <a:lnTo>
                  <a:pt x="79451" y="120586"/>
                </a:lnTo>
                <a:lnTo>
                  <a:pt x="136017" y="120586"/>
                </a:lnTo>
                <a:lnTo>
                  <a:pt x="136017" y="111442"/>
                </a:lnTo>
                <a:lnTo>
                  <a:pt x="79451" y="111442"/>
                </a:lnTo>
                <a:lnTo>
                  <a:pt x="79451" y="99250"/>
                </a:lnTo>
                <a:lnTo>
                  <a:pt x="119164" y="99250"/>
                </a:lnTo>
                <a:lnTo>
                  <a:pt x="119164" y="105346"/>
                </a:lnTo>
                <a:lnTo>
                  <a:pt x="129832" y="105346"/>
                </a:lnTo>
                <a:lnTo>
                  <a:pt x="129832" y="48856"/>
                </a:lnTo>
                <a:lnTo>
                  <a:pt x="119164" y="48856"/>
                </a:lnTo>
                <a:lnTo>
                  <a:pt x="119164" y="58000"/>
                </a:lnTo>
                <a:lnTo>
                  <a:pt x="119164" y="70192"/>
                </a:lnTo>
                <a:lnTo>
                  <a:pt x="119164" y="77812"/>
                </a:lnTo>
                <a:lnTo>
                  <a:pt x="119164" y="90004"/>
                </a:lnTo>
                <a:lnTo>
                  <a:pt x="79451" y="90004"/>
                </a:lnTo>
                <a:lnTo>
                  <a:pt x="79451" y="77812"/>
                </a:lnTo>
                <a:lnTo>
                  <a:pt x="119164" y="77812"/>
                </a:lnTo>
                <a:lnTo>
                  <a:pt x="119164" y="70192"/>
                </a:lnTo>
                <a:lnTo>
                  <a:pt x="79451" y="70192"/>
                </a:lnTo>
                <a:lnTo>
                  <a:pt x="79451" y="58000"/>
                </a:lnTo>
                <a:lnTo>
                  <a:pt x="119164" y="58000"/>
                </a:lnTo>
                <a:lnTo>
                  <a:pt x="119164" y="48856"/>
                </a:lnTo>
                <a:lnTo>
                  <a:pt x="79451" y="48856"/>
                </a:lnTo>
                <a:lnTo>
                  <a:pt x="79451" y="38188"/>
                </a:lnTo>
                <a:lnTo>
                  <a:pt x="146685" y="38188"/>
                </a:lnTo>
                <a:lnTo>
                  <a:pt x="146685" y="29044"/>
                </a:lnTo>
                <a:close/>
              </a:path>
              <a:path w="606425" h="148589">
                <a:moveTo>
                  <a:pt x="294805" y="6096"/>
                </a:moveTo>
                <a:lnTo>
                  <a:pt x="239839" y="6096"/>
                </a:lnTo>
                <a:lnTo>
                  <a:pt x="239839" y="15240"/>
                </a:lnTo>
                <a:lnTo>
                  <a:pt x="239839" y="32092"/>
                </a:lnTo>
                <a:lnTo>
                  <a:pt x="239839" y="41236"/>
                </a:lnTo>
                <a:lnTo>
                  <a:pt x="239839" y="61048"/>
                </a:lnTo>
                <a:lnTo>
                  <a:pt x="212318" y="61048"/>
                </a:lnTo>
                <a:lnTo>
                  <a:pt x="212318" y="41236"/>
                </a:lnTo>
                <a:lnTo>
                  <a:pt x="239839" y="41236"/>
                </a:lnTo>
                <a:lnTo>
                  <a:pt x="239839" y="32092"/>
                </a:lnTo>
                <a:lnTo>
                  <a:pt x="212318" y="32092"/>
                </a:lnTo>
                <a:lnTo>
                  <a:pt x="212318" y="15240"/>
                </a:lnTo>
                <a:lnTo>
                  <a:pt x="239839" y="15240"/>
                </a:lnTo>
                <a:lnTo>
                  <a:pt x="239839" y="6096"/>
                </a:lnTo>
                <a:lnTo>
                  <a:pt x="157353" y="6096"/>
                </a:lnTo>
                <a:lnTo>
                  <a:pt x="157353" y="15240"/>
                </a:lnTo>
                <a:lnTo>
                  <a:pt x="201650" y="15240"/>
                </a:lnTo>
                <a:lnTo>
                  <a:pt x="201650" y="32092"/>
                </a:lnTo>
                <a:lnTo>
                  <a:pt x="201650" y="41236"/>
                </a:lnTo>
                <a:lnTo>
                  <a:pt x="201650" y="61048"/>
                </a:lnTo>
                <a:lnTo>
                  <a:pt x="175641" y="61048"/>
                </a:lnTo>
                <a:lnTo>
                  <a:pt x="175641" y="41236"/>
                </a:lnTo>
                <a:lnTo>
                  <a:pt x="201650" y="41236"/>
                </a:lnTo>
                <a:lnTo>
                  <a:pt x="201650" y="32092"/>
                </a:lnTo>
                <a:lnTo>
                  <a:pt x="164985" y="32092"/>
                </a:lnTo>
                <a:lnTo>
                  <a:pt x="164985" y="76288"/>
                </a:lnTo>
                <a:lnTo>
                  <a:pt x="175641" y="76288"/>
                </a:lnTo>
                <a:lnTo>
                  <a:pt x="175641" y="70192"/>
                </a:lnTo>
                <a:lnTo>
                  <a:pt x="276517" y="70192"/>
                </a:lnTo>
                <a:lnTo>
                  <a:pt x="276517" y="76288"/>
                </a:lnTo>
                <a:lnTo>
                  <a:pt x="287185" y="76288"/>
                </a:lnTo>
                <a:lnTo>
                  <a:pt x="287185" y="70192"/>
                </a:lnTo>
                <a:lnTo>
                  <a:pt x="287185" y="61048"/>
                </a:lnTo>
                <a:lnTo>
                  <a:pt x="287185" y="41236"/>
                </a:lnTo>
                <a:lnTo>
                  <a:pt x="287185" y="32092"/>
                </a:lnTo>
                <a:lnTo>
                  <a:pt x="276517" y="32092"/>
                </a:lnTo>
                <a:lnTo>
                  <a:pt x="276517" y="41236"/>
                </a:lnTo>
                <a:lnTo>
                  <a:pt x="276517" y="61048"/>
                </a:lnTo>
                <a:lnTo>
                  <a:pt x="250507" y="61048"/>
                </a:lnTo>
                <a:lnTo>
                  <a:pt x="250507" y="41236"/>
                </a:lnTo>
                <a:lnTo>
                  <a:pt x="276517" y="41236"/>
                </a:lnTo>
                <a:lnTo>
                  <a:pt x="276517" y="32092"/>
                </a:lnTo>
                <a:lnTo>
                  <a:pt x="250507" y="32092"/>
                </a:lnTo>
                <a:lnTo>
                  <a:pt x="250507" y="15240"/>
                </a:lnTo>
                <a:lnTo>
                  <a:pt x="294805" y="15240"/>
                </a:lnTo>
                <a:lnTo>
                  <a:pt x="294805" y="6096"/>
                </a:lnTo>
                <a:close/>
              </a:path>
              <a:path w="606425" h="148589">
                <a:moveTo>
                  <a:pt x="300901" y="85432"/>
                </a:moveTo>
                <a:lnTo>
                  <a:pt x="252031" y="85432"/>
                </a:lnTo>
                <a:lnTo>
                  <a:pt x="252031" y="96202"/>
                </a:lnTo>
                <a:lnTo>
                  <a:pt x="247383" y="101879"/>
                </a:lnTo>
                <a:lnTo>
                  <a:pt x="242316" y="107264"/>
                </a:lnTo>
                <a:lnTo>
                  <a:pt x="236385" y="112064"/>
                </a:lnTo>
                <a:lnTo>
                  <a:pt x="229184" y="116014"/>
                </a:lnTo>
                <a:lnTo>
                  <a:pt x="220243" y="113741"/>
                </a:lnTo>
                <a:lnTo>
                  <a:pt x="211747" y="111442"/>
                </a:lnTo>
                <a:lnTo>
                  <a:pt x="195554" y="106870"/>
                </a:lnTo>
                <a:lnTo>
                  <a:pt x="198602" y="102298"/>
                </a:lnTo>
                <a:lnTo>
                  <a:pt x="200126" y="99250"/>
                </a:lnTo>
                <a:lnTo>
                  <a:pt x="203174" y="96202"/>
                </a:lnTo>
                <a:lnTo>
                  <a:pt x="252031" y="96202"/>
                </a:lnTo>
                <a:lnTo>
                  <a:pt x="252031" y="85432"/>
                </a:lnTo>
                <a:lnTo>
                  <a:pt x="210794" y="85432"/>
                </a:lnTo>
                <a:lnTo>
                  <a:pt x="212318" y="82384"/>
                </a:lnTo>
                <a:lnTo>
                  <a:pt x="215366" y="79336"/>
                </a:lnTo>
                <a:lnTo>
                  <a:pt x="216890" y="76288"/>
                </a:lnTo>
                <a:lnTo>
                  <a:pt x="204698" y="71716"/>
                </a:lnTo>
                <a:lnTo>
                  <a:pt x="203174" y="76288"/>
                </a:lnTo>
                <a:lnTo>
                  <a:pt x="197078" y="85432"/>
                </a:lnTo>
                <a:lnTo>
                  <a:pt x="152781" y="85432"/>
                </a:lnTo>
                <a:lnTo>
                  <a:pt x="152781" y="96202"/>
                </a:lnTo>
                <a:lnTo>
                  <a:pt x="189458" y="96202"/>
                </a:lnTo>
                <a:lnTo>
                  <a:pt x="186410" y="100774"/>
                </a:lnTo>
                <a:lnTo>
                  <a:pt x="181838" y="106870"/>
                </a:lnTo>
                <a:lnTo>
                  <a:pt x="178689" y="111442"/>
                </a:lnTo>
                <a:lnTo>
                  <a:pt x="187883" y="114642"/>
                </a:lnTo>
                <a:lnTo>
                  <a:pt x="206209" y="120446"/>
                </a:lnTo>
                <a:lnTo>
                  <a:pt x="215366" y="123634"/>
                </a:lnTo>
                <a:lnTo>
                  <a:pt x="203314" y="127901"/>
                </a:lnTo>
                <a:lnTo>
                  <a:pt x="189547" y="131521"/>
                </a:lnTo>
                <a:lnTo>
                  <a:pt x="189420" y="131521"/>
                </a:lnTo>
                <a:lnTo>
                  <a:pt x="174599" y="134137"/>
                </a:lnTo>
                <a:lnTo>
                  <a:pt x="157353" y="135826"/>
                </a:lnTo>
                <a:lnTo>
                  <a:pt x="158877" y="140398"/>
                </a:lnTo>
                <a:lnTo>
                  <a:pt x="160413" y="143446"/>
                </a:lnTo>
                <a:lnTo>
                  <a:pt x="161925" y="148018"/>
                </a:lnTo>
                <a:lnTo>
                  <a:pt x="182549" y="144284"/>
                </a:lnTo>
                <a:lnTo>
                  <a:pt x="200875" y="139827"/>
                </a:lnTo>
                <a:lnTo>
                  <a:pt x="216916" y="134518"/>
                </a:lnTo>
                <a:lnTo>
                  <a:pt x="230695" y="128206"/>
                </a:lnTo>
                <a:lnTo>
                  <a:pt x="271233" y="141922"/>
                </a:lnTo>
                <a:lnTo>
                  <a:pt x="284137" y="146494"/>
                </a:lnTo>
                <a:lnTo>
                  <a:pt x="290233" y="135826"/>
                </a:lnTo>
                <a:lnTo>
                  <a:pt x="277901" y="131521"/>
                </a:lnTo>
                <a:lnTo>
                  <a:pt x="267741" y="128206"/>
                </a:lnTo>
                <a:lnTo>
                  <a:pt x="265988" y="127635"/>
                </a:lnTo>
                <a:lnTo>
                  <a:pt x="242887" y="120586"/>
                </a:lnTo>
                <a:lnTo>
                  <a:pt x="248780" y="116014"/>
                </a:lnTo>
                <a:lnTo>
                  <a:pt x="249453" y="115493"/>
                </a:lnTo>
                <a:lnTo>
                  <a:pt x="255447" y="109537"/>
                </a:lnTo>
                <a:lnTo>
                  <a:pt x="260883" y="103022"/>
                </a:lnTo>
                <a:lnTo>
                  <a:pt x="265747" y="96202"/>
                </a:lnTo>
                <a:lnTo>
                  <a:pt x="300901" y="96202"/>
                </a:lnTo>
                <a:lnTo>
                  <a:pt x="300901" y="85432"/>
                </a:lnTo>
                <a:close/>
              </a:path>
              <a:path w="606425" h="148589">
                <a:moveTo>
                  <a:pt x="452158" y="131254"/>
                </a:moveTo>
                <a:lnTo>
                  <a:pt x="431787" y="125285"/>
                </a:lnTo>
                <a:lnTo>
                  <a:pt x="414299" y="118872"/>
                </a:lnTo>
                <a:lnTo>
                  <a:pt x="401662" y="113093"/>
                </a:lnTo>
                <a:lnTo>
                  <a:pt x="399681" y="112191"/>
                </a:lnTo>
                <a:lnTo>
                  <a:pt x="387959" y="105346"/>
                </a:lnTo>
                <a:lnTo>
                  <a:pt x="394804" y="97726"/>
                </a:lnTo>
                <a:lnTo>
                  <a:pt x="400342" y="91579"/>
                </a:lnTo>
                <a:lnTo>
                  <a:pt x="410133" y="75539"/>
                </a:lnTo>
                <a:lnTo>
                  <a:pt x="417614" y="57251"/>
                </a:lnTo>
                <a:lnTo>
                  <a:pt x="423100" y="36664"/>
                </a:lnTo>
                <a:lnTo>
                  <a:pt x="450634" y="36664"/>
                </a:lnTo>
                <a:lnTo>
                  <a:pt x="450634" y="25908"/>
                </a:lnTo>
                <a:lnTo>
                  <a:pt x="410908" y="25908"/>
                </a:lnTo>
                <a:lnTo>
                  <a:pt x="410908" y="36664"/>
                </a:lnTo>
                <a:lnTo>
                  <a:pt x="406311" y="54978"/>
                </a:lnTo>
                <a:lnTo>
                  <a:pt x="399427" y="71158"/>
                </a:lnTo>
                <a:lnTo>
                  <a:pt x="390258" y="85356"/>
                </a:lnTo>
                <a:lnTo>
                  <a:pt x="378815" y="97726"/>
                </a:lnTo>
                <a:lnTo>
                  <a:pt x="367360" y="84505"/>
                </a:lnTo>
                <a:lnTo>
                  <a:pt x="358190" y="70015"/>
                </a:lnTo>
                <a:lnTo>
                  <a:pt x="351294" y="54127"/>
                </a:lnTo>
                <a:lnTo>
                  <a:pt x="346710" y="36664"/>
                </a:lnTo>
                <a:lnTo>
                  <a:pt x="410908" y="36664"/>
                </a:lnTo>
                <a:lnTo>
                  <a:pt x="410908" y="25908"/>
                </a:lnTo>
                <a:lnTo>
                  <a:pt x="380339" y="25908"/>
                </a:lnTo>
                <a:lnTo>
                  <a:pt x="391007" y="19812"/>
                </a:lnTo>
                <a:lnTo>
                  <a:pt x="384911" y="10668"/>
                </a:lnTo>
                <a:lnTo>
                  <a:pt x="381863" y="3048"/>
                </a:lnTo>
                <a:lnTo>
                  <a:pt x="378815" y="0"/>
                </a:lnTo>
                <a:lnTo>
                  <a:pt x="366623" y="4572"/>
                </a:lnTo>
                <a:lnTo>
                  <a:pt x="369671" y="9144"/>
                </a:lnTo>
                <a:lnTo>
                  <a:pt x="374243" y="16764"/>
                </a:lnTo>
                <a:lnTo>
                  <a:pt x="378815" y="25908"/>
                </a:lnTo>
                <a:lnTo>
                  <a:pt x="306997" y="25908"/>
                </a:lnTo>
                <a:lnTo>
                  <a:pt x="306997" y="36664"/>
                </a:lnTo>
                <a:lnTo>
                  <a:pt x="336042" y="36664"/>
                </a:lnTo>
                <a:lnTo>
                  <a:pt x="340639" y="55537"/>
                </a:lnTo>
                <a:lnTo>
                  <a:pt x="347675" y="73266"/>
                </a:lnTo>
                <a:lnTo>
                  <a:pt x="357301" y="89865"/>
                </a:lnTo>
                <a:lnTo>
                  <a:pt x="369671" y="105346"/>
                </a:lnTo>
                <a:lnTo>
                  <a:pt x="357898" y="113093"/>
                </a:lnTo>
                <a:lnTo>
                  <a:pt x="343281" y="120396"/>
                </a:lnTo>
                <a:lnTo>
                  <a:pt x="325818" y="127431"/>
                </a:lnTo>
                <a:lnTo>
                  <a:pt x="305473" y="134302"/>
                </a:lnTo>
                <a:lnTo>
                  <a:pt x="308521" y="137350"/>
                </a:lnTo>
                <a:lnTo>
                  <a:pt x="311569" y="141922"/>
                </a:lnTo>
                <a:lnTo>
                  <a:pt x="314617" y="144970"/>
                </a:lnTo>
                <a:lnTo>
                  <a:pt x="334975" y="136969"/>
                </a:lnTo>
                <a:lnTo>
                  <a:pt x="352463" y="128968"/>
                </a:lnTo>
                <a:lnTo>
                  <a:pt x="367080" y="120967"/>
                </a:lnTo>
                <a:lnTo>
                  <a:pt x="378637" y="113093"/>
                </a:lnTo>
                <a:lnTo>
                  <a:pt x="378980" y="113093"/>
                </a:lnTo>
                <a:lnTo>
                  <a:pt x="390347" y="120967"/>
                </a:lnTo>
                <a:lnTo>
                  <a:pt x="404380" y="128778"/>
                </a:lnTo>
                <a:lnTo>
                  <a:pt x="421322" y="136334"/>
                </a:lnTo>
                <a:lnTo>
                  <a:pt x="441401" y="143446"/>
                </a:lnTo>
                <a:lnTo>
                  <a:pt x="442912" y="140398"/>
                </a:lnTo>
                <a:lnTo>
                  <a:pt x="447484" y="135826"/>
                </a:lnTo>
                <a:lnTo>
                  <a:pt x="452158" y="131254"/>
                </a:lnTo>
                <a:close/>
              </a:path>
              <a:path w="606425" h="148589">
                <a:moveTo>
                  <a:pt x="502539" y="4572"/>
                </a:moveTo>
                <a:lnTo>
                  <a:pt x="490258" y="1524"/>
                </a:lnTo>
                <a:lnTo>
                  <a:pt x="483082" y="22440"/>
                </a:lnTo>
                <a:lnTo>
                  <a:pt x="475208" y="41617"/>
                </a:lnTo>
                <a:lnTo>
                  <a:pt x="466458" y="59055"/>
                </a:lnTo>
                <a:lnTo>
                  <a:pt x="456730" y="74764"/>
                </a:lnTo>
                <a:lnTo>
                  <a:pt x="459778" y="79336"/>
                </a:lnTo>
                <a:lnTo>
                  <a:pt x="461302" y="83908"/>
                </a:lnTo>
                <a:lnTo>
                  <a:pt x="462826" y="86956"/>
                </a:lnTo>
                <a:lnTo>
                  <a:pt x="466483" y="81203"/>
                </a:lnTo>
                <a:lnTo>
                  <a:pt x="470446" y="75145"/>
                </a:lnTo>
                <a:lnTo>
                  <a:pt x="474306" y="68668"/>
                </a:lnTo>
                <a:lnTo>
                  <a:pt x="474395" y="68529"/>
                </a:lnTo>
                <a:lnTo>
                  <a:pt x="478066" y="61048"/>
                </a:lnTo>
                <a:lnTo>
                  <a:pt x="478066" y="146494"/>
                </a:lnTo>
                <a:lnTo>
                  <a:pt x="490258" y="146494"/>
                </a:lnTo>
                <a:lnTo>
                  <a:pt x="490258" y="61048"/>
                </a:lnTo>
                <a:lnTo>
                  <a:pt x="490258" y="36664"/>
                </a:lnTo>
                <a:lnTo>
                  <a:pt x="493496" y="29476"/>
                </a:lnTo>
                <a:lnTo>
                  <a:pt x="496430" y="21729"/>
                </a:lnTo>
                <a:lnTo>
                  <a:pt x="499237" y="13716"/>
                </a:lnTo>
                <a:lnTo>
                  <a:pt x="502539" y="4572"/>
                </a:lnTo>
                <a:close/>
              </a:path>
              <a:path w="606425" h="148589">
                <a:moveTo>
                  <a:pt x="606361" y="83908"/>
                </a:moveTo>
                <a:lnTo>
                  <a:pt x="565124" y="83908"/>
                </a:lnTo>
                <a:lnTo>
                  <a:pt x="565124" y="45808"/>
                </a:lnTo>
                <a:lnTo>
                  <a:pt x="601789" y="45808"/>
                </a:lnTo>
                <a:lnTo>
                  <a:pt x="601789" y="35140"/>
                </a:lnTo>
                <a:lnTo>
                  <a:pt x="565124" y="35140"/>
                </a:lnTo>
                <a:lnTo>
                  <a:pt x="565124" y="1524"/>
                </a:lnTo>
                <a:lnTo>
                  <a:pt x="552932" y="1524"/>
                </a:lnTo>
                <a:lnTo>
                  <a:pt x="552932" y="35140"/>
                </a:lnTo>
                <a:lnTo>
                  <a:pt x="528447" y="35140"/>
                </a:lnTo>
                <a:lnTo>
                  <a:pt x="531495" y="29044"/>
                </a:lnTo>
                <a:lnTo>
                  <a:pt x="532930" y="21729"/>
                </a:lnTo>
                <a:lnTo>
                  <a:pt x="534555" y="13716"/>
                </a:lnTo>
                <a:lnTo>
                  <a:pt x="522363" y="10668"/>
                </a:lnTo>
                <a:lnTo>
                  <a:pt x="518617" y="26174"/>
                </a:lnTo>
                <a:lnTo>
                  <a:pt x="514159" y="40665"/>
                </a:lnTo>
                <a:lnTo>
                  <a:pt x="508850" y="54267"/>
                </a:lnTo>
                <a:lnTo>
                  <a:pt x="502539" y="67144"/>
                </a:lnTo>
                <a:lnTo>
                  <a:pt x="505599" y="68668"/>
                </a:lnTo>
                <a:lnTo>
                  <a:pt x="525399" y="45808"/>
                </a:lnTo>
                <a:lnTo>
                  <a:pt x="552932" y="45808"/>
                </a:lnTo>
                <a:lnTo>
                  <a:pt x="552932" y="83908"/>
                </a:lnTo>
                <a:lnTo>
                  <a:pt x="502539" y="83908"/>
                </a:lnTo>
                <a:lnTo>
                  <a:pt x="502539" y="94576"/>
                </a:lnTo>
                <a:lnTo>
                  <a:pt x="552932" y="94576"/>
                </a:lnTo>
                <a:lnTo>
                  <a:pt x="552932" y="146494"/>
                </a:lnTo>
                <a:lnTo>
                  <a:pt x="565124" y="146494"/>
                </a:lnTo>
                <a:lnTo>
                  <a:pt x="565124" y="94576"/>
                </a:lnTo>
                <a:lnTo>
                  <a:pt x="606361" y="94576"/>
                </a:lnTo>
                <a:lnTo>
                  <a:pt x="606361" y="83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3" name="object 6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85378" y="3745141"/>
            <a:ext cx="499389" cy="146494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2493264" y="3743617"/>
            <a:ext cx="502920" cy="149860"/>
            <a:chOff x="2493264" y="3743617"/>
            <a:chExt cx="502920" cy="149860"/>
          </a:xfrm>
        </p:grpSpPr>
        <p:pic>
          <p:nvPicPr>
            <p:cNvPr id="65" name="object 6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93264" y="3743617"/>
              <a:ext cx="137452" cy="14954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661183" y="3760342"/>
              <a:ext cx="119380" cy="125730"/>
            </a:xfrm>
            <a:custGeom>
              <a:avLst/>
              <a:gdLst/>
              <a:ahLst/>
              <a:cxnLst/>
              <a:rect l="l" t="t" r="r" b="b"/>
              <a:pathLst>
                <a:path w="119380" h="125729">
                  <a:moveTo>
                    <a:pt x="119164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99060"/>
                  </a:lnTo>
                  <a:lnTo>
                    <a:pt x="0" y="111760"/>
                  </a:lnTo>
                  <a:lnTo>
                    <a:pt x="0" y="125730"/>
                  </a:lnTo>
                  <a:lnTo>
                    <a:pt x="13817" y="125730"/>
                  </a:lnTo>
                  <a:lnTo>
                    <a:pt x="13817" y="111760"/>
                  </a:lnTo>
                  <a:lnTo>
                    <a:pt x="105448" y="111760"/>
                  </a:lnTo>
                  <a:lnTo>
                    <a:pt x="105448" y="125196"/>
                  </a:lnTo>
                  <a:lnTo>
                    <a:pt x="119164" y="125196"/>
                  </a:lnTo>
                  <a:lnTo>
                    <a:pt x="119164" y="10706"/>
                  </a:lnTo>
                  <a:lnTo>
                    <a:pt x="105448" y="10706"/>
                  </a:lnTo>
                  <a:lnTo>
                    <a:pt x="105448" y="99060"/>
                  </a:lnTo>
                  <a:lnTo>
                    <a:pt x="13817" y="99060"/>
                  </a:lnTo>
                  <a:lnTo>
                    <a:pt x="13817" y="10160"/>
                  </a:lnTo>
                  <a:lnTo>
                    <a:pt x="119164" y="10160"/>
                  </a:lnTo>
                  <a:lnTo>
                    <a:pt x="119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00159" y="3745141"/>
              <a:ext cx="195541" cy="146494"/>
            </a:xfrm>
            <a:prstGeom prst="rect">
              <a:avLst/>
            </a:prstGeom>
          </p:spPr>
        </p:pic>
      </p:grpSp>
      <p:pic>
        <p:nvPicPr>
          <p:cNvPr id="68" name="object 6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104095" y="3745141"/>
            <a:ext cx="502450" cy="148018"/>
          </a:xfrm>
          <a:prstGeom prst="rect">
            <a:avLst/>
          </a:prstGeom>
        </p:spPr>
      </p:pic>
      <p:sp>
        <p:nvSpPr>
          <p:cNvPr id="69" name="object 69"/>
          <p:cNvSpPr/>
          <p:nvPr/>
        </p:nvSpPr>
        <p:spPr>
          <a:xfrm>
            <a:off x="3727221" y="3745140"/>
            <a:ext cx="899794" cy="148590"/>
          </a:xfrm>
          <a:custGeom>
            <a:avLst/>
            <a:gdLst/>
            <a:ahLst/>
            <a:cxnLst/>
            <a:rect l="l" t="t" r="r" b="b"/>
            <a:pathLst>
              <a:path w="899795" h="148589">
                <a:moveTo>
                  <a:pt x="131356" y="71716"/>
                </a:moveTo>
                <a:lnTo>
                  <a:pt x="79438" y="71716"/>
                </a:lnTo>
                <a:lnTo>
                  <a:pt x="80962" y="65620"/>
                </a:lnTo>
                <a:lnTo>
                  <a:pt x="82499" y="56476"/>
                </a:lnTo>
                <a:lnTo>
                  <a:pt x="82499" y="48856"/>
                </a:lnTo>
                <a:lnTo>
                  <a:pt x="123736" y="48856"/>
                </a:lnTo>
                <a:lnTo>
                  <a:pt x="123736" y="38188"/>
                </a:lnTo>
                <a:lnTo>
                  <a:pt x="50393" y="38188"/>
                </a:lnTo>
                <a:lnTo>
                  <a:pt x="53441" y="33616"/>
                </a:lnTo>
                <a:lnTo>
                  <a:pt x="54965" y="29044"/>
                </a:lnTo>
                <a:lnTo>
                  <a:pt x="58013" y="24384"/>
                </a:lnTo>
                <a:lnTo>
                  <a:pt x="45821" y="21336"/>
                </a:lnTo>
                <a:lnTo>
                  <a:pt x="40932" y="32537"/>
                </a:lnTo>
                <a:lnTo>
                  <a:pt x="35344" y="43141"/>
                </a:lnTo>
                <a:lnTo>
                  <a:pt x="28879" y="53149"/>
                </a:lnTo>
                <a:lnTo>
                  <a:pt x="21437" y="62572"/>
                </a:lnTo>
                <a:lnTo>
                  <a:pt x="24485" y="64096"/>
                </a:lnTo>
                <a:lnTo>
                  <a:pt x="30581" y="70192"/>
                </a:lnTo>
                <a:lnTo>
                  <a:pt x="34239" y="64719"/>
                </a:lnTo>
                <a:lnTo>
                  <a:pt x="42151" y="54343"/>
                </a:lnTo>
                <a:lnTo>
                  <a:pt x="45821" y="48856"/>
                </a:lnTo>
                <a:lnTo>
                  <a:pt x="70294" y="48856"/>
                </a:lnTo>
                <a:lnTo>
                  <a:pt x="70294" y="58000"/>
                </a:lnTo>
                <a:lnTo>
                  <a:pt x="68770" y="65620"/>
                </a:lnTo>
                <a:lnTo>
                  <a:pt x="67246" y="71716"/>
                </a:lnTo>
                <a:lnTo>
                  <a:pt x="19913" y="71716"/>
                </a:lnTo>
                <a:lnTo>
                  <a:pt x="19913" y="82384"/>
                </a:lnTo>
                <a:lnTo>
                  <a:pt x="64211" y="82384"/>
                </a:lnTo>
                <a:lnTo>
                  <a:pt x="58712" y="92430"/>
                </a:lnTo>
                <a:lnTo>
                  <a:pt x="49263" y="101714"/>
                </a:lnTo>
                <a:lnTo>
                  <a:pt x="35814" y="110134"/>
                </a:lnTo>
                <a:lnTo>
                  <a:pt x="18389" y="117538"/>
                </a:lnTo>
                <a:lnTo>
                  <a:pt x="21323" y="121945"/>
                </a:lnTo>
                <a:lnTo>
                  <a:pt x="21437" y="122110"/>
                </a:lnTo>
                <a:lnTo>
                  <a:pt x="24485" y="125158"/>
                </a:lnTo>
                <a:lnTo>
                  <a:pt x="26009" y="128206"/>
                </a:lnTo>
                <a:lnTo>
                  <a:pt x="40855" y="121945"/>
                </a:lnTo>
                <a:lnTo>
                  <a:pt x="53289" y="114681"/>
                </a:lnTo>
                <a:lnTo>
                  <a:pt x="63157" y="106565"/>
                </a:lnTo>
                <a:lnTo>
                  <a:pt x="70294" y="97726"/>
                </a:lnTo>
                <a:lnTo>
                  <a:pt x="83693" y="104825"/>
                </a:lnTo>
                <a:lnTo>
                  <a:pt x="96405" y="112217"/>
                </a:lnTo>
                <a:lnTo>
                  <a:pt x="108267" y="119595"/>
                </a:lnTo>
                <a:lnTo>
                  <a:pt x="119164" y="126682"/>
                </a:lnTo>
                <a:lnTo>
                  <a:pt x="126784" y="116014"/>
                </a:lnTo>
                <a:lnTo>
                  <a:pt x="87477" y="94551"/>
                </a:lnTo>
                <a:lnTo>
                  <a:pt x="74879" y="88480"/>
                </a:lnTo>
                <a:lnTo>
                  <a:pt x="76390" y="86956"/>
                </a:lnTo>
                <a:lnTo>
                  <a:pt x="76390" y="83908"/>
                </a:lnTo>
                <a:lnTo>
                  <a:pt x="77914" y="82384"/>
                </a:lnTo>
                <a:lnTo>
                  <a:pt x="131356" y="82384"/>
                </a:lnTo>
                <a:lnTo>
                  <a:pt x="131356" y="71716"/>
                </a:lnTo>
                <a:close/>
              </a:path>
              <a:path w="899795" h="148589">
                <a:moveTo>
                  <a:pt x="134404" y="129730"/>
                </a:moveTo>
                <a:lnTo>
                  <a:pt x="12204" y="129730"/>
                </a:lnTo>
                <a:lnTo>
                  <a:pt x="12204" y="19812"/>
                </a:lnTo>
                <a:lnTo>
                  <a:pt x="132880" y="19812"/>
                </a:lnTo>
                <a:lnTo>
                  <a:pt x="132880" y="7620"/>
                </a:lnTo>
                <a:lnTo>
                  <a:pt x="0" y="7620"/>
                </a:lnTo>
                <a:lnTo>
                  <a:pt x="0" y="140398"/>
                </a:lnTo>
                <a:lnTo>
                  <a:pt x="134404" y="140398"/>
                </a:lnTo>
                <a:lnTo>
                  <a:pt x="134404" y="129730"/>
                </a:lnTo>
                <a:close/>
              </a:path>
              <a:path w="899795" h="148589">
                <a:moveTo>
                  <a:pt x="181737" y="4572"/>
                </a:moveTo>
                <a:lnTo>
                  <a:pt x="171069" y="1524"/>
                </a:lnTo>
                <a:lnTo>
                  <a:pt x="165011" y="21564"/>
                </a:lnTo>
                <a:lnTo>
                  <a:pt x="158102" y="40284"/>
                </a:lnTo>
                <a:lnTo>
                  <a:pt x="150025" y="57556"/>
                </a:lnTo>
                <a:lnTo>
                  <a:pt x="140500" y="73240"/>
                </a:lnTo>
                <a:lnTo>
                  <a:pt x="142024" y="77812"/>
                </a:lnTo>
                <a:lnTo>
                  <a:pt x="143548" y="80860"/>
                </a:lnTo>
                <a:lnTo>
                  <a:pt x="145072" y="85432"/>
                </a:lnTo>
                <a:lnTo>
                  <a:pt x="148513" y="80606"/>
                </a:lnTo>
                <a:lnTo>
                  <a:pt x="151968" y="75336"/>
                </a:lnTo>
                <a:lnTo>
                  <a:pt x="155435" y="69799"/>
                </a:lnTo>
                <a:lnTo>
                  <a:pt x="158877" y="64096"/>
                </a:lnTo>
                <a:lnTo>
                  <a:pt x="158877" y="146494"/>
                </a:lnTo>
                <a:lnTo>
                  <a:pt x="169545" y="146494"/>
                </a:lnTo>
                <a:lnTo>
                  <a:pt x="169545" y="64096"/>
                </a:lnTo>
                <a:lnTo>
                  <a:pt x="169545" y="41236"/>
                </a:lnTo>
                <a:lnTo>
                  <a:pt x="172948" y="32080"/>
                </a:lnTo>
                <a:lnTo>
                  <a:pt x="176212" y="22910"/>
                </a:lnTo>
                <a:lnTo>
                  <a:pt x="179184" y="13741"/>
                </a:lnTo>
                <a:lnTo>
                  <a:pt x="181737" y="4572"/>
                </a:lnTo>
                <a:close/>
              </a:path>
              <a:path w="899795" h="148589">
                <a:moveTo>
                  <a:pt x="290233" y="123634"/>
                </a:moveTo>
                <a:lnTo>
                  <a:pt x="255409" y="99377"/>
                </a:lnTo>
                <a:lnTo>
                  <a:pt x="247459" y="88480"/>
                </a:lnTo>
                <a:lnTo>
                  <a:pt x="288709" y="88480"/>
                </a:lnTo>
                <a:lnTo>
                  <a:pt x="288709" y="77812"/>
                </a:lnTo>
                <a:lnTo>
                  <a:pt x="239750" y="77812"/>
                </a:lnTo>
                <a:lnTo>
                  <a:pt x="239750" y="58000"/>
                </a:lnTo>
                <a:lnTo>
                  <a:pt x="264236" y="58000"/>
                </a:lnTo>
                <a:lnTo>
                  <a:pt x="264236" y="64096"/>
                </a:lnTo>
                <a:lnTo>
                  <a:pt x="276415" y="64096"/>
                </a:lnTo>
                <a:lnTo>
                  <a:pt x="276415" y="58000"/>
                </a:lnTo>
                <a:lnTo>
                  <a:pt x="276415" y="48856"/>
                </a:lnTo>
                <a:lnTo>
                  <a:pt x="276415" y="18288"/>
                </a:lnTo>
                <a:lnTo>
                  <a:pt x="276415" y="7620"/>
                </a:lnTo>
                <a:lnTo>
                  <a:pt x="264236" y="7620"/>
                </a:lnTo>
                <a:lnTo>
                  <a:pt x="264236" y="18288"/>
                </a:lnTo>
                <a:lnTo>
                  <a:pt x="264236" y="48856"/>
                </a:lnTo>
                <a:lnTo>
                  <a:pt x="204698" y="48856"/>
                </a:lnTo>
                <a:lnTo>
                  <a:pt x="204698" y="18288"/>
                </a:lnTo>
                <a:lnTo>
                  <a:pt x="264236" y="18288"/>
                </a:lnTo>
                <a:lnTo>
                  <a:pt x="264236" y="7620"/>
                </a:lnTo>
                <a:lnTo>
                  <a:pt x="192417" y="7620"/>
                </a:lnTo>
                <a:lnTo>
                  <a:pt x="192417" y="64096"/>
                </a:lnTo>
                <a:lnTo>
                  <a:pt x="204698" y="64096"/>
                </a:lnTo>
                <a:lnTo>
                  <a:pt x="204698" y="58000"/>
                </a:lnTo>
                <a:lnTo>
                  <a:pt x="229082" y="58000"/>
                </a:lnTo>
                <a:lnTo>
                  <a:pt x="229082" y="77812"/>
                </a:lnTo>
                <a:lnTo>
                  <a:pt x="178689" y="77812"/>
                </a:lnTo>
                <a:lnTo>
                  <a:pt x="178689" y="88480"/>
                </a:lnTo>
                <a:lnTo>
                  <a:pt x="218414" y="88480"/>
                </a:lnTo>
                <a:lnTo>
                  <a:pt x="209588" y="100545"/>
                </a:lnTo>
                <a:lnTo>
                  <a:pt x="199313" y="111429"/>
                </a:lnTo>
                <a:lnTo>
                  <a:pt x="187896" y="121158"/>
                </a:lnTo>
                <a:lnTo>
                  <a:pt x="175653" y="129730"/>
                </a:lnTo>
                <a:lnTo>
                  <a:pt x="181737" y="135826"/>
                </a:lnTo>
                <a:lnTo>
                  <a:pt x="219354" y="103695"/>
                </a:lnTo>
                <a:lnTo>
                  <a:pt x="229082" y="88480"/>
                </a:lnTo>
                <a:lnTo>
                  <a:pt x="229082" y="146494"/>
                </a:lnTo>
                <a:lnTo>
                  <a:pt x="239750" y="146494"/>
                </a:lnTo>
                <a:lnTo>
                  <a:pt x="239750" y="90004"/>
                </a:lnTo>
                <a:lnTo>
                  <a:pt x="247751" y="103212"/>
                </a:lnTo>
                <a:lnTo>
                  <a:pt x="257733" y="115239"/>
                </a:lnTo>
                <a:lnTo>
                  <a:pt x="269417" y="126111"/>
                </a:lnTo>
                <a:lnTo>
                  <a:pt x="282511" y="135826"/>
                </a:lnTo>
                <a:lnTo>
                  <a:pt x="284048" y="132778"/>
                </a:lnTo>
                <a:lnTo>
                  <a:pt x="287185" y="128206"/>
                </a:lnTo>
                <a:lnTo>
                  <a:pt x="290233" y="123634"/>
                </a:lnTo>
                <a:close/>
              </a:path>
              <a:path w="899795" h="148589">
                <a:moveTo>
                  <a:pt x="432244" y="112966"/>
                </a:moveTo>
                <a:lnTo>
                  <a:pt x="393649" y="93052"/>
                </a:lnTo>
                <a:lnTo>
                  <a:pt x="374154" y="83908"/>
                </a:lnTo>
                <a:lnTo>
                  <a:pt x="368046" y="91528"/>
                </a:lnTo>
                <a:lnTo>
                  <a:pt x="368046" y="74764"/>
                </a:lnTo>
                <a:lnTo>
                  <a:pt x="355866" y="74764"/>
                </a:lnTo>
                <a:lnTo>
                  <a:pt x="355866" y="148018"/>
                </a:lnTo>
                <a:lnTo>
                  <a:pt x="368046" y="148018"/>
                </a:lnTo>
                <a:lnTo>
                  <a:pt x="368046" y="93052"/>
                </a:lnTo>
                <a:lnTo>
                  <a:pt x="399757" y="109524"/>
                </a:lnTo>
                <a:lnTo>
                  <a:pt x="413181" y="116738"/>
                </a:lnTo>
                <a:lnTo>
                  <a:pt x="424624" y="123634"/>
                </a:lnTo>
                <a:lnTo>
                  <a:pt x="432244" y="112966"/>
                </a:lnTo>
                <a:close/>
              </a:path>
              <a:path w="899795" h="148589">
                <a:moveTo>
                  <a:pt x="439864" y="58000"/>
                </a:moveTo>
                <a:lnTo>
                  <a:pt x="368046" y="58000"/>
                </a:lnTo>
                <a:lnTo>
                  <a:pt x="368046" y="33616"/>
                </a:lnTo>
                <a:lnTo>
                  <a:pt x="430720" y="33616"/>
                </a:lnTo>
                <a:lnTo>
                  <a:pt x="430720" y="22860"/>
                </a:lnTo>
                <a:lnTo>
                  <a:pt x="368046" y="22860"/>
                </a:lnTo>
                <a:lnTo>
                  <a:pt x="368046" y="0"/>
                </a:lnTo>
                <a:lnTo>
                  <a:pt x="355866" y="0"/>
                </a:lnTo>
                <a:lnTo>
                  <a:pt x="355866" y="58000"/>
                </a:lnTo>
                <a:lnTo>
                  <a:pt x="296329" y="58000"/>
                </a:lnTo>
                <a:lnTo>
                  <a:pt x="296329" y="68668"/>
                </a:lnTo>
                <a:lnTo>
                  <a:pt x="439864" y="68668"/>
                </a:lnTo>
                <a:lnTo>
                  <a:pt x="439864" y="58000"/>
                </a:lnTo>
                <a:close/>
              </a:path>
              <a:path w="899795" h="148589">
                <a:moveTo>
                  <a:pt x="592556" y="12192"/>
                </a:moveTo>
                <a:lnTo>
                  <a:pt x="487210" y="12192"/>
                </a:lnTo>
                <a:lnTo>
                  <a:pt x="490258" y="7620"/>
                </a:lnTo>
                <a:lnTo>
                  <a:pt x="491782" y="3048"/>
                </a:lnTo>
                <a:lnTo>
                  <a:pt x="494830" y="0"/>
                </a:lnTo>
                <a:lnTo>
                  <a:pt x="481114" y="0"/>
                </a:lnTo>
                <a:lnTo>
                  <a:pt x="473684" y="12039"/>
                </a:lnTo>
                <a:lnTo>
                  <a:pt x="465251" y="23101"/>
                </a:lnTo>
                <a:lnTo>
                  <a:pt x="455955" y="33299"/>
                </a:lnTo>
                <a:lnTo>
                  <a:pt x="445973" y="42760"/>
                </a:lnTo>
                <a:lnTo>
                  <a:pt x="449008" y="45808"/>
                </a:lnTo>
                <a:lnTo>
                  <a:pt x="450532" y="48856"/>
                </a:lnTo>
                <a:lnTo>
                  <a:pt x="453580" y="51904"/>
                </a:lnTo>
                <a:lnTo>
                  <a:pt x="458152" y="45808"/>
                </a:lnTo>
                <a:lnTo>
                  <a:pt x="464261" y="41236"/>
                </a:lnTo>
                <a:lnTo>
                  <a:pt x="468922" y="35140"/>
                </a:lnTo>
                <a:lnTo>
                  <a:pt x="468922" y="88480"/>
                </a:lnTo>
                <a:lnTo>
                  <a:pt x="479590" y="88480"/>
                </a:lnTo>
                <a:lnTo>
                  <a:pt x="479590" y="82384"/>
                </a:lnTo>
                <a:lnTo>
                  <a:pt x="566648" y="82384"/>
                </a:lnTo>
                <a:lnTo>
                  <a:pt x="566648" y="86956"/>
                </a:lnTo>
                <a:lnTo>
                  <a:pt x="577316" y="86956"/>
                </a:lnTo>
                <a:lnTo>
                  <a:pt x="577316" y="32092"/>
                </a:lnTo>
                <a:lnTo>
                  <a:pt x="566648" y="32092"/>
                </a:lnTo>
                <a:lnTo>
                  <a:pt x="566648" y="41236"/>
                </a:lnTo>
                <a:lnTo>
                  <a:pt x="566648" y="51904"/>
                </a:lnTo>
                <a:lnTo>
                  <a:pt x="566648" y="61048"/>
                </a:lnTo>
                <a:lnTo>
                  <a:pt x="566648" y="73240"/>
                </a:lnTo>
                <a:lnTo>
                  <a:pt x="479590" y="73240"/>
                </a:lnTo>
                <a:lnTo>
                  <a:pt x="479590" y="61048"/>
                </a:lnTo>
                <a:lnTo>
                  <a:pt x="566648" y="61048"/>
                </a:lnTo>
                <a:lnTo>
                  <a:pt x="566648" y="51904"/>
                </a:lnTo>
                <a:lnTo>
                  <a:pt x="479590" y="51904"/>
                </a:lnTo>
                <a:lnTo>
                  <a:pt x="479590" y="41236"/>
                </a:lnTo>
                <a:lnTo>
                  <a:pt x="566648" y="41236"/>
                </a:lnTo>
                <a:lnTo>
                  <a:pt x="566648" y="32092"/>
                </a:lnTo>
                <a:lnTo>
                  <a:pt x="471970" y="32092"/>
                </a:lnTo>
                <a:lnTo>
                  <a:pt x="475018" y="27432"/>
                </a:lnTo>
                <a:lnTo>
                  <a:pt x="481114" y="21336"/>
                </a:lnTo>
                <a:lnTo>
                  <a:pt x="592556" y="21336"/>
                </a:lnTo>
                <a:lnTo>
                  <a:pt x="592556" y="12192"/>
                </a:lnTo>
                <a:close/>
              </a:path>
              <a:path w="899795" h="148589">
                <a:moveTo>
                  <a:pt x="594080" y="134302"/>
                </a:moveTo>
                <a:lnTo>
                  <a:pt x="579526" y="132880"/>
                </a:lnTo>
                <a:lnTo>
                  <a:pt x="568312" y="131254"/>
                </a:lnTo>
                <a:lnTo>
                  <a:pt x="565683" y="130873"/>
                </a:lnTo>
                <a:lnTo>
                  <a:pt x="552907" y="128358"/>
                </a:lnTo>
                <a:lnTo>
                  <a:pt x="540639" y="125158"/>
                </a:lnTo>
                <a:lnTo>
                  <a:pt x="550913" y="120586"/>
                </a:lnTo>
                <a:lnTo>
                  <a:pt x="551548" y="120307"/>
                </a:lnTo>
                <a:lnTo>
                  <a:pt x="561301" y="114871"/>
                </a:lnTo>
                <a:lnTo>
                  <a:pt x="569874" y="108877"/>
                </a:lnTo>
                <a:lnTo>
                  <a:pt x="577316" y="102298"/>
                </a:lnTo>
                <a:lnTo>
                  <a:pt x="577316" y="94576"/>
                </a:lnTo>
                <a:lnTo>
                  <a:pt x="560552" y="94576"/>
                </a:lnTo>
                <a:lnTo>
                  <a:pt x="560552" y="102298"/>
                </a:lnTo>
                <a:lnTo>
                  <a:pt x="553085" y="107734"/>
                </a:lnTo>
                <a:lnTo>
                  <a:pt x="544652" y="112585"/>
                </a:lnTo>
                <a:lnTo>
                  <a:pt x="535368" y="116878"/>
                </a:lnTo>
                <a:lnTo>
                  <a:pt x="525399" y="120586"/>
                </a:lnTo>
                <a:lnTo>
                  <a:pt x="515645" y="116878"/>
                </a:lnTo>
                <a:lnTo>
                  <a:pt x="506869" y="112585"/>
                </a:lnTo>
                <a:lnTo>
                  <a:pt x="498957" y="107734"/>
                </a:lnTo>
                <a:lnTo>
                  <a:pt x="497827" y="106870"/>
                </a:lnTo>
                <a:lnTo>
                  <a:pt x="491782" y="102298"/>
                </a:lnTo>
                <a:lnTo>
                  <a:pt x="560552" y="102298"/>
                </a:lnTo>
                <a:lnTo>
                  <a:pt x="560552" y="94576"/>
                </a:lnTo>
                <a:lnTo>
                  <a:pt x="496354" y="94576"/>
                </a:lnTo>
                <a:lnTo>
                  <a:pt x="499402" y="91528"/>
                </a:lnTo>
                <a:lnTo>
                  <a:pt x="500926" y="88480"/>
                </a:lnTo>
                <a:lnTo>
                  <a:pt x="503974" y="85432"/>
                </a:lnTo>
                <a:lnTo>
                  <a:pt x="490258" y="85432"/>
                </a:lnTo>
                <a:lnTo>
                  <a:pt x="481406" y="95478"/>
                </a:lnTo>
                <a:lnTo>
                  <a:pt x="470966" y="104762"/>
                </a:lnTo>
                <a:lnTo>
                  <a:pt x="459054" y="113207"/>
                </a:lnTo>
                <a:lnTo>
                  <a:pt x="445973" y="120586"/>
                </a:lnTo>
                <a:lnTo>
                  <a:pt x="449008" y="122110"/>
                </a:lnTo>
                <a:lnTo>
                  <a:pt x="450532" y="125158"/>
                </a:lnTo>
                <a:lnTo>
                  <a:pt x="453567" y="128219"/>
                </a:lnTo>
                <a:lnTo>
                  <a:pt x="461568" y="123596"/>
                </a:lnTo>
                <a:lnTo>
                  <a:pt x="469442" y="118681"/>
                </a:lnTo>
                <a:lnTo>
                  <a:pt x="477024" y="113207"/>
                </a:lnTo>
                <a:lnTo>
                  <a:pt x="484162" y="106870"/>
                </a:lnTo>
                <a:lnTo>
                  <a:pt x="490156" y="112306"/>
                </a:lnTo>
                <a:lnTo>
                  <a:pt x="496735" y="117170"/>
                </a:lnTo>
                <a:lnTo>
                  <a:pt x="503910" y="121450"/>
                </a:lnTo>
                <a:lnTo>
                  <a:pt x="511683" y="125158"/>
                </a:lnTo>
                <a:lnTo>
                  <a:pt x="500456" y="128358"/>
                </a:lnTo>
                <a:lnTo>
                  <a:pt x="487400" y="131254"/>
                </a:lnTo>
                <a:lnTo>
                  <a:pt x="455117" y="137350"/>
                </a:lnTo>
                <a:lnTo>
                  <a:pt x="456539" y="140208"/>
                </a:lnTo>
                <a:lnTo>
                  <a:pt x="456641" y="140398"/>
                </a:lnTo>
                <a:lnTo>
                  <a:pt x="459676" y="144970"/>
                </a:lnTo>
                <a:lnTo>
                  <a:pt x="461200" y="148018"/>
                </a:lnTo>
                <a:lnTo>
                  <a:pt x="479831" y="144335"/>
                </a:lnTo>
                <a:lnTo>
                  <a:pt x="496722" y="140208"/>
                </a:lnTo>
                <a:lnTo>
                  <a:pt x="511911" y="135813"/>
                </a:lnTo>
                <a:lnTo>
                  <a:pt x="525399" y="131254"/>
                </a:lnTo>
                <a:lnTo>
                  <a:pt x="538810" y="135572"/>
                </a:lnTo>
                <a:lnTo>
                  <a:pt x="553834" y="139446"/>
                </a:lnTo>
                <a:lnTo>
                  <a:pt x="570268" y="143052"/>
                </a:lnTo>
                <a:lnTo>
                  <a:pt x="587984" y="146494"/>
                </a:lnTo>
                <a:lnTo>
                  <a:pt x="589508" y="141922"/>
                </a:lnTo>
                <a:lnTo>
                  <a:pt x="592556" y="138874"/>
                </a:lnTo>
                <a:lnTo>
                  <a:pt x="594080" y="134302"/>
                </a:lnTo>
                <a:close/>
              </a:path>
              <a:path w="899795" h="148589">
                <a:moveTo>
                  <a:pt x="668947" y="10668"/>
                </a:moveTo>
                <a:lnTo>
                  <a:pt x="662851" y="0"/>
                </a:lnTo>
                <a:lnTo>
                  <a:pt x="650824" y="3429"/>
                </a:lnTo>
                <a:lnTo>
                  <a:pt x="637654" y="6858"/>
                </a:lnTo>
                <a:lnTo>
                  <a:pt x="623328" y="10287"/>
                </a:lnTo>
                <a:lnTo>
                  <a:pt x="607898" y="13716"/>
                </a:lnTo>
                <a:lnTo>
                  <a:pt x="607898" y="114490"/>
                </a:lnTo>
                <a:lnTo>
                  <a:pt x="606361" y="119062"/>
                </a:lnTo>
                <a:lnTo>
                  <a:pt x="603326" y="123659"/>
                </a:lnTo>
                <a:lnTo>
                  <a:pt x="612457" y="132778"/>
                </a:lnTo>
                <a:lnTo>
                  <a:pt x="655091" y="115138"/>
                </a:lnTo>
                <a:lnTo>
                  <a:pt x="667423" y="111442"/>
                </a:lnTo>
                <a:lnTo>
                  <a:pt x="667423" y="106870"/>
                </a:lnTo>
                <a:lnTo>
                  <a:pt x="665899" y="102298"/>
                </a:lnTo>
                <a:lnTo>
                  <a:pt x="665899" y="97726"/>
                </a:lnTo>
                <a:lnTo>
                  <a:pt x="654443" y="102044"/>
                </a:lnTo>
                <a:lnTo>
                  <a:pt x="642988" y="105918"/>
                </a:lnTo>
                <a:lnTo>
                  <a:pt x="631520" y="109524"/>
                </a:lnTo>
                <a:lnTo>
                  <a:pt x="620077" y="112966"/>
                </a:lnTo>
                <a:lnTo>
                  <a:pt x="620077" y="67144"/>
                </a:lnTo>
                <a:lnTo>
                  <a:pt x="665899" y="67144"/>
                </a:lnTo>
                <a:lnTo>
                  <a:pt x="665899" y="56476"/>
                </a:lnTo>
                <a:lnTo>
                  <a:pt x="620077" y="56476"/>
                </a:lnTo>
                <a:lnTo>
                  <a:pt x="620077" y="21336"/>
                </a:lnTo>
                <a:lnTo>
                  <a:pt x="634352" y="18821"/>
                </a:lnTo>
                <a:lnTo>
                  <a:pt x="647357" y="16002"/>
                </a:lnTo>
                <a:lnTo>
                  <a:pt x="658952" y="13195"/>
                </a:lnTo>
                <a:lnTo>
                  <a:pt x="668947" y="10668"/>
                </a:lnTo>
                <a:close/>
              </a:path>
              <a:path w="899795" h="148589">
                <a:moveTo>
                  <a:pt x="739241" y="12192"/>
                </a:moveTo>
                <a:lnTo>
                  <a:pt x="675043" y="12192"/>
                </a:lnTo>
                <a:lnTo>
                  <a:pt x="675043" y="146494"/>
                </a:lnTo>
                <a:lnTo>
                  <a:pt x="687235" y="146494"/>
                </a:lnTo>
                <a:lnTo>
                  <a:pt x="687235" y="22860"/>
                </a:lnTo>
                <a:lnTo>
                  <a:pt x="726960" y="22860"/>
                </a:lnTo>
                <a:lnTo>
                  <a:pt x="726960" y="105346"/>
                </a:lnTo>
                <a:lnTo>
                  <a:pt x="722376" y="108394"/>
                </a:lnTo>
                <a:lnTo>
                  <a:pt x="694944" y="108394"/>
                </a:lnTo>
                <a:lnTo>
                  <a:pt x="696468" y="112966"/>
                </a:lnTo>
                <a:lnTo>
                  <a:pt x="696468" y="122110"/>
                </a:lnTo>
                <a:lnTo>
                  <a:pt x="719328" y="122110"/>
                </a:lnTo>
                <a:lnTo>
                  <a:pt x="728218" y="120738"/>
                </a:lnTo>
                <a:lnTo>
                  <a:pt x="734428" y="116789"/>
                </a:lnTo>
                <a:lnTo>
                  <a:pt x="738047" y="110540"/>
                </a:lnTo>
                <a:lnTo>
                  <a:pt x="739241" y="102298"/>
                </a:lnTo>
                <a:lnTo>
                  <a:pt x="739241" y="22860"/>
                </a:lnTo>
                <a:lnTo>
                  <a:pt x="739241" y="12192"/>
                </a:lnTo>
                <a:close/>
              </a:path>
              <a:path w="899795" h="148589">
                <a:moveTo>
                  <a:pt x="795718" y="4572"/>
                </a:moveTo>
                <a:lnTo>
                  <a:pt x="783526" y="1524"/>
                </a:lnTo>
                <a:lnTo>
                  <a:pt x="777176" y="22440"/>
                </a:lnTo>
                <a:lnTo>
                  <a:pt x="769721" y="41617"/>
                </a:lnTo>
                <a:lnTo>
                  <a:pt x="761149" y="59055"/>
                </a:lnTo>
                <a:lnTo>
                  <a:pt x="751433" y="74764"/>
                </a:lnTo>
                <a:lnTo>
                  <a:pt x="754481" y="83908"/>
                </a:lnTo>
                <a:lnTo>
                  <a:pt x="756005" y="86956"/>
                </a:lnTo>
                <a:lnTo>
                  <a:pt x="760552" y="81203"/>
                </a:lnTo>
                <a:lnTo>
                  <a:pt x="764959" y="75145"/>
                </a:lnTo>
                <a:lnTo>
                  <a:pt x="768985" y="68668"/>
                </a:lnTo>
                <a:lnTo>
                  <a:pt x="769073" y="68529"/>
                </a:lnTo>
                <a:lnTo>
                  <a:pt x="772769" y="61048"/>
                </a:lnTo>
                <a:lnTo>
                  <a:pt x="772769" y="146494"/>
                </a:lnTo>
                <a:lnTo>
                  <a:pt x="785050" y="146494"/>
                </a:lnTo>
                <a:lnTo>
                  <a:pt x="785050" y="61048"/>
                </a:lnTo>
                <a:lnTo>
                  <a:pt x="785050" y="36664"/>
                </a:lnTo>
                <a:lnTo>
                  <a:pt x="787577" y="29476"/>
                </a:lnTo>
                <a:lnTo>
                  <a:pt x="790384" y="21729"/>
                </a:lnTo>
                <a:lnTo>
                  <a:pt x="793089" y="13716"/>
                </a:lnTo>
                <a:lnTo>
                  <a:pt x="793191" y="13436"/>
                </a:lnTo>
                <a:lnTo>
                  <a:pt x="795718" y="4572"/>
                </a:lnTo>
                <a:close/>
              </a:path>
              <a:path w="899795" h="148589">
                <a:moveTo>
                  <a:pt x="899553" y="83908"/>
                </a:moveTo>
                <a:lnTo>
                  <a:pt x="859828" y="83908"/>
                </a:lnTo>
                <a:lnTo>
                  <a:pt x="859828" y="45808"/>
                </a:lnTo>
                <a:lnTo>
                  <a:pt x="894969" y="45808"/>
                </a:lnTo>
                <a:lnTo>
                  <a:pt x="894969" y="35140"/>
                </a:lnTo>
                <a:lnTo>
                  <a:pt x="859828" y="35140"/>
                </a:lnTo>
                <a:lnTo>
                  <a:pt x="859828" y="1524"/>
                </a:lnTo>
                <a:lnTo>
                  <a:pt x="847636" y="1524"/>
                </a:lnTo>
                <a:lnTo>
                  <a:pt x="847636" y="35140"/>
                </a:lnTo>
                <a:lnTo>
                  <a:pt x="823150" y="35140"/>
                </a:lnTo>
                <a:lnTo>
                  <a:pt x="824560" y="29476"/>
                </a:lnTo>
                <a:lnTo>
                  <a:pt x="824674" y="29044"/>
                </a:lnTo>
                <a:lnTo>
                  <a:pt x="827824" y="21336"/>
                </a:lnTo>
                <a:lnTo>
                  <a:pt x="829348" y="13716"/>
                </a:lnTo>
                <a:lnTo>
                  <a:pt x="817067" y="10668"/>
                </a:lnTo>
                <a:lnTo>
                  <a:pt x="813295" y="26174"/>
                </a:lnTo>
                <a:lnTo>
                  <a:pt x="808672" y="40665"/>
                </a:lnTo>
                <a:lnTo>
                  <a:pt x="802906" y="54267"/>
                </a:lnTo>
                <a:lnTo>
                  <a:pt x="795718" y="67144"/>
                </a:lnTo>
                <a:lnTo>
                  <a:pt x="800290" y="68668"/>
                </a:lnTo>
                <a:lnTo>
                  <a:pt x="818591" y="45808"/>
                </a:lnTo>
                <a:lnTo>
                  <a:pt x="847636" y="45808"/>
                </a:lnTo>
                <a:lnTo>
                  <a:pt x="847636" y="83908"/>
                </a:lnTo>
                <a:lnTo>
                  <a:pt x="795718" y="83908"/>
                </a:lnTo>
                <a:lnTo>
                  <a:pt x="795718" y="94576"/>
                </a:lnTo>
                <a:lnTo>
                  <a:pt x="847636" y="94576"/>
                </a:lnTo>
                <a:lnTo>
                  <a:pt x="847636" y="146494"/>
                </a:lnTo>
                <a:lnTo>
                  <a:pt x="859828" y="146494"/>
                </a:lnTo>
                <a:lnTo>
                  <a:pt x="859828" y="94576"/>
                </a:lnTo>
                <a:lnTo>
                  <a:pt x="899553" y="94576"/>
                </a:lnTo>
                <a:lnTo>
                  <a:pt x="899553" y="83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0" name="object 7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729060" y="3743617"/>
            <a:ext cx="869061" cy="154114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1662415" y="4405985"/>
            <a:ext cx="4247515" cy="589280"/>
            <a:chOff x="1662415" y="4405985"/>
            <a:chExt cx="4247515" cy="589280"/>
          </a:xfrm>
        </p:grpSpPr>
        <p:sp>
          <p:nvSpPr>
            <p:cNvPr id="72" name="object 72"/>
            <p:cNvSpPr/>
            <p:nvPr/>
          </p:nvSpPr>
          <p:spPr>
            <a:xfrm>
              <a:off x="1662415" y="4405985"/>
              <a:ext cx="4247515" cy="589280"/>
            </a:xfrm>
            <a:custGeom>
              <a:avLst/>
              <a:gdLst/>
              <a:ahLst/>
              <a:cxnLst/>
              <a:rect l="l" t="t" r="r" b="b"/>
              <a:pathLst>
                <a:path w="4247515" h="589279">
                  <a:moveTo>
                    <a:pt x="3959581" y="23"/>
                  </a:moveTo>
                  <a:lnTo>
                    <a:pt x="294781" y="0"/>
                  </a:lnTo>
                  <a:lnTo>
                    <a:pt x="230463" y="7477"/>
                  </a:lnTo>
                  <a:lnTo>
                    <a:pt x="188592" y="19692"/>
                  </a:lnTo>
                  <a:lnTo>
                    <a:pt x="137286" y="46069"/>
                  </a:lnTo>
                  <a:lnTo>
                    <a:pt x="131332" y="50380"/>
                  </a:lnTo>
                  <a:lnTo>
                    <a:pt x="125615" y="54071"/>
                  </a:lnTo>
                  <a:lnTo>
                    <a:pt x="91875" y="81503"/>
                  </a:lnTo>
                  <a:lnTo>
                    <a:pt x="87047" y="86956"/>
                  </a:lnTo>
                  <a:lnTo>
                    <a:pt x="81588" y="91792"/>
                  </a:lnTo>
                  <a:lnTo>
                    <a:pt x="54061" y="125539"/>
                  </a:lnTo>
                  <a:lnTo>
                    <a:pt x="50369" y="131254"/>
                  </a:lnTo>
                  <a:lnTo>
                    <a:pt x="46059" y="137207"/>
                  </a:lnTo>
                  <a:lnTo>
                    <a:pt x="25485" y="175001"/>
                  </a:lnTo>
                  <a:lnTo>
                    <a:pt x="22937" y="181635"/>
                  </a:lnTo>
                  <a:lnTo>
                    <a:pt x="19713" y="188493"/>
                  </a:lnTo>
                  <a:lnTo>
                    <a:pt x="16947" y="195351"/>
                  </a:lnTo>
                  <a:lnTo>
                    <a:pt x="12167" y="209067"/>
                  </a:lnTo>
                  <a:lnTo>
                    <a:pt x="10792" y="215950"/>
                  </a:lnTo>
                  <a:lnTo>
                    <a:pt x="7460" y="230327"/>
                  </a:lnTo>
                  <a:lnTo>
                    <a:pt x="1512" y="265556"/>
                  </a:lnTo>
                  <a:lnTo>
                    <a:pt x="624" y="273296"/>
                  </a:lnTo>
                  <a:lnTo>
                    <a:pt x="168" y="280606"/>
                  </a:lnTo>
                  <a:lnTo>
                    <a:pt x="0" y="287631"/>
                  </a:lnTo>
                  <a:lnTo>
                    <a:pt x="168" y="309640"/>
                  </a:lnTo>
                  <a:lnTo>
                    <a:pt x="624" y="316674"/>
                  </a:lnTo>
                  <a:lnTo>
                    <a:pt x="2648" y="331296"/>
                  </a:lnTo>
                  <a:lnTo>
                    <a:pt x="7460" y="359387"/>
                  </a:lnTo>
                  <a:lnTo>
                    <a:pt x="10792" y="373173"/>
                  </a:lnTo>
                  <a:lnTo>
                    <a:pt x="12167" y="380047"/>
                  </a:lnTo>
                  <a:lnTo>
                    <a:pt x="16947" y="393763"/>
                  </a:lnTo>
                  <a:lnTo>
                    <a:pt x="19713" y="400621"/>
                  </a:lnTo>
                  <a:lnTo>
                    <a:pt x="22937" y="407479"/>
                  </a:lnTo>
                  <a:lnTo>
                    <a:pt x="25485" y="414313"/>
                  </a:lnTo>
                  <a:lnTo>
                    <a:pt x="28462" y="421005"/>
                  </a:lnTo>
                  <a:lnTo>
                    <a:pt x="31724" y="427410"/>
                  </a:lnTo>
                  <a:lnTo>
                    <a:pt x="35129" y="433387"/>
                  </a:lnTo>
                  <a:lnTo>
                    <a:pt x="38582" y="440058"/>
                  </a:lnTo>
                  <a:lnTo>
                    <a:pt x="62622" y="476529"/>
                  </a:lnTo>
                  <a:lnTo>
                    <a:pt x="91875" y="508492"/>
                  </a:lnTo>
                  <a:lnTo>
                    <a:pt x="131332" y="540257"/>
                  </a:lnTo>
                  <a:lnTo>
                    <a:pt x="175741" y="564499"/>
                  </a:lnTo>
                  <a:lnTo>
                    <a:pt x="181725" y="567689"/>
                  </a:lnTo>
                  <a:lnTo>
                    <a:pt x="223153" y="581304"/>
                  </a:lnTo>
                  <a:lnTo>
                    <a:pt x="230463" y="583137"/>
                  </a:lnTo>
                  <a:lnTo>
                    <a:pt x="265723" y="589114"/>
                  </a:lnTo>
                  <a:lnTo>
                    <a:pt x="3981527" y="589114"/>
                  </a:lnTo>
                  <a:lnTo>
                    <a:pt x="4024277" y="581304"/>
                  </a:lnTo>
                  <a:lnTo>
                    <a:pt x="4065538" y="567689"/>
                  </a:lnTo>
                  <a:lnTo>
                    <a:pt x="4134569" y="527827"/>
                  </a:lnTo>
                  <a:lnTo>
                    <a:pt x="4156262" y="508492"/>
                  </a:lnTo>
                  <a:lnTo>
                    <a:pt x="4161740" y="503681"/>
                  </a:lnTo>
                  <a:lnTo>
                    <a:pt x="4166312" y="498146"/>
                  </a:lnTo>
                  <a:lnTo>
                    <a:pt x="4175456" y="487722"/>
                  </a:lnTo>
                  <a:lnTo>
                    <a:pt x="4198405" y="459384"/>
                  </a:lnTo>
                  <a:lnTo>
                    <a:pt x="4212134" y="433387"/>
                  </a:lnTo>
                  <a:lnTo>
                    <a:pt x="4215557" y="427410"/>
                  </a:lnTo>
                  <a:lnTo>
                    <a:pt x="4225837" y="407479"/>
                  </a:lnTo>
                  <a:lnTo>
                    <a:pt x="4237088" y="373173"/>
                  </a:lnTo>
                  <a:lnTo>
                    <a:pt x="4240653" y="359387"/>
                  </a:lnTo>
                  <a:lnTo>
                    <a:pt x="4242703" y="352513"/>
                  </a:lnTo>
                  <a:lnTo>
                    <a:pt x="4244798" y="338607"/>
                  </a:lnTo>
                  <a:lnTo>
                    <a:pt x="4245489" y="331296"/>
                  </a:lnTo>
                  <a:lnTo>
                    <a:pt x="4245751" y="323557"/>
                  </a:lnTo>
                  <a:lnTo>
                    <a:pt x="4246632" y="316674"/>
                  </a:lnTo>
                  <a:lnTo>
                    <a:pt x="4247084" y="309640"/>
                  </a:lnTo>
                  <a:lnTo>
                    <a:pt x="4247251" y="302303"/>
                  </a:lnTo>
                  <a:lnTo>
                    <a:pt x="4247084" y="280606"/>
                  </a:lnTo>
                  <a:lnTo>
                    <a:pt x="4246632" y="273296"/>
                  </a:lnTo>
                  <a:lnTo>
                    <a:pt x="4245751" y="265556"/>
                  </a:lnTo>
                  <a:lnTo>
                    <a:pt x="4245489" y="258699"/>
                  </a:lnTo>
                  <a:lnTo>
                    <a:pt x="4237088" y="215950"/>
                  </a:lnTo>
                  <a:lnTo>
                    <a:pt x="4212134" y="155638"/>
                  </a:lnTo>
                  <a:lnTo>
                    <a:pt x="4175456" y="102644"/>
                  </a:lnTo>
                  <a:lnTo>
                    <a:pt x="4145843" y="71740"/>
                  </a:lnTo>
                  <a:lnTo>
                    <a:pt x="4115918" y="50380"/>
                  </a:lnTo>
                  <a:lnTo>
                    <a:pt x="4110166" y="46069"/>
                  </a:lnTo>
                  <a:lnTo>
                    <a:pt x="4072372" y="25407"/>
                  </a:lnTo>
                  <a:lnTo>
                    <a:pt x="4065538" y="22860"/>
                  </a:lnTo>
                  <a:lnTo>
                    <a:pt x="4058664" y="19692"/>
                  </a:lnTo>
                  <a:lnTo>
                    <a:pt x="4051771" y="16954"/>
                  </a:lnTo>
                  <a:lnTo>
                    <a:pt x="4038004" y="12191"/>
                  </a:lnTo>
                  <a:lnTo>
                    <a:pt x="4031145" y="10810"/>
                  </a:lnTo>
                  <a:lnTo>
                    <a:pt x="4017392" y="7477"/>
                  </a:lnTo>
                  <a:lnTo>
                    <a:pt x="4010483" y="6095"/>
                  </a:lnTo>
                  <a:lnTo>
                    <a:pt x="3981527" y="1524"/>
                  </a:lnTo>
                  <a:lnTo>
                    <a:pt x="3974415" y="642"/>
                  </a:lnTo>
                  <a:lnTo>
                    <a:pt x="3966998" y="190"/>
                  </a:lnTo>
                  <a:lnTo>
                    <a:pt x="3959581" y="23"/>
                  </a:lnTo>
                  <a:close/>
                </a:path>
              </a:pathLst>
            </a:custGeom>
            <a:solidFill>
              <a:srgbClr val="EAF1D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918716" y="4608576"/>
              <a:ext cx="185928" cy="18592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172462" y="4621149"/>
              <a:ext cx="1699831" cy="16183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988396" y="4621149"/>
              <a:ext cx="1647926" cy="161836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7076503" y="10426737"/>
            <a:ext cx="189865" cy="74930"/>
            <a:chOff x="7076503" y="10426737"/>
            <a:chExt cx="189865" cy="74930"/>
          </a:xfrm>
        </p:grpSpPr>
        <p:pic>
          <p:nvPicPr>
            <p:cNvPr id="85" name="object 8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076503" y="10426737"/>
              <a:ext cx="119062" cy="74764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5116" y="8836444"/>
            <a:ext cx="6470015" cy="0"/>
          </a:xfrm>
          <a:custGeom>
            <a:avLst/>
            <a:gdLst/>
            <a:ahLst/>
            <a:cxnLst/>
            <a:rect l="l" t="t" r="r" b="b"/>
            <a:pathLst>
              <a:path w="6470015">
                <a:moveTo>
                  <a:pt x="0" y="0"/>
                </a:moveTo>
                <a:lnTo>
                  <a:pt x="6469468" y="0"/>
                </a:lnTo>
              </a:path>
            </a:pathLst>
          </a:custGeom>
          <a:ln w="9143">
            <a:solidFill>
              <a:srgbClr val="DDD0B6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229611" y="3194304"/>
            <a:ext cx="344424" cy="34137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699385" y="3215551"/>
            <a:ext cx="1212850" cy="297815"/>
          </a:xfrm>
          <a:custGeom>
            <a:avLst/>
            <a:gdLst/>
            <a:ahLst/>
            <a:cxnLst/>
            <a:rect l="l" t="t" r="r" b="b"/>
            <a:pathLst>
              <a:path w="1212850" h="297814">
                <a:moveTo>
                  <a:pt x="285648" y="33616"/>
                </a:moveTo>
                <a:lnTo>
                  <a:pt x="178689" y="33616"/>
                </a:lnTo>
                <a:lnTo>
                  <a:pt x="168021" y="1524"/>
                </a:lnTo>
                <a:lnTo>
                  <a:pt x="119151" y="10668"/>
                </a:lnTo>
                <a:lnTo>
                  <a:pt x="122212" y="18288"/>
                </a:lnTo>
                <a:lnTo>
                  <a:pt x="123723" y="25996"/>
                </a:lnTo>
                <a:lnTo>
                  <a:pt x="126784" y="33616"/>
                </a:lnTo>
                <a:lnTo>
                  <a:pt x="12192" y="33616"/>
                </a:lnTo>
                <a:lnTo>
                  <a:pt x="12192" y="96202"/>
                </a:lnTo>
                <a:lnTo>
                  <a:pt x="56476" y="96202"/>
                </a:lnTo>
                <a:lnTo>
                  <a:pt x="56476" y="70192"/>
                </a:lnTo>
                <a:lnTo>
                  <a:pt x="241363" y="70192"/>
                </a:lnTo>
                <a:lnTo>
                  <a:pt x="241363" y="97726"/>
                </a:lnTo>
                <a:lnTo>
                  <a:pt x="285648" y="97726"/>
                </a:lnTo>
                <a:lnTo>
                  <a:pt x="285648" y="70192"/>
                </a:lnTo>
                <a:lnTo>
                  <a:pt x="285648" y="33616"/>
                </a:lnTo>
                <a:close/>
              </a:path>
              <a:path w="1212850" h="297814">
                <a:moveTo>
                  <a:pt x="296316" y="120586"/>
                </a:moveTo>
                <a:lnTo>
                  <a:pt x="194017" y="120586"/>
                </a:lnTo>
                <a:lnTo>
                  <a:pt x="194017" y="157162"/>
                </a:lnTo>
                <a:lnTo>
                  <a:pt x="186855" y="173062"/>
                </a:lnTo>
                <a:lnTo>
                  <a:pt x="186766" y="173240"/>
                </a:lnTo>
                <a:lnTo>
                  <a:pt x="178689" y="187159"/>
                </a:lnTo>
                <a:lnTo>
                  <a:pt x="169494" y="199047"/>
                </a:lnTo>
                <a:lnTo>
                  <a:pt x="158877" y="209067"/>
                </a:lnTo>
                <a:lnTo>
                  <a:pt x="100774" y="187731"/>
                </a:lnTo>
                <a:lnTo>
                  <a:pt x="105397" y="180619"/>
                </a:lnTo>
                <a:lnTo>
                  <a:pt x="109880" y="173240"/>
                </a:lnTo>
                <a:lnTo>
                  <a:pt x="114566" y="165201"/>
                </a:lnTo>
                <a:lnTo>
                  <a:pt x="119151" y="157162"/>
                </a:lnTo>
                <a:lnTo>
                  <a:pt x="194017" y="157162"/>
                </a:lnTo>
                <a:lnTo>
                  <a:pt x="194017" y="120586"/>
                </a:lnTo>
                <a:lnTo>
                  <a:pt x="140487" y="120586"/>
                </a:lnTo>
                <a:lnTo>
                  <a:pt x="158877" y="88480"/>
                </a:lnTo>
                <a:lnTo>
                  <a:pt x="111531" y="74764"/>
                </a:lnTo>
                <a:lnTo>
                  <a:pt x="106705" y="86220"/>
                </a:lnTo>
                <a:lnTo>
                  <a:pt x="96443" y="109143"/>
                </a:lnTo>
                <a:lnTo>
                  <a:pt x="91630" y="120586"/>
                </a:lnTo>
                <a:lnTo>
                  <a:pt x="1524" y="120586"/>
                </a:lnTo>
                <a:lnTo>
                  <a:pt x="1524" y="157162"/>
                </a:lnTo>
                <a:lnTo>
                  <a:pt x="71818" y="157162"/>
                </a:lnTo>
                <a:lnTo>
                  <a:pt x="64935" y="169532"/>
                </a:lnTo>
                <a:lnTo>
                  <a:pt x="58051" y="181444"/>
                </a:lnTo>
                <a:lnTo>
                  <a:pt x="51155" y="193052"/>
                </a:lnTo>
                <a:lnTo>
                  <a:pt x="44284" y="204495"/>
                </a:lnTo>
                <a:lnTo>
                  <a:pt x="95427" y="224256"/>
                </a:lnTo>
                <a:lnTo>
                  <a:pt x="33782" y="251536"/>
                </a:lnTo>
                <a:lnTo>
                  <a:pt x="0" y="256413"/>
                </a:lnTo>
                <a:lnTo>
                  <a:pt x="4838" y="264756"/>
                </a:lnTo>
                <a:lnTo>
                  <a:pt x="10134" y="273951"/>
                </a:lnTo>
                <a:lnTo>
                  <a:pt x="15709" y="284314"/>
                </a:lnTo>
                <a:lnTo>
                  <a:pt x="21424" y="296125"/>
                </a:lnTo>
                <a:lnTo>
                  <a:pt x="65519" y="287489"/>
                </a:lnTo>
                <a:lnTo>
                  <a:pt x="104051" y="277571"/>
                </a:lnTo>
                <a:lnTo>
                  <a:pt x="137160" y="266255"/>
                </a:lnTo>
                <a:lnTo>
                  <a:pt x="164973" y="253365"/>
                </a:lnTo>
                <a:lnTo>
                  <a:pt x="265747" y="297649"/>
                </a:lnTo>
                <a:lnTo>
                  <a:pt x="287172" y="257937"/>
                </a:lnTo>
                <a:lnTo>
                  <a:pt x="275501" y="253365"/>
                </a:lnTo>
                <a:lnTo>
                  <a:pt x="201637" y="224409"/>
                </a:lnTo>
                <a:lnTo>
                  <a:pt x="213614" y="210667"/>
                </a:lnTo>
                <a:lnTo>
                  <a:pt x="214680" y="209067"/>
                </a:lnTo>
                <a:lnTo>
                  <a:pt x="224320" y="194792"/>
                </a:lnTo>
                <a:lnTo>
                  <a:pt x="233603" y="176911"/>
                </a:lnTo>
                <a:lnTo>
                  <a:pt x="241363" y="157162"/>
                </a:lnTo>
                <a:lnTo>
                  <a:pt x="296316" y="157162"/>
                </a:lnTo>
                <a:lnTo>
                  <a:pt x="296316" y="120586"/>
                </a:lnTo>
                <a:close/>
              </a:path>
              <a:path w="1212850" h="297814">
                <a:moveTo>
                  <a:pt x="601789" y="108394"/>
                </a:moveTo>
                <a:lnTo>
                  <a:pt x="595934" y="105346"/>
                </a:lnTo>
                <a:lnTo>
                  <a:pt x="562241" y="87795"/>
                </a:lnTo>
                <a:lnTo>
                  <a:pt x="528612" y="65062"/>
                </a:lnTo>
                <a:lnTo>
                  <a:pt x="514731" y="52628"/>
                </a:lnTo>
                <a:lnTo>
                  <a:pt x="514731" y="105346"/>
                </a:lnTo>
                <a:lnTo>
                  <a:pt x="392518" y="105346"/>
                </a:lnTo>
                <a:lnTo>
                  <a:pt x="409981" y="90436"/>
                </a:lnTo>
                <a:lnTo>
                  <a:pt x="425907" y="75539"/>
                </a:lnTo>
                <a:lnTo>
                  <a:pt x="440385" y="60680"/>
                </a:lnTo>
                <a:lnTo>
                  <a:pt x="453580" y="45808"/>
                </a:lnTo>
                <a:lnTo>
                  <a:pt x="466801" y="61531"/>
                </a:lnTo>
                <a:lnTo>
                  <a:pt x="481291" y="76682"/>
                </a:lnTo>
                <a:lnTo>
                  <a:pt x="497205" y="91287"/>
                </a:lnTo>
                <a:lnTo>
                  <a:pt x="514731" y="105346"/>
                </a:lnTo>
                <a:lnTo>
                  <a:pt x="514731" y="52628"/>
                </a:lnTo>
                <a:lnTo>
                  <a:pt x="507123" y="45808"/>
                </a:lnTo>
                <a:lnTo>
                  <a:pt x="501002" y="40322"/>
                </a:lnTo>
                <a:lnTo>
                  <a:pt x="479590" y="13716"/>
                </a:lnTo>
                <a:lnTo>
                  <a:pt x="487197" y="3048"/>
                </a:lnTo>
                <a:lnTo>
                  <a:pt x="435292" y="3048"/>
                </a:lnTo>
                <a:lnTo>
                  <a:pt x="414121" y="31369"/>
                </a:lnTo>
                <a:lnTo>
                  <a:pt x="385229" y="58966"/>
                </a:lnTo>
                <a:lnTo>
                  <a:pt x="348919" y="85699"/>
                </a:lnTo>
                <a:lnTo>
                  <a:pt x="305460" y="111442"/>
                </a:lnTo>
                <a:lnTo>
                  <a:pt x="313791" y="122288"/>
                </a:lnTo>
                <a:lnTo>
                  <a:pt x="320713" y="131826"/>
                </a:lnTo>
                <a:lnTo>
                  <a:pt x="326504" y="139954"/>
                </a:lnTo>
                <a:lnTo>
                  <a:pt x="331470" y="146494"/>
                </a:lnTo>
                <a:lnTo>
                  <a:pt x="342633" y="139636"/>
                </a:lnTo>
                <a:lnTo>
                  <a:pt x="353390" y="132778"/>
                </a:lnTo>
                <a:lnTo>
                  <a:pt x="374243" y="119062"/>
                </a:lnTo>
                <a:lnTo>
                  <a:pt x="374243" y="143446"/>
                </a:lnTo>
                <a:lnTo>
                  <a:pt x="430720" y="143446"/>
                </a:lnTo>
                <a:lnTo>
                  <a:pt x="430720" y="172491"/>
                </a:lnTo>
                <a:lnTo>
                  <a:pt x="342138" y="172491"/>
                </a:lnTo>
                <a:lnTo>
                  <a:pt x="342138" y="210591"/>
                </a:lnTo>
                <a:lnTo>
                  <a:pt x="430720" y="210591"/>
                </a:lnTo>
                <a:lnTo>
                  <a:pt x="430720" y="247269"/>
                </a:lnTo>
                <a:lnTo>
                  <a:pt x="319176" y="247269"/>
                </a:lnTo>
                <a:lnTo>
                  <a:pt x="319176" y="285369"/>
                </a:lnTo>
                <a:lnTo>
                  <a:pt x="587984" y="285369"/>
                </a:lnTo>
                <a:lnTo>
                  <a:pt x="587984" y="247269"/>
                </a:lnTo>
                <a:lnTo>
                  <a:pt x="475005" y="247269"/>
                </a:lnTo>
                <a:lnTo>
                  <a:pt x="475005" y="210591"/>
                </a:lnTo>
                <a:lnTo>
                  <a:pt x="565111" y="210591"/>
                </a:lnTo>
                <a:lnTo>
                  <a:pt x="565111" y="172491"/>
                </a:lnTo>
                <a:lnTo>
                  <a:pt x="475005" y="172491"/>
                </a:lnTo>
                <a:lnTo>
                  <a:pt x="475005" y="143446"/>
                </a:lnTo>
                <a:lnTo>
                  <a:pt x="533019" y="143446"/>
                </a:lnTo>
                <a:lnTo>
                  <a:pt x="533019" y="119062"/>
                </a:lnTo>
                <a:lnTo>
                  <a:pt x="543344" y="125666"/>
                </a:lnTo>
                <a:lnTo>
                  <a:pt x="553821" y="131826"/>
                </a:lnTo>
                <a:lnTo>
                  <a:pt x="564591" y="137718"/>
                </a:lnTo>
                <a:lnTo>
                  <a:pt x="575779" y="143446"/>
                </a:lnTo>
                <a:lnTo>
                  <a:pt x="581533" y="135407"/>
                </a:lnTo>
                <a:lnTo>
                  <a:pt x="587603" y="127063"/>
                </a:lnTo>
                <a:lnTo>
                  <a:pt x="593572" y="119062"/>
                </a:lnTo>
                <a:lnTo>
                  <a:pt x="594245" y="118160"/>
                </a:lnTo>
                <a:lnTo>
                  <a:pt x="601789" y="108394"/>
                </a:lnTo>
                <a:close/>
              </a:path>
              <a:path w="1212850" h="297814">
                <a:moveTo>
                  <a:pt x="905637" y="129730"/>
                </a:moveTo>
                <a:lnTo>
                  <a:pt x="809434" y="129730"/>
                </a:lnTo>
                <a:lnTo>
                  <a:pt x="809434" y="106870"/>
                </a:lnTo>
                <a:lnTo>
                  <a:pt x="890397" y="106870"/>
                </a:lnTo>
                <a:lnTo>
                  <a:pt x="890397" y="71716"/>
                </a:lnTo>
                <a:lnTo>
                  <a:pt x="890397" y="48856"/>
                </a:lnTo>
                <a:lnTo>
                  <a:pt x="890397" y="13716"/>
                </a:lnTo>
                <a:lnTo>
                  <a:pt x="849160" y="13716"/>
                </a:lnTo>
                <a:lnTo>
                  <a:pt x="849160" y="48856"/>
                </a:lnTo>
                <a:lnTo>
                  <a:pt x="849160" y="71716"/>
                </a:lnTo>
                <a:lnTo>
                  <a:pt x="766660" y="71716"/>
                </a:lnTo>
                <a:lnTo>
                  <a:pt x="766660" y="106870"/>
                </a:lnTo>
                <a:lnTo>
                  <a:pt x="766660" y="129730"/>
                </a:lnTo>
                <a:lnTo>
                  <a:pt x="681126" y="129730"/>
                </a:lnTo>
                <a:lnTo>
                  <a:pt x="681126" y="106870"/>
                </a:lnTo>
                <a:lnTo>
                  <a:pt x="766660" y="106870"/>
                </a:lnTo>
                <a:lnTo>
                  <a:pt x="766660" y="71716"/>
                </a:lnTo>
                <a:lnTo>
                  <a:pt x="682650" y="71716"/>
                </a:lnTo>
                <a:lnTo>
                  <a:pt x="682650" y="48856"/>
                </a:lnTo>
                <a:lnTo>
                  <a:pt x="849160" y="48856"/>
                </a:lnTo>
                <a:lnTo>
                  <a:pt x="849160" y="13716"/>
                </a:lnTo>
                <a:lnTo>
                  <a:pt x="639889" y="13716"/>
                </a:lnTo>
                <a:lnTo>
                  <a:pt x="639889" y="109918"/>
                </a:lnTo>
                <a:lnTo>
                  <a:pt x="638721" y="138798"/>
                </a:lnTo>
                <a:lnTo>
                  <a:pt x="637425" y="163347"/>
                </a:lnTo>
                <a:lnTo>
                  <a:pt x="635812" y="184581"/>
                </a:lnTo>
                <a:lnTo>
                  <a:pt x="633869" y="200774"/>
                </a:lnTo>
                <a:lnTo>
                  <a:pt x="633793" y="201447"/>
                </a:lnTo>
                <a:lnTo>
                  <a:pt x="630643" y="215442"/>
                </a:lnTo>
                <a:lnTo>
                  <a:pt x="625792" y="229882"/>
                </a:lnTo>
                <a:lnTo>
                  <a:pt x="619213" y="244614"/>
                </a:lnTo>
                <a:lnTo>
                  <a:pt x="610920" y="259461"/>
                </a:lnTo>
                <a:lnTo>
                  <a:pt x="618096" y="266661"/>
                </a:lnTo>
                <a:lnTo>
                  <a:pt x="625983" y="274713"/>
                </a:lnTo>
                <a:lnTo>
                  <a:pt x="634758" y="283933"/>
                </a:lnTo>
                <a:lnTo>
                  <a:pt x="644550" y="294601"/>
                </a:lnTo>
                <a:lnTo>
                  <a:pt x="659638" y="266661"/>
                </a:lnTo>
                <a:lnTo>
                  <a:pt x="662216" y="259461"/>
                </a:lnTo>
                <a:lnTo>
                  <a:pt x="670839" y="235229"/>
                </a:lnTo>
                <a:lnTo>
                  <a:pt x="677989" y="200774"/>
                </a:lnTo>
                <a:lnTo>
                  <a:pt x="681088" y="163690"/>
                </a:lnTo>
                <a:lnTo>
                  <a:pt x="681126" y="163347"/>
                </a:lnTo>
                <a:lnTo>
                  <a:pt x="766660" y="163347"/>
                </a:lnTo>
                <a:lnTo>
                  <a:pt x="766660" y="186207"/>
                </a:lnTo>
                <a:lnTo>
                  <a:pt x="693420" y="186207"/>
                </a:lnTo>
                <a:lnTo>
                  <a:pt x="693420" y="296125"/>
                </a:lnTo>
                <a:lnTo>
                  <a:pt x="734656" y="296125"/>
                </a:lnTo>
                <a:lnTo>
                  <a:pt x="734656" y="280797"/>
                </a:lnTo>
                <a:lnTo>
                  <a:pt x="844575" y="280797"/>
                </a:lnTo>
                <a:lnTo>
                  <a:pt x="844575" y="296125"/>
                </a:lnTo>
                <a:lnTo>
                  <a:pt x="885825" y="296125"/>
                </a:lnTo>
                <a:lnTo>
                  <a:pt x="885825" y="280797"/>
                </a:lnTo>
                <a:lnTo>
                  <a:pt x="885825" y="247269"/>
                </a:lnTo>
                <a:lnTo>
                  <a:pt x="885825" y="219735"/>
                </a:lnTo>
                <a:lnTo>
                  <a:pt x="885825" y="186207"/>
                </a:lnTo>
                <a:lnTo>
                  <a:pt x="844575" y="186207"/>
                </a:lnTo>
                <a:lnTo>
                  <a:pt x="844575" y="219735"/>
                </a:lnTo>
                <a:lnTo>
                  <a:pt x="844575" y="247269"/>
                </a:lnTo>
                <a:lnTo>
                  <a:pt x="734656" y="247269"/>
                </a:lnTo>
                <a:lnTo>
                  <a:pt x="734656" y="219735"/>
                </a:lnTo>
                <a:lnTo>
                  <a:pt x="844575" y="219735"/>
                </a:lnTo>
                <a:lnTo>
                  <a:pt x="844575" y="186207"/>
                </a:lnTo>
                <a:lnTo>
                  <a:pt x="809434" y="186207"/>
                </a:lnTo>
                <a:lnTo>
                  <a:pt x="809434" y="163347"/>
                </a:lnTo>
                <a:lnTo>
                  <a:pt x="905637" y="163347"/>
                </a:lnTo>
                <a:lnTo>
                  <a:pt x="905637" y="129730"/>
                </a:lnTo>
                <a:close/>
              </a:path>
              <a:path w="1212850" h="297814">
                <a:moveTo>
                  <a:pt x="1203490" y="27520"/>
                </a:moveTo>
                <a:lnTo>
                  <a:pt x="1092047" y="27520"/>
                </a:lnTo>
                <a:lnTo>
                  <a:pt x="1089723" y="20612"/>
                </a:lnTo>
                <a:lnTo>
                  <a:pt x="1087577" y="13728"/>
                </a:lnTo>
                <a:lnTo>
                  <a:pt x="1085723" y="6870"/>
                </a:lnTo>
                <a:lnTo>
                  <a:pt x="1084326" y="0"/>
                </a:lnTo>
                <a:lnTo>
                  <a:pt x="1032408" y="7620"/>
                </a:lnTo>
                <a:lnTo>
                  <a:pt x="1035456" y="12192"/>
                </a:lnTo>
                <a:lnTo>
                  <a:pt x="1041565" y="27520"/>
                </a:lnTo>
                <a:lnTo>
                  <a:pt x="925537" y="27520"/>
                </a:lnTo>
                <a:lnTo>
                  <a:pt x="925537" y="102298"/>
                </a:lnTo>
                <a:lnTo>
                  <a:pt x="966787" y="102298"/>
                </a:lnTo>
                <a:lnTo>
                  <a:pt x="966787" y="62572"/>
                </a:lnTo>
                <a:lnTo>
                  <a:pt x="1162240" y="62572"/>
                </a:lnTo>
                <a:lnTo>
                  <a:pt x="1162240" y="102298"/>
                </a:lnTo>
                <a:lnTo>
                  <a:pt x="1203490" y="102298"/>
                </a:lnTo>
                <a:lnTo>
                  <a:pt x="1203490" y="62572"/>
                </a:lnTo>
                <a:lnTo>
                  <a:pt x="1203490" y="27520"/>
                </a:lnTo>
                <a:close/>
              </a:path>
              <a:path w="1212850" h="297814">
                <a:moveTo>
                  <a:pt x="1212634" y="245745"/>
                </a:moveTo>
                <a:lnTo>
                  <a:pt x="1174102" y="212559"/>
                </a:lnTo>
                <a:lnTo>
                  <a:pt x="1150835" y="175539"/>
                </a:lnTo>
                <a:lnTo>
                  <a:pt x="1147000" y="167919"/>
                </a:lnTo>
                <a:lnTo>
                  <a:pt x="1174127" y="155638"/>
                </a:lnTo>
                <a:lnTo>
                  <a:pt x="1194333" y="146494"/>
                </a:lnTo>
                <a:lnTo>
                  <a:pt x="1171384" y="112966"/>
                </a:lnTo>
                <a:lnTo>
                  <a:pt x="1154214" y="123278"/>
                </a:lnTo>
                <a:lnTo>
                  <a:pt x="1134745" y="133731"/>
                </a:lnTo>
                <a:lnTo>
                  <a:pt x="1112964" y="144475"/>
                </a:lnTo>
                <a:lnTo>
                  <a:pt x="1088898" y="155638"/>
                </a:lnTo>
                <a:lnTo>
                  <a:pt x="1084033" y="148526"/>
                </a:lnTo>
                <a:lnTo>
                  <a:pt x="1080389" y="143446"/>
                </a:lnTo>
                <a:lnTo>
                  <a:pt x="1078611" y="140970"/>
                </a:lnTo>
                <a:lnTo>
                  <a:pt x="1072603" y="133146"/>
                </a:lnTo>
                <a:lnTo>
                  <a:pt x="1069086" y="128866"/>
                </a:lnTo>
                <a:lnTo>
                  <a:pt x="1069086" y="219735"/>
                </a:lnTo>
                <a:lnTo>
                  <a:pt x="1069086" y="232029"/>
                </a:lnTo>
                <a:lnTo>
                  <a:pt x="1067498" y="242392"/>
                </a:lnTo>
                <a:lnTo>
                  <a:pt x="1067384" y="243154"/>
                </a:lnTo>
                <a:lnTo>
                  <a:pt x="1062405" y="251282"/>
                </a:lnTo>
                <a:lnTo>
                  <a:pt x="1054252" y="256247"/>
                </a:lnTo>
                <a:lnTo>
                  <a:pt x="1043076" y="257937"/>
                </a:lnTo>
                <a:lnTo>
                  <a:pt x="1037196" y="257937"/>
                </a:lnTo>
                <a:lnTo>
                  <a:pt x="1030008" y="257771"/>
                </a:lnTo>
                <a:lnTo>
                  <a:pt x="1029385" y="257771"/>
                </a:lnTo>
                <a:lnTo>
                  <a:pt x="1021219" y="257302"/>
                </a:lnTo>
                <a:lnTo>
                  <a:pt x="1012609" y="256413"/>
                </a:lnTo>
                <a:lnTo>
                  <a:pt x="1028065" y="248132"/>
                </a:lnTo>
                <a:lnTo>
                  <a:pt x="1042555" y="239255"/>
                </a:lnTo>
                <a:lnTo>
                  <a:pt x="1056182" y="229806"/>
                </a:lnTo>
                <a:lnTo>
                  <a:pt x="1069086" y="219735"/>
                </a:lnTo>
                <a:lnTo>
                  <a:pt x="1069086" y="128866"/>
                </a:lnTo>
                <a:lnTo>
                  <a:pt x="1066038" y="125158"/>
                </a:lnTo>
                <a:lnTo>
                  <a:pt x="1073658" y="120586"/>
                </a:lnTo>
                <a:lnTo>
                  <a:pt x="1079754" y="117538"/>
                </a:lnTo>
                <a:lnTo>
                  <a:pt x="1085850" y="112966"/>
                </a:lnTo>
                <a:lnTo>
                  <a:pt x="1151572" y="112966"/>
                </a:lnTo>
                <a:lnTo>
                  <a:pt x="1151572" y="79336"/>
                </a:lnTo>
                <a:lnTo>
                  <a:pt x="977455" y="79336"/>
                </a:lnTo>
                <a:lnTo>
                  <a:pt x="977455" y="112966"/>
                </a:lnTo>
                <a:lnTo>
                  <a:pt x="1027836" y="112966"/>
                </a:lnTo>
                <a:lnTo>
                  <a:pt x="1005154" y="122669"/>
                </a:lnTo>
                <a:lnTo>
                  <a:pt x="980490" y="131064"/>
                </a:lnTo>
                <a:lnTo>
                  <a:pt x="953541" y="138049"/>
                </a:lnTo>
                <a:lnTo>
                  <a:pt x="924013" y="143446"/>
                </a:lnTo>
                <a:lnTo>
                  <a:pt x="929462" y="151231"/>
                </a:lnTo>
                <a:lnTo>
                  <a:pt x="934491" y="158737"/>
                </a:lnTo>
                <a:lnTo>
                  <a:pt x="939228" y="166243"/>
                </a:lnTo>
                <a:lnTo>
                  <a:pt x="943825" y="174015"/>
                </a:lnTo>
                <a:lnTo>
                  <a:pt x="967562" y="167741"/>
                </a:lnTo>
                <a:lnTo>
                  <a:pt x="990434" y="160451"/>
                </a:lnTo>
                <a:lnTo>
                  <a:pt x="1012151" y="152298"/>
                </a:lnTo>
                <a:lnTo>
                  <a:pt x="1032408" y="143446"/>
                </a:lnTo>
                <a:lnTo>
                  <a:pt x="1035456" y="146494"/>
                </a:lnTo>
                <a:lnTo>
                  <a:pt x="1036980" y="149542"/>
                </a:lnTo>
                <a:lnTo>
                  <a:pt x="1040041" y="152590"/>
                </a:lnTo>
                <a:lnTo>
                  <a:pt x="1015466" y="165747"/>
                </a:lnTo>
                <a:lnTo>
                  <a:pt x="987577" y="177444"/>
                </a:lnTo>
                <a:lnTo>
                  <a:pt x="956538" y="187401"/>
                </a:lnTo>
                <a:lnTo>
                  <a:pt x="922502" y="195351"/>
                </a:lnTo>
                <a:lnTo>
                  <a:pt x="942301" y="227457"/>
                </a:lnTo>
                <a:lnTo>
                  <a:pt x="973251" y="217373"/>
                </a:lnTo>
                <a:lnTo>
                  <a:pt x="1002068" y="205460"/>
                </a:lnTo>
                <a:lnTo>
                  <a:pt x="1028725" y="191655"/>
                </a:lnTo>
                <a:lnTo>
                  <a:pt x="1053846" y="175539"/>
                </a:lnTo>
                <a:lnTo>
                  <a:pt x="1056894" y="178587"/>
                </a:lnTo>
                <a:lnTo>
                  <a:pt x="1059827" y="187401"/>
                </a:lnTo>
                <a:lnTo>
                  <a:pt x="1059942" y="187731"/>
                </a:lnTo>
                <a:lnTo>
                  <a:pt x="1030185" y="207187"/>
                </a:lnTo>
                <a:lnTo>
                  <a:pt x="996162" y="224358"/>
                </a:lnTo>
                <a:lnTo>
                  <a:pt x="958126" y="239255"/>
                </a:lnTo>
                <a:lnTo>
                  <a:pt x="916393" y="251841"/>
                </a:lnTo>
                <a:lnTo>
                  <a:pt x="922858" y="260604"/>
                </a:lnTo>
                <a:lnTo>
                  <a:pt x="928966" y="269367"/>
                </a:lnTo>
                <a:lnTo>
                  <a:pt x="934389" y="277990"/>
                </a:lnTo>
                <a:lnTo>
                  <a:pt x="939266" y="286893"/>
                </a:lnTo>
                <a:lnTo>
                  <a:pt x="957961" y="280682"/>
                </a:lnTo>
                <a:lnTo>
                  <a:pt x="975360" y="273748"/>
                </a:lnTo>
                <a:lnTo>
                  <a:pt x="1008024" y="259461"/>
                </a:lnTo>
                <a:lnTo>
                  <a:pt x="1010310" y="267754"/>
                </a:lnTo>
                <a:lnTo>
                  <a:pt x="1012596" y="276618"/>
                </a:lnTo>
                <a:lnTo>
                  <a:pt x="1014882" y="286080"/>
                </a:lnTo>
                <a:lnTo>
                  <a:pt x="1017104" y="295871"/>
                </a:lnTo>
                <a:lnTo>
                  <a:pt x="1017168" y="296125"/>
                </a:lnTo>
                <a:lnTo>
                  <a:pt x="1037818" y="295871"/>
                </a:lnTo>
                <a:lnTo>
                  <a:pt x="1054023" y="295173"/>
                </a:lnTo>
                <a:lnTo>
                  <a:pt x="1065911" y="294208"/>
                </a:lnTo>
                <a:lnTo>
                  <a:pt x="1073658" y="293077"/>
                </a:lnTo>
                <a:lnTo>
                  <a:pt x="1081278" y="293077"/>
                </a:lnTo>
                <a:lnTo>
                  <a:pt x="1088898" y="289941"/>
                </a:lnTo>
                <a:lnTo>
                  <a:pt x="1093571" y="283845"/>
                </a:lnTo>
                <a:lnTo>
                  <a:pt x="1099654" y="279273"/>
                </a:lnTo>
                <a:lnTo>
                  <a:pt x="1104226" y="273177"/>
                </a:lnTo>
                <a:lnTo>
                  <a:pt x="1107274" y="264033"/>
                </a:lnTo>
                <a:lnTo>
                  <a:pt x="1108735" y="259461"/>
                </a:lnTo>
                <a:lnTo>
                  <a:pt x="1109218" y="257937"/>
                </a:lnTo>
                <a:lnTo>
                  <a:pt x="1109281" y="257771"/>
                </a:lnTo>
                <a:lnTo>
                  <a:pt x="1110703" y="250507"/>
                </a:lnTo>
                <a:lnTo>
                  <a:pt x="1111491" y="243154"/>
                </a:lnTo>
                <a:lnTo>
                  <a:pt x="1111554" y="227457"/>
                </a:lnTo>
                <a:lnTo>
                  <a:pt x="1111389" y="224358"/>
                </a:lnTo>
                <a:lnTo>
                  <a:pt x="1111275" y="222072"/>
                </a:lnTo>
                <a:lnTo>
                  <a:pt x="1110932" y="219735"/>
                </a:lnTo>
                <a:lnTo>
                  <a:pt x="1109560" y="210616"/>
                </a:lnTo>
                <a:lnTo>
                  <a:pt x="1106703" y="199174"/>
                </a:lnTo>
                <a:lnTo>
                  <a:pt x="1102715" y="187731"/>
                </a:lnTo>
                <a:lnTo>
                  <a:pt x="1116418" y="181635"/>
                </a:lnTo>
                <a:lnTo>
                  <a:pt x="1129830" y="212559"/>
                </a:lnTo>
                <a:lnTo>
                  <a:pt x="1144841" y="238887"/>
                </a:lnTo>
                <a:lnTo>
                  <a:pt x="1161288" y="260604"/>
                </a:lnTo>
                <a:lnTo>
                  <a:pt x="1179004" y="277749"/>
                </a:lnTo>
                <a:lnTo>
                  <a:pt x="1187069" y="270395"/>
                </a:lnTo>
                <a:lnTo>
                  <a:pt x="1203731" y="253961"/>
                </a:lnTo>
                <a:lnTo>
                  <a:pt x="1212634" y="245745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014406" y="3349853"/>
            <a:ext cx="55244" cy="48895"/>
          </a:xfrm>
          <a:custGeom>
            <a:avLst/>
            <a:gdLst/>
            <a:ahLst/>
            <a:cxnLst/>
            <a:rect l="l" t="t" r="r" b="b"/>
            <a:pathLst>
              <a:path w="55245" h="48895">
                <a:moveTo>
                  <a:pt x="35051" y="0"/>
                </a:moveTo>
                <a:lnTo>
                  <a:pt x="19811" y="0"/>
                </a:lnTo>
                <a:lnTo>
                  <a:pt x="12191" y="1524"/>
                </a:lnTo>
                <a:lnTo>
                  <a:pt x="7619" y="6095"/>
                </a:lnTo>
                <a:lnTo>
                  <a:pt x="1523" y="10667"/>
                </a:lnTo>
                <a:lnTo>
                  <a:pt x="0" y="16763"/>
                </a:lnTo>
                <a:lnTo>
                  <a:pt x="0" y="32092"/>
                </a:lnTo>
                <a:lnTo>
                  <a:pt x="1523" y="36664"/>
                </a:lnTo>
                <a:lnTo>
                  <a:pt x="7619" y="41236"/>
                </a:lnTo>
                <a:lnTo>
                  <a:pt x="12191" y="47332"/>
                </a:lnTo>
                <a:lnTo>
                  <a:pt x="18287" y="48856"/>
                </a:lnTo>
                <a:lnTo>
                  <a:pt x="27431" y="48856"/>
                </a:lnTo>
                <a:lnTo>
                  <a:pt x="35051" y="48856"/>
                </a:lnTo>
                <a:lnTo>
                  <a:pt x="41147" y="47332"/>
                </a:lnTo>
                <a:lnTo>
                  <a:pt x="47332" y="42760"/>
                </a:lnTo>
                <a:lnTo>
                  <a:pt x="51904" y="38188"/>
                </a:lnTo>
                <a:lnTo>
                  <a:pt x="54952" y="32092"/>
                </a:lnTo>
                <a:lnTo>
                  <a:pt x="54952" y="16763"/>
                </a:lnTo>
                <a:lnTo>
                  <a:pt x="51904" y="10667"/>
                </a:lnTo>
                <a:lnTo>
                  <a:pt x="42671" y="1524"/>
                </a:lnTo>
                <a:lnTo>
                  <a:pt x="35051" y="0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74706" y="3215551"/>
            <a:ext cx="1209675" cy="296545"/>
          </a:xfrm>
          <a:custGeom>
            <a:avLst/>
            <a:gdLst/>
            <a:ahLst/>
            <a:cxnLst/>
            <a:rect l="l" t="t" r="r" b="b"/>
            <a:pathLst>
              <a:path w="1209675" h="296545">
                <a:moveTo>
                  <a:pt x="291757" y="83908"/>
                </a:moveTo>
                <a:lnTo>
                  <a:pt x="193929" y="83908"/>
                </a:lnTo>
                <a:lnTo>
                  <a:pt x="193929" y="119062"/>
                </a:lnTo>
                <a:lnTo>
                  <a:pt x="188188" y="127952"/>
                </a:lnTo>
                <a:lnTo>
                  <a:pt x="182308" y="136398"/>
                </a:lnTo>
                <a:lnTo>
                  <a:pt x="176149" y="144576"/>
                </a:lnTo>
                <a:lnTo>
                  <a:pt x="169557" y="152590"/>
                </a:lnTo>
                <a:lnTo>
                  <a:pt x="102298" y="152590"/>
                </a:lnTo>
                <a:lnTo>
                  <a:pt x="116116" y="144970"/>
                </a:lnTo>
                <a:lnTo>
                  <a:pt x="111264" y="139001"/>
                </a:lnTo>
                <a:lnTo>
                  <a:pt x="105968" y="132588"/>
                </a:lnTo>
                <a:lnTo>
                  <a:pt x="94678" y="119062"/>
                </a:lnTo>
                <a:lnTo>
                  <a:pt x="193929" y="119062"/>
                </a:lnTo>
                <a:lnTo>
                  <a:pt x="193929" y="83908"/>
                </a:lnTo>
                <a:lnTo>
                  <a:pt x="166497" y="83908"/>
                </a:lnTo>
                <a:lnTo>
                  <a:pt x="166497" y="62572"/>
                </a:lnTo>
                <a:lnTo>
                  <a:pt x="270332" y="62572"/>
                </a:lnTo>
                <a:lnTo>
                  <a:pt x="270332" y="27520"/>
                </a:lnTo>
                <a:lnTo>
                  <a:pt x="166497" y="27520"/>
                </a:lnTo>
                <a:lnTo>
                  <a:pt x="166497" y="4572"/>
                </a:lnTo>
                <a:lnTo>
                  <a:pt x="125260" y="4572"/>
                </a:lnTo>
                <a:lnTo>
                  <a:pt x="125260" y="27520"/>
                </a:lnTo>
                <a:lnTo>
                  <a:pt x="21437" y="27520"/>
                </a:lnTo>
                <a:lnTo>
                  <a:pt x="21437" y="62572"/>
                </a:lnTo>
                <a:lnTo>
                  <a:pt x="125260" y="62572"/>
                </a:lnTo>
                <a:lnTo>
                  <a:pt x="125260" y="83908"/>
                </a:lnTo>
                <a:lnTo>
                  <a:pt x="1524" y="83908"/>
                </a:lnTo>
                <a:lnTo>
                  <a:pt x="1524" y="119062"/>
                </a:lnTo>
                <a:lnTo>
                  <a:pt x="71818" y="119062"/>
                </a:lnTo>
                <a:lnTo>
                  <a:pt x="53441" y="128206"/>
                </a:lnTo>
                <a:lnTo>
                  <a:pt x="58026" y="134162"/>
                </a:lnTo>
                <a:lnTo>
                  <a:pt x="67221" y="146646"/>
                </a:lnTo>
                <a:lnTo>
                  <a:pt x="71818" y="152590"/>
                </a:lnTo>
                <a:lnTo>
                  <a:pt x="19913" y="152590"/>
                </a:lnTo>
                <a:lnTo>
                  <a:pt x="19913" y="187731"/>
                </a:lnTo>
                <a:lnTo>
                  <a:pt x="125260" y="187731"/>
                </a:lnTo>
                <a:lnTo>
                  <a:pt x="125260" y="212115"/>
                </a:lnTo>
                <a:lnTo>
                  <a:pt x="0" y="212115"/>
                </a:lnTo>
                <a:lnTo>
                  <a:pt x="0" y="247269"/>
                </a:lnTo>
                <a:lnTo>
                  <a:pt x="125260" y="247269"/>
                </a:lnTo>
                <a:lnTo>
                  <a:pt x="125260" y="296125"/>
                </a:lnTo>
                <a:lnTo>
                  <a:pt x="166497" y="296125"/>
                </a:lnTo>
                <a:lnTo>
                  <a:pt x="166497" y="247269"/>
                </a:lnTo>
                <a:lnTo>
                  <a:pt x="291757" y="247269"/>
                </a:lnTo>
                <a:lnTo>
                  <a:pt x="291757" y="212115"/>
                </a:lnTo>
                <a:lnTo>
                  <a:pt x="166497" y="212115"/>
                </a:lnTo>
                <a:lnTo>
                  <a:pt x="166497" y="187731"/>
                </a:lnTo>
                <a:lnTo>
                  <a:pt x="273367" y="187731"/>
                </a:lnTo>
                <a:lnTo>
                  <a:pt x="273367" y="152590"/>
                </a:lnTo>
                <a:lnTo>
                  <a:pt x="219938" y="152590"/>
                </a:lnTo>
                <a:lnTo>
                  <a:pt x="239750" y="129730"/>
                </a:lnTo>
                <a:lnTo>
                  <a:pt x="212318" y="119062"/>
                </a:lnTo>
                <a:lnTo>
                  <a:pt x="291757" y="119062"/>
                </a:lnTo>
                <a:lnTo>
                  <a:pt x="291757" y="83908"/>
                </a:lnTo>
                <a:close/>
              </a:path>
              <a:path w="1209675" h="296545">
                <a:moveTo>
                  <a:pt x="575792" y="59524"/>
                </a:moveTo>
                <a:lnTo>
                  <a:pt x="536067" y="59524"/>
                </a:lnTo>
                <a:lnTo>
                  <a:pt x="536067" y="90004"/>
                </a:lnTo>
                <a:lnTo>
                  <a:pt x="536067" y="106870"/>
                </a:lnTo>
                <a:lnTo>
                  <a:pt x="459689" y="106870"/>
                </a:lnTo>
                <a:lnTo>
                  <a:pt x="459689" y="90004"/>
                </a:lnTo>
                <a:lnTo>
                  <a:pt x="536067" y="90004"/>
                </a:lnTo>
                <a:lnTo>
                  <a:pt x="536067" y="59524"/>
                </a:lnTo>
                <a:lnTo>
                  <a:pt x="419963" y="59524"/>
                </a:lnTo>
                <a:lnTo>
                  <a:pt x="419963" y="137350"/>
                </a:lnTo>
                <a:lnTo>
                  <a:pt x="575792" y="137350"/>
                </a:lnTo>
                <a:lnTo>
                  <a:pt x="575792" y="106870"/>
                </a:lnTo>
                <a:lnTo>
                  <a:pt x="575792" y="90004"/>
                </a:lnTo>
                <a:lnTo>
                  <a:pt x="575792" y="59524"/>
                </a:lnTo>
                <a:close/>
              </a:path>
              <a:path w="1209675" h="296545">
                <a:moveTo>
                  <a:pt x="587984" y="151066"/>
                </a:moveTo>
                <a:lnTo>
                  <a:pt x="548259" y="151066"/>
                </a:lnTo>
                <a:lnTo>
                  <a:pt x="548259" y="180111"/>
                </a:lnTo>
                <a:lnTo>
                  <a:pt x="548259" y="201460"/>
                </a:lnTo>
                <a:lnTo>
                  <a:pt x="548259" y="230505"/>
                </a:lnTo>
                <a:lnTo>
                  <a:pt x="548259" y="251841"/>
                </a:lnTo>
                <a:lnTo>
                  <a:pt x="516255" y="251841"/>
                </a:lnTo>
                <a:lnTo>
                  <a:pt x="516255" y="230505"/>
                </a:lnTo>
                <a:lnTo>
                  <a:pt x="548259" y="230505"/>
                </a:lnTo>
                <a:lnTo>
                  <a:pt x="548259" y="201460"/>
                </a:lnTo>
                <a:lnTo>
                  <a:pt x="516255" y="201460"/>
                </a:lnTo>
                <a:lnTo>
                  <a:pt x="516255" y="180111"/>
                </a:lnTo>
                <a:lnTo>
                  <a:pt x="548259" y="180111"/>
                </a:lnTo>
                <a:lnTo>
                  <a:pt x="548259" y="151066"/>
                </a:lnTo>
                <a:lnTo>
                  <a:pt x="478066" y="151066"/>
                </a:lnTo>
                <a:lnTo>
                  <a:pt x="478066" y="180111"/>
                </a:lnTo>
                <a:lnTo>
                  <a:pt x="478066" y="201460"/>
                </a:lnTo>
                <a:lnTo>
                  <a:pt x="478066" y="230505"/>
                </a:lnTo>
                <a:lnTo>
                  <a:pt x="478066" y="251841"/>
                </a:lnTo>
                <a:lnTo>
                  <a:pt x="445960" y="251841"/>
                </a:lnTo>
                <a:lnTo>
                  <a:pt x="445960" y="230505"/>
                </a:lnTo>
                <a:lnTo>
                  <a:pt x="478066" y="230505"/>
                </a:lnTo>
                <a:lnTo>
                  <a:pt x="478066" y="201460"/>
                </a:lnTo>
                <a:lnTo>
                  <a:pt x="445960" y="201460"/>
                </a:lnTo>
                <a:lnTo>
                  <a:pt x="445960" y="187731"/>
                </a:lnTo>
                <a:lnTo>
                  <a:pt x="445960" y="180111"/>
                </a:lnTo>
                <a:lnTo>
                  <a:pt x="478066" y="180111"/>
                </a:lnTo>
                <a:lnTo>
                  <a:pt x="478066" y="151066"/>
                </a:lnTo>
                <a:lnTo>
                  <a:pt x="407771" y="151066"/>
                </a:lnTo>
                <a:lnTo>
                  <a:pt x="407771" y="161823"/>
                </a:lnTo>
                <a:lnTo>
                  <a:pt x="402336" y="154940"/>
                </a:lnTo>
                <a:lnTo>
                  <a:pt x="397484" y="148221"/>
                </a:lnTo>
                <a:lnTo>
                  <a:pt x="394284" y="143446"/>
                </a:lnTo>
                <a:lnTo>
                  <a:pt x="393192" y="141808"/>
                </a:lnTo>
                <a:lnTo>
                  <a:pt x="389483" y="135826"/>
                </a:lnTo>
                <a:lnTo>
                  <a:pt x="375666" y="143446"/>
                </a:lnTo>
                <a:lnTo>
                  <a:pt x="375666" y="134302"/>
                </a:lnTo>
                <a:lnTo>
                  <a:pt x="382549" y="123736"/>
                </a:lnTo>
                <a:lnTo>
                  <a:pt x="389191" y="112712"/>
                </a:lnTo>
                <a:lnTo>
                  <a:pt x="395693" y="100838"/>
                </a:lnTo>
                <a:lnTo>
                  <a:pt x="401675" y="88480"/>
                </a:lnTo>
                <a:lnTo>
                  <a:pt x="401675" y="54952"/>
                </a:lnTo>
                <a:lnTo>
                  <a:pt x="361950" y="54952"/>
                </a:lnTo>
                <a:lnTo>
                  <a:pt x="392531" y="39712"/>
                </a:lnTo>
                <a:lnTo>
                  <a:pt x="385622" y="29438"/>
                </a:lnTo>
                <a:lnTo>
                  <a:pt x="378574" y="19291"/>
                </a:lnTo>
                <a:lnTo>
                  <a:pt x="371221" y="9423"/>
                </a:lnTo>
                <a:lnTo>
                  <a:pt x="363474" y="0"/>
                </a:lnTo>
                <a:lnTo>
                  <a:pt x="328333" y="18288"/>
                </a:lnTo>
                <a:lnTo>
                  <a:pt x="334327" y="26631"/>
                </a:lnTo>
                <a:lnTo>
                  <a:pt x="340601" y="35521"/>
                </a:lnTo>
                <a:lnTo>
                  <a:pt x="346849" y="44958"/>
                </a:lnTo>
                <a:lnTo>
                  <a:pt x="352806" y="54952"/>
                </a:lnTo>
                <a:lnTo>
                  <a:pt x="306997" y="54952"/>
                </a:lnTo>
                <a:lnTo>
                  <a:pt x="306997" y="94678"/>
                </a:lnTo>
                <a:lnTo>
                  <a:pt x="355854" y="94678"/>
                </a:lnTo>
                <a:lnTo>
                  <a:pt x="345643" y="112572"/>
                </a:lnTo>
                <a:lnTo>
                  <a:pt x="345567" y="112712"/>
                </a:lnTo>
                <a:lnTo>
                  <a:pt x="333133" y="130314"/>
                </a:lnTo>
                <a:lnTo>
                  <a:pt x="318693" y="147662"/>
                </a:lnTo>
                <a:lnTo>
                  <a:pt x="302425" y="164871"/>
                </a:lnTo>
                <a:lnTo>
                  <a:pt x="304723" y="174853"/>
                </a:lnTo>
                <a:lnTo>
                  <a:pt x="309918" y="199377"/>
                </a:lnTo>
                <a:lnTo>
                  <a:pt x="313093" y="213639"/>
                </a:lnTo>
                <a:lnTo>
                  <a:pt x="319684" y="207695"/>
                </a:lnTo>
                <a:lnTo>
                  <a:pt x="325856" y="201460"/>
                </a:lnTo>
                <a:lnTo>
                  <a:pt x="331774" y="195211"/>
                </a:lnTo>
                <a:lnTo>
                  <a:pt x="337566" y="189255"/>
                </a:lnTo>
                <a:lnTo>
                  <a:pt x="337566" y="296125"/>
                </a:lnTo>
                <a:lnTo>
                  <a:pt x="375666" y="296125"/>
                </a:lnTo>
                <a:lnTo>
                  <a:pt x="375666" y="189255"/>
                </a:lnTo>
                <a:lnTo>
                  <a:pt x="375666" y="169443"/>
                </a:lnTo>
                <a:lnTo>
                  <a:pt x="379171" y="175450"/>
                </a:lnTo>
                <a:lnTo>
                  <a:pt x="382803" y="182016"/>
                </a:lnTo>
                <a:lnTo>
                  <a:pt x="386740" y="189255"/>
                </a:lnTo>
                <a:lnTo>
                  <a:pt x="391007" y="196875"/>
                </a:lnTo>
                <a:lnTo>
                  <a:pt x="407771" y="187731"/>
                </a:lnTo>
                <a:lnTo>
                  <a:pt x="407771" y="294601"/>
                </a:lnTo>
                <a:lnTo>
                  <a:pt x="445960" y="294601"/>
                </a:lnTo>
                <a:lnTo>
                  <a:pt x="445960" y="280797"/>
                </a:lnTo>
                <a:lnTo>
                  <a:pt x="548259" y="280797"/>
                </a:lnTo>
                <a:lnTo>
                  <a:pt x="548259" y="294601"/>
                </a:lnTo>
                <a:lnTo>
                  <a:pt x="587984" y="294601"/>
                </a:lnTo>
                <a:lnTo>
                  <a:pt x="587984" y="161823"/>
                </a:lnTo>
                <a:lnTo>
                  <a:pt x="587984" y="151066"/>
                </a:lnTo>
                <a:close/>
              </a:path>
              <a:path w="1209675" h="296545">
                <a:moveTo>
                  <a:pt x="589508" y="13716"/>
                </a:moveTo>
                <a:lnTo>
                  <a:pt x="407771" y="13716"/>
                </a:lnTo>
                <a:lnTo>
                  <a:pt x="407771" y="45808"/>
                </a:lnTo>
                <a:lnTo>
                  <a:pt x="589508" y="45808"/>
                </a:lnTo>
                <a:lnTo>
                  <a:pt x="589508" y="13716"/>
                </a:lnTo>
                <a:close/>
              </a:path>
              <a:path w="1209675" h="296545">
                <a:moveTo>
                  <a:pt x="904125" y="108394"/>
                </a:moveTo>
                <a:lnTo>
                  <a:pt x="898309" y="105346"/>
                </a:lnTo>
                <a:lnTo>
                  <a:pt x="864844" y="87795"/>
                </a:lnTo>
                <a:lnTo>
                  <a:pt x="831596" y="65062"/>
                </a:lnTo>
                <a:lnTo>
                  <a:pt x="817054" y="52006"/>
                </a:lnTo>
                <a:lnTo>
                  <a:pt x="817054" y="105346"/>
                </a:lnTo>
                <a:lnTo>
                  <a:pt x="694956" y="105346"/>
                </a:lnTo>
                <a:lnTo>
                  <a:pt x="712419" y="90436"/>
                </a:lnTo>
                <a:lnTo>
                  <a:pt x="728332" y="75539"/>
                </a:lnTo>
                <a:lnTo>
                  <a:pt x="742810" y="60680"/>
                </a:lnTo>
                <a:lnTo>
                  <a:pt x="756005" y="45808"/>
                </a:lnTo>
                <a:lnTo>
                  <a:pt x="769175" y="61531"/>
                </a:lnTo>
                <a:lnTo>
                  <a:pt x="783666" y="76682"/>
                </a:lnTo>
                <a:lnTo>
                  <a:pt x="799579" y="91287"/>
                </a:lnTo>
                <a:lnTo>
                  <a:pt x="817054" y="105346"/>
                </a:lnTo>
                <a:lnTo>
                  <a:pt x="817054" y="52006"/>
                </a:lnTo>
                <a:lnTo>
                  <a:pt x="810171" y="45808"/>
                </a:lnTo>
                <a:lnTo>
                  <a:pt x="804062" y="40322"/>
                </a:lnTo>
                <a:lnTo>
                  <a:pt x="782002" y="13716"/>
                </a:lnTo>
                <a:lnTo>
                  <a:pt x="789622" y="3048"/>
                </a:lnTo>
                <a:lnTo>
                  <a:pt x="737717" y="3048"/>
                </a:lnTo>
                <a:lnTo>
                  <a:pt x="716749" y="31369"/>
                </a:lnTo>
                <a:lnTo>
                  <a:pt x="688225" y="58966"/>
                </a:lnTo>
                <a:lnTo>
                  <a:pt x="651979" y="85699"/>
                </a:lnTo>
                <a:lnTo>
                  <a:pt x="607885" y="111442"/>
                </a:lnTo>
                <a:lnTo>
                  <a:pt x="616432" y="122288"/>
                </a:lnTo>
                <a:lnTo>
                  <a:pt x="623697" y="131826"/>
                </a:lnTo>
                <a:lnTo>
                  <a:pt x="629526" y="139954"/>
                </a:lnTo>
                <a:lnTo>
                  <a:pt x="633793" y="146494"/>
                </a:lnTo>
                <a:lnTo>
                  <a:pt x="645020" y="139636"/>
                </a:lnTo>
                <a:lnTo>
                  <a:pt x="655789" y="132778"/>
                </a:lnTo>
                <a:lnTo>
                  <a:pt x="676567" y="119062"/>
                </a:lnTo>
                <a:lnTo>
                  <a:pt x="676567" y="143446"/>
                </a:lnTo>
                <a:lnTo>
                  <a:pt x="733056" y="143446"/>
                </a:lnTo>
                <a:lnTo>
                  <a:pt x="733056" y="172491"/>
                </a:lnTo>
                <a:lnTo>
                  <a:pt x="644461" y="172491"/>
                </a:lnTo>
                <a:lnTo>
                  <a:pt x="644461" y="210591"/>
                </a:lnTo>
                <a:lnTo>
                  <a:pt x="733056" y="210591"/>
                </a:lnTo>
                <a:lnTo>
                  <a:pt x="733056" y="247269"/>
                </a:lnTo>
                <a:lnTo>
                  <a:pt x="621614" y="247269"/>
                </a:lnTo>
                <a:lnTo>
                  <a:pt x="621614" y="285369"/>
                </a:lnTo>
                <a:lnTo>
                  <a:pt x="891921" y="285369"/>
                </a:lnTo>
                <a:lnTo>
                  <a:pt x="891921" y="247269"/>
                </a:lnTo>
                <a:lnTo>
                  <a:pt x="778865" y="247269"/>
                </a:lnTo>
                <a:lnTo>
                  <a:pt x="778865" y="210591"/>
                </a:lnTo>
                <a:lnTo>
                  <a:pt x="867448" y="210591"/>
                </a:lnTo>
                <a:lnTo>
                  <a:pt x="867448" y="172491"/>
                </a:lnTo>
                <a:lnTo>
                  <a:pt x="778865" y="172491"/>
                </a:lnTo>
                <a:lnTo>
                  <a:pt x="778865" y="143446"/>
                </a:lnTo>
                <a:lnTo>
                  <a:pt x="835444" y="143446"/>
                </a:lnTo>
                <a:lnTo>
                  <a:pt x="835444" y="119062"/>
                </a:lnTo>
                <a:lnTo>
                  <a:pt x="845743" y="125666"/>
                </a:lnTo>
                <a:lnTo>
                  <a:pt x="856208" y="131826"/>
                </a:lnTo>
                <a:lnTo>
                  <a:pt x="866978" y="137718"/>
                </a:lnTo>
                <a:lnTo>
                  <a:pt x="878205" y="143446"/>
                </a:lnTo>
                <a:lnTo>
                  <a:pt x="883958" y="135407"/>
                </a:lnTo>
                <a:lnTo>
                  <a:pt x="890016" y="127063"/>
                </a:lnTo>
                <a:lnTo>
                  <a:pt x="895972" y="119062"/>
                </a:lnTo>
                <a:lnTo>
                  <a:pt x="896645" y="118160"/>
                </a:lnTo>
                <a:lnTo>
                  <a:pt x="904125" y="108394"/>
                </a:lnTo>
                <a:close/>
              </a:path>
              <a:path w="1209675" h="296545">
                <a:moveTo>
                  <a:pt x="1200442" y="27520"/>
                </a:moveTo>
                <a:lnTo>
                  <a:pt x="1088898" y="27520"/>
                </a:lnTo>
                <a:lnTo>
                  <a:pt x="1086840" y="20612"/>
                </a:lnTo>
                <a:lnTo>
                  <a:pt x="1083322" y="6870"/>
                </a:lnTo>
                <a:lnTo>
                  <a:pt x="1081278" y="0"/>
                </a:lnTo>
                <a:lnTo>
                  <a:pt x="1029373" y="7620"/>
                </a:lnTo>
                <a:lnTo>
                  <a:pt x="1032421" y="12192"/>
                </a:lnTo>
                <a:lnTo>
                  <a:pt x="1035469" y="19812"/>
                </a:lnTo>
                <a:lnTo>
                  <a:pt x="1038517" y="27520"/>
                </a:lnTo>
                <a:lnTo>
                  <a:pt x="922502" y="27520"/>
                </a:lnTo>
                <a:lnTo>
                  <a:pt x="922502" y="102298"/>
                </a:lnTo>
                <a:lnTo>
                  <a:pt x="963739" y="102298"/>
                </a:lnTo>
                <a:lnTo>
                  <a:pt x="963739" y="62572"/>
                </a:lnTo>
                <a:lnTo>
                  <a:pt x="1159192" y="62572"/>
                </a:lnTo>
                <a:lnTo>
                  <a:pt x="1159192" y="102298"/>
                </a:lnTo>
                <a:lnTo>
                  <a:pt x="1200442" y="102298"/>
                </a:lnTo>
                <a:lnTo>
                  <a:pt x="1200442" y="62572"/>
                </a:lnTo>
                <a:lnTo>
                  <a:pt x="1200442" y="27520"/>
                </a:lnTo>
                <a:close/>
              </a:path>
              <a:path w="1209675" h="296545">
                <a:moveTo>
                  <a:pt x="1209586" y="245745"/>
                </a:moveTo>
                <a:lnTo>
                  <a:pt x="1171206" y="212559"/>
                </a:lnTo>
                <a:lnTo>
                  <a:pt x="1149019" y="175539"/>
                </a:lnTo>
                <a:lnTo>
                  <a:pt x="1145476" y="167919"/>
                </a:lnTo>
                <a:lnTo>
                  <a:pt x="1171740" y="155638"/>
                </a:lnTo>
                <a:lnTo>
                  <a:pt x="1191298" y="146494"/>
                </a:lnTo>
                <a:lnTo>
                  <a:pt x="1168336" y="112966"/>
                </a:lnTo>
                <a:lnTo>
                  <a:pt x="1151178" y="123278"/>
                </a:lnTo>
                <a:lnTo>
                  <a:pt x="1131697" y="133731"/>
                </a:lnTo>
                <a:lnTo>
                  <a:pt x="1109916" y="144475"/>
                </a:lnTo>
                <a:lnTo>
                  <a:pt x="1085850" y="155638"/>
                </a:lnTo>
                <a:lnTo>
                  <a:pt x="1081011" y="148526"/>
                </a:lnTo>
                <a:lnTo>
                  <a:pt x="1077468" y="143446"/>
                </a:lnTo>
                <a:lnTo>
                  <a:pt x="1075740" y="140970"/>
                </a:lnTo>
                <a:lnTo>
                  <a:pt x="1070203" y="133146"/>
                </a:lnTo>
                <a:lnTo>
                  <a:pt x="1067562" y="129438"/>
                </a:lnTo>
                <a:lnTo>
                  <a:pt x="1067562" y="227457"/>
                </a:lnTo>
                <a:lnTo>
                  <a:pt x="1067562" y="232029"/>
                </a:lnTo>
                <a:lnTo>
                  <a:pt x="1040041" y="257937"/>
                </a:lnTo>
                <a:lnTo>
                  <a:pt x="1034808" y="257937"/>
                </a:lnTo>
                <a:lnTo>
                  <a:pt x="1027544" y="257771"/>
                </a:lnTo>
                <a:lnTo>
                  <a:pt x="1026934" y="257771"/>
                </a:lnTo>
                <a:lnTo>
                  <a:pt x="1018387" y="257302"/>
                </a:lnTo>
                <a:lnTo>
                  <a:pt x="1009561" y="256413"/>
                </a:lnTo>
                <a:lnTo>
                  <a:pt x="1025004" y="248132"/>
                </a:lnTo>
                <a:lnTo>
                  <a:pt x="1039482" y="239255"/>
                </a:lnTo>
                <a:lnTo>
                  <a:pt x="1053109" y="229806"/>
                </a:lnTo>
                <a:lnTo>
                  <a:pt x="1066050" y="219735"/>
                </a:lnTo>
                <a:lnTo>
                  <a:pt x="1066050" y="224409"/>
                </a:lnTo>
                <a:lnTo>
                  <a:pt x="1067562" y="227457"/>
                </a:lnTo>
                <a:lnTo>
                  <a:pt x="1067562" y="129438"/>
                </a:lnTo>
                <a:lnTo>
                  <a:pt x="1064514" y="125158"/>
                </a:lnTo>
                <a:lnTo>
                  <a:pt x="1070610" y="120586"/>
                </a:lnTo>
                <a:lnTo>
                  <a:pt x="1076706" y="117538"/>
                </a:lnTo>
                <a:lnTo>
                  <a:pt x="1082802" y="112966"/>
                </a:lnTo>
                <a:lnTo>
                  <a:pt x="1148524" y="112966"/>
                </a:lnTo>
                <a:lnTo>
                  <a:pt x="1148524" y="79336"/>
                </a:lnTo>
                <a:lnTo>
                  <a:pt x="974420" y="79336"/>
                </a:lnTo>
                <a:lnTo>
                  <a:pt x="974420" y="112966"/>
                </a:lnTo>
                <a:lnTo>
                  <a:pt x="1024801" y="112966"/>
                </a:lnTo>
                <a:lnTo>
                  <a:pt x="1002118" y="122669"/>
                </a:lnTo>
                <a:lnTo>
                  <a:pt x="977455" y="131064"/>
                </a:lnTo>
                <a:lnTo>
                  <a:pt x="950506" y="138049"/>
                </a:lnTo>
                <a:lnTo>
                  <a:pt x="920978" y="143446"/>
                </a:lnTo>
                <a:lnTo>
                  <a:pt x="926426" y="151231"/>
                </a:lnTo>
                <a:lnTo>
                  <a:pt x="931456" y="158737"/>
                </a:lnTo>
                <a:lnTo>
                  <a:pt x="936193" y="166243"/>
                </a:lnTo>
                <a:lnTo>
                  <a:pt x="940790" y="174015"/>
                </a:lnTo>
                <a:lnTo>
                  <a:pt x="965161" y="167741"/>
                </a:lnTo>
                <a:lnTo>
                  <a:pt x="987933" y="160451"/>
                </a:lnTo>
                <a:lnTo>
                  <a:pt x="1009281" y="152298"/>
                </a:lnTo>
                <a:lnTo>
                  <a:pt x="1029373" y="143446"/>
                </a:lnTo>
                <a:lnTo>
                  <a:pt x="1035469" y="149542"/>
                </a:lnTo>
                <a:lnTo>
                  <a:pt x="984542" y="177444"/>
                </a:lnTo>
                <a:lnTo>
                  <a:pt x="919454" y="195351"/>
                </a:lnTo>
                <a:lnTo>
                  <a:pt x="940790" y="227457"/>
                </a:lnTo>
                <a:lnTo>
                  <a:pt x="970851" y="217373"/>
                </a:lnTo>
                <a:lnTo>
                  <a:pt x="999223" y="205460"/>
                </a:lnTo>
                <a:lnTo>
                  <a:pt x="1025702" y="191655"/>
                </a:lnTo>
                <a:lnTo>
                  <a:pt x="1050798" y="175539"/>
                </a:lnTo>
                <a:lnTo>
                  <a:pt x="1053846" y="178587"/>
                </a:lnTo>
                <a:lnTo>
                  <a:pt x="1056792" y="187401"/>
                </a:lnTo>
                <a:lnTo>
                  <a:pt x="1056906" y="187731"/>
                </a:lnTo>
                <a:lnTo>
                  <a:pt x="1027366" y="207187"/>
                </a:lnTo>
                <a:lnTo>
                  <a:pt x="993559" y="224409"/>
                </a:lnTo>
                <a:lnTo>
                  <a:pt x="955687" y="239255"/>
                </a:lnTo>
                <a:lnTo>
                  <a:pt x="913269" y="251841"/>
                </a:lnTo>
                <a:lnTo>
                  <a:pt x="919784" y="260604"/>
                </a:lnTo>
                <a:lnTo>
                  <a:pt x="925918" y="269367"/>
                </a:lnTo>
                <a:lnTo>
                  <a:pt x="931354" y="277990"/>
                </a:lnTo>
                <a:lnTo>
                  <a:pt x="936218" y="286893"/>
                </a:lnTo>
                <a:lnTo>
                  <a:pt x="955128" y="280682"/>
                </a:lnTo>
                <a:lnTo>
                  <a:pt x="972870" y="273748"/>
                </a:lnTo>
                <a:lnTo>
                  <a:pt x="989457" y="266534"/>
                </a:lnTo>
                <a:lnTo>
                  <a:pt x="1004887" y="259461"/>
                </a:lnTo>
                <a:lnTo>
                  <a:pt x="1007224" y="267754"/>
                </a:lnTo>
                <a:lnTo>
                  <a:pt x="1009535" y="276618"/>
                </a:lnTo>
                <a:lnTo>
                  <a:pt x="1011834" y="286080"/>
                </a:lnTo>
                <a:lnTo>
                  <a:pt x="1014069" y="295871"/>
                </a:lnTo>
                <a:lnTo>
                  <a:pt x="1014133" y="296125"/>
                </a:lnTo>
                <a:lnTo>
                  <a:pt x="1034732" y="295871"/>
                </a:lnTo>
                <a:lnTo>
                  <a:pt x="1050937" y="295173"/>
                </a:lnTo>
                <a:lnTo>
                  <a:pt x="1062850" y="294208"/>
                </a:lnTo>
                <a:lnTo>
                  <a:pt x="1070610" y="293077"/>
                </a:lnTo>
                <a:lnTo>
                  <a:pt x="1078230" y="293077"/>
                </a:lnTo>
                <a:lnTo>
                  <a:pt x="1085850" y="289941"/>
                </a:lnTo>
                <a:lnTo>
                  <a:pt x="1091946" y="283845"/>
                </a:lnTo>
                <a:lnTo>
                  <a:pt x="1098143" y="279273"/>
                </a:lnTo>
                <a:lnTo>
                  <a:pt x="1101191" y="273177"/>
                </a:lnTo>
                <a:lnTo>
                  <a:pt x="1104239" y="264033"/>
                </a:lnTo>
                <a:lnTo>
                  <a:pt x="1105687" y="259461"/>
                </a:lnTo>
                <a:lnTo>
                  <a:pt x="1106182" y="257937"/>
                </a:lnTo>
                <a:lnTo>
                  <a:pt x="1106233" y="257771"/>
                </a:lnTo>
                <a:lnTo>
                  <a:pt x="1107668" y="250507"/>
                </a:lnTo>
                <a:lnTo>
                  <a:pt x="1108443" y="243154"/>
                </a:lnTo>
                <a:lnTo>
                  <a:pt x="1108519" y="227457"/>
                </a:lnTo>
                <a:lnTo>
                  <a:pt x="1108367" y="224409"/>
                </a:lnTo>
                <a:lnTo>
                  <a:pt x="1108252" y="222072"/>
                </a:lnTo>
                <a:lnTo>
                  <a:pt x="1107948" y="219735"/>
                </a:lnTo>
                <a:lnTo>
                  <a:pt x="1106716" y="210616"/>
                </a:lnTo>
                <a:lnTo>
                  <a:pt x="1104303" y="199174"/>
                </a:lnTo>
                <a:lnTo>
                  <a:pt x="1101191" y="187731"/>
                </a:lnTo>
                <a:lnTo>
                  <a:pt x="1113383" y="181635"/>
                </a:lnTo>
                <a:lnTo>
                  <a:pt x="1126820" y="212559"/>
                </a:lnTo>
                <a:lnTo>
                  <a:pt x="1141996" y="238887"/>
                </a:lnTo>
                <a:lnTo>
                  <a:pt x="1158887" y="260604"/>
                </a:lnTo>
                <a:lnTo>
                  <a:pt x="1177480" y="277749"/>
                </a:lnTo>
                <a:lnTo>
                  <a:pt x="1184681" y="270395"/>
                </a:lnTo>
                <a:lnTo>
                  <a:pt x="1192428" y="262331"/>
                </a:lnTo>
                <a:lnTo>
                  <a:pt x="1200721" y="253961"/>
                </a:lnTo>
                <a:lnTo>
                  <a:pt x="1209586" y="245745"/>
                </a:lnTo>
                <a:close/>
              </a:path>
            </a:pathLst>
          </a:custGeom>
          <a:solidFill>
            <a:srgbClr val="B45F1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1260" y="6050280"/>
            <a:ext cx="172212" cy="172212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697861" y="6061900"/>
            <a:ext cx="959485" cy="149860"/>
          </a:xfrm>
          <a:custGeom>
            <a:avLst/>
            <a:gdLst/>
            <a:ahLst/>
            <a:cxnLst/>
            <a:rect l="l" t="t" r="r" b="b"/>
            <a:pathLst>
              <a:path w="959485" h="149860">
                <a:moveTo>
                  <a:pt x="44284" y="25908"/>
                </a:moveTo>
                <a:lnTo>
                  <a:pt x="25996" y="3048"/>
                </a:lnTo>
                <a:lnTo>
                  <a:pt x="16852" y="10668"/>
                </a:lnTo>
                <a:lnTo>
                  <a:pt x="21183" y="15506"/>
                </a:lnTo>
                <a:lnTo>
                  <a:pt x="25234" y="20764"/>
                </a:lnTo>
                <a:lnTo>
                  <a:pt x="29273" y="26314"/>
                </a:lnTo>
                <a:lnTo>
                  <a:pt x="33616" y="32004"/>
                </a:lnTo>
                <a:lnTo>
                  <a:pt x="44284" y="25908"/>
                </a:lnTo>
                <a:close/>
              </a:path>
              <a:path w="959485" h="149860">
                <a:moveTo>
                  <a:pt x="84010" y="24384"/>
                </a:moveTo>
                <a:lnTo>
                  <a:pt x="79667" y="18440"/>
                </a:lnTo>
                <a:lnTo>
                  <a:pt x="71666" y="6096"/>
                </a:lnTo>
                <a:lnTo>
                  <a:pt x="67246" y="0"/>
                </a:lnTo>
                <a:lnTo>
                  <a:pt x="56489" y="6096"/>
                </a:lnTo>
                <a:lnTo>
                  <a:pt x="61087" y="12052"/>
                </a:lnTo>
                <a:lnTo>
                  <a:pt x="65519" y="18288"/>
                </a:lnTo>
                <a:lnTo>
                  <a:pt x="69545" y="24384"/>
                </a:lnTo>
                <a:lnTo>
                  <a:pt x="73342" y="30480"/>
                </a:lnTo>
                <a:lnTo>
                  <a:pt x="84010" y="24384"/>
                </a:lnTo>
                <a:close/>
              </a:path>
              <a:path w="959485" h="149860">
                <a:moveTo>
                  <a:pt x="128308" y="10668"/>
                </a:moveTo>
                <a:lnTo>
                  <a:pt x="117627" y="3048"/>
                </a:lnTo>
                <a:lnTo>
                  <a:pt x="113906" y="8763"/>
                </a:lnTo>
                <a:lnTo>
                  <a:pt x="109613" y="14478"/>
                </a:lnTo>
                <a:lnTo>
                  <a:pt x="104724" y="20193"/>
                </a:lnTo>
                <a:lnTo>
                  <a:pt x="99250" y="25908"/>
                </a:lnTo>
                <a:lnTo>
                  <a:pt x="108483" y="33528"/>
                </a:lnTo>
                <a:lnTo>
                  <a:pt x="113931" y="27813"/>
                </a:lnTo>
                <a:lnTo>
                  <a:pt x="118960" y="22098"/>
                </a:lnTo>
                <a:lnTo>
                  <a:pt x="123698" y="16383"/>
                </a:lnTo>
                <a:lnTo>
                  <a:pt x="128308" y="10668"/>
                </a:lnTo>
                <a:close/>
              </a:path>
              <a:path w="959485" h="149860">
                <a:moveTo>
                  <a:pt x="140487" y="35052"/>
                </a:moveTo>
                <a:lnTo>
                  <a:pt x="4572" y="35052"/>
                </a:lnTo>
                <a:lnTo>
                  <a:pt x="4572" y="64109"/>
                </a:lnTo>
                <a:lnTo>
                  <a:pt x="16852" y="64109"/>
                </a:lnTo>
                <a:lnTo>
                  <a:pt x="16852" y="45720"/>
                </a:lnTo>
                <a:lnTo>
                  <a:pt x="129819" y="45720"/>
                </a:lnTo>
                <a:lnTo>
                  <a:pt x="129819" y="64109"/>
                </a:lnTo>
                <a:lnTo>
                  <a:pt x="140487" y="64109"/>
                </a:lnTo>
                <a:lnTo>
                  <a:pt x="140487" y="45720"/>
                </a:lnTo>
                <a:lnTo>
                  <a:pt x="140487" y="35052"/>
                </a:lnTo>
                <a:close/>
              </a:path>
              <a:path w="959485" h="149860">
                <a:moveTo>
                  <a:pt x="146583" y="94589"/>
                </a:moveTo>
                <a:lnTo>
                  <a:pt x="82486" y="94589"/>
                </a:lnTo>
                <a:lnTo>
                  <a:pt x="82486" y="91541"/>
                </a:lnTo>
                <a:lnTo>
                  <a:pt x="116103" y="71729"/>
                </a:lnTo>
                <a:lnTo>
                  <a:pt x="116103" y="59537"/>
                </a:lnTo>
                <a:lnTo>
                  <a:pt x="29044" y="59537"/>
                </a:lnTo>
                <a:lnTo>
                  <a:pt x="29044" y="70205"/>
                </a:lnTo>
                <a:lnTo>
                  <a:pt x="97726" y="70205"/>
                </a:lnTo>
                <a:lnTo>
                  <a:pt x="70294" y="86969"/>
                </a:lnTo>
                <a:lnTo>
                  <a:pt x="70294" y="94589"/>
                </a:lnTo>
                <a:lnTo>
                  <a:pt x="0" y="94589"/>
                </a:lnTo>
                <a:lnTo>
                  <a:pt x="0" y="106781"/>
                </a:lnTo>
                <a:lnTo>
                  <a:pt x="70294" y="106781"/>
                </a:lnTo>
                <a:lnTo>
                  <a:pt x="70294" y="132778"/>
                </a:lnTo>
                <a:lnTo>
                  <a:pt x="67246" y="134302"/>
                </a:lnTo>
                <a:lnTo>
                  <a:pt x="47345" y="134302"/>
                </a:lnTo>
                <a:lnTo>
                  <a:pt x="39712" y="132778"/>
                </a:lnTo>
                <a:lnTo>
                  <a:pt x="39712" y="138874"/>
                </a:lnTo>
                <a:lnTo>
                  <a:pt x="41236" y="141922"/>
                </a:lnTo>
                <a:lnTo>
                  <a:pt x="41236" y="146494"/>
                </a:lnTo>
                <a:lnTo>
                  <a:pt x="64198" y="146494"/>
                </a:lnTo>
                <a:lnTo>
                  <a:pt x="72199" y="145351"/>
                </a:lnTo>
                <a:lnTo>
                  <a:pt x="77901" y="141922"/>
                </a:lnTo>
                <a:lnTo>
                  <a:pt x="81343" y="136207"/>
                </a:lnTo>
                <a:lnTo>
                  <a:pt x="81610" y="134302"/>
                </a:lnTo>
                <a:lnTo>
                  <a:pt x="82486" y="128206"/>
                </a:lnTo>
                <a:lnTo>
                  <a:pt x="82486" y="106781"/>
                </a:lnTo>
                <a:lnTo>
                  <a:pt x="146583" y="106781"/>
                </a:lnTo>
                <a:lnTo>
                  <a:pt x="146583" y="94589"/>
                </a:lnTo>
                <a:close/>
              </a:path>
              <a:path w="959485" h="149860">
                <a:moveTo>
                  <a:pt x="233641" y="61061"/>
                </a:moveTo>
                <a:lnTo>
                  <a:pt x="223418" y="56197"/>
                </a:lnTo>
                <a:lnTo>
                  <a:pt x="183261" y="38100"/>
                </a:lnTo>
                <a:lnTo>
                  <a:pt x="175552" y="47358"/>
                </a:lnTo>
                <a:lnTo>
                  <a:pt x="175882" y="47358"/>
                </a:lnTo>
                <a:lnTo>
                  <a:pt x="187388" y="52425"/>
                </a:lnTo>
                <a:lnTo>
                  <a:pt x="199872" y="58572"/>
                </a:lnTo>
                <a:lnTo>
                  <a:pt x="213220" y="65570"/>
                </a:lnTo>
                <a:lnTo>
                  <a:pt x="227545" y="73253"/>
                </a:lnTo>
                <a:lnTo>
                  <a:pt x="233641" y="61061"/>
                </a:lnTo>
                <a:close/>
              </a:path>
              <a:path w="959485" h="149860">
                <a:moveTo>
                  <a:pt x="261175" y="73253"/>
                </a:moveTo>
                <a:lnTo>
                  <a:pt x="238277" y="81521"/>
                </a:lnTo>
                <a:lnTo>
                  <a:pt x="213258" y="90208"/>
                </a:lnTo>
                <a:lnTo>
                  <a:pt x="186232" y="99187"/>
                </a:lnTo>
                <a:lnTo>
                  <a:pt x="157353" y="108305"/>
                </a:lnTo>
                <a:lnTo>
                  <a:pt x="161925" y="120586"/>
                </a:lnTo>
                <a:lnTo>
                  <a:pt x="261175" y="86969"/>
                </a:lnTo>
                <a:lnTo>
                  <a:pt x="261175" y="73253"/>
                </a:lnTo>
                <a:close/>
              </a:path>
              <a:path w="959485" h="149860">
                <a:moveTo>
                  <a:pt x="285661" y="13716"/>
                </a:moveTo>
                <a:lnTo>
                  <a:pt x="161925" y="13716"/>
                </a:lnTo>
                <a:lnTo>
                  <a:pt x="161925" y="25908"/>
                </a:lnTo>
                <a:lnTo>
                  <a:pt x="273367" y="25908"/>
                </a:lnTo>
                <a:lnTo>
                  <a:pt x="272567" y="44691"/>
                </a:lnTo>
                <a:lnTo>
                  <a:pt x="272453" y="47358"/>
                </a:lnTo>
                <a:lnTo>
                  <a:pt x="271703" y="71907"/>
                </a:lnTo>
                <a:lnTo>
                  <a:pt x="271233" y="86969"/>
                </a:lnTo>
                <a:lnTo>
                  <a:pt x="270357" y="104317"/>
                </a:lnTo>
                <a:lnTo>
                  <a:pt x="270319" y="114401"/>
                </a:lnTo>
                <a:lnTo>
                  <a:pt x="268795" y="120586"/>
                </a:lnTo>
                <a:lnTo>
                  <a:pt x="261175" y="128206"/>
                </a:lnTo>
                <a:lnTo>
                  <a:pt x="255079" y="129730"/>
                </a:lnTo>
                <a:lnTo>
                  <a:pt x="247459" y="129730"/>
                </a:lnTo>
                <a:lnTo>
                  <a:pt x="242265" y="129501"/>
                </a:lnTo>
                <a:lnTo>
                  <a:pt x="235788" y="128968"/>
                </a:lnTo>
                <a:lnTo>
                  <a:pt x="227876" y="128447"/>
                </a:lnTo>
                <a:lnTo>
                  <a:pt x="218414" y="128206"/>
                </a:lnTo>
                <a:lnTo>
                  <a:pt x="221449" y="137350"/>
                </a:lnTo>
                <a:lnTo>
                  <a:pt x="221449" y="141922"/>
                </a:lnTo>
                <a:lnTo>
                  <a:pt x="248983" y="141922"/>
                </a:lnTo>
                <a:lnTo>
                  <a:pt x="263220" y="139903"/>
                </a:lnTo>
                <a:lnTo>
                  <a:pt x="273735" y="133731"/>
                </a:lnTo>
                <a:lnTo>
                  <a:pt x="276225" y="129730"/>
                </a:lnTo>
                <a:lnTo>
                  <a:pt x="280263" y="123240"/>
                </a:lnTo>
                <a:lnTo>
                  <a:pt x="282511" y="108305"/>
                </a:lnTo>
                <a:lnTo>
                  <a:pt x="283641" y="92900"/>
                </a:lnTo>
                <a:lnTo>
                  <a:pt x="284581" y="73253"/>
                </a:lnTo>
                <a:lnTo>
                  <a:pt x="284657" y="71907"/>
                </a:lnTo>
                <a:lnTo>
                  <a:pt x="284759" y="67906"/>
                </a:lnTo>
                <a:lnTo>
                  <a:pt x="284822" y="65570"/>
                </a:lnTo>
                <a:lnTo>
                  <a:pt x="284949" y="61061"/>
                </a:lnTo>
                <a:lnTo>
                  <a:pt x="285013" y="58572"/>
                </a:lnTo>
                <a:lnTo>
                  <a:pt x="285076" y="56197"/>
                </a:lnTo>
                <a:lnTo>
                  <a:pt x="285191" y="52425"/>
                </a:lnTo>
                <a:lnTo>
                  <a:pt x="285229" y="50736"/>
                </a:lnTo>
                <a:lnTo>
                  <a:pt x="285330" y="47358"/>
                </a:lnTo>
                <a:lnTo>
                  <a:pt x="285445" y="38100"/>
                </a:lnTo>
                <a:lnTo>
                  <a:pt x="285546" y="25908"/>
                </a:lnTo>
                <a:lnTo>
                  <a:pt x="285661" y="13716"/>
                </a:lnTo>
                <a:close/>
              </a:path>
              <a:path w="959485" h="149860">
                <a:moveTo>
                  <a:pt x="445960" y="22860"/>
                </a:moveTo>
                <a:lnTo>
                  <a:pt x="384898" y="22860"/>
                </a:lnTo>
                <a:lnTo>
                  <a:pt x="390994" y="18288"/>
                </a:lnTo>
                <a:lnTo>
                  <a:pt x="381850" y="6096"/>
                </a:lnTo>
                <a:lnTo>
                  <a:pt x="375767" y="0"/>
                </a:lnTo>
                <a:lnTo>
                  <a:pt x="366522" y="6096"/>
                </a:lnTo>
                <a:lnTo>
                  <a:pt x="371094" y="12192"/>
                </a:lnTo>
                <a:lnTo>
                  <a:pt x="375767" y="16764"/>
                </a:lnTo>
                <a:lnTo>
                  <a:pt x="378802" y="22860"/>
                </a:lnTo>
                <a:lnTo>
                  <a:pt x="311556" y="22860"/>
                </a:lnTo>
                <a:lnTo>
                  <a:pt x="311556" y="51917"/>
                </a:lnTo>
                <a:lnTo>
                  <a:pt x="323761" y="51917"/>
                </a:lnTo>
                <a:lnTo>
                  <a:pt x="323761" y="33528"/>
                </a:lnTo>
                <a:lnTo>
                  <a:pt x="433768" y="33528"/>
                </a:lnTo>
                <a:lnTo>
                  <a:pt x="433768" y="51917"/>
                </a:lnTo>
                <a:lnTo>
                  <a:pt x="445960" y="51917"/>
                </a:lnTo>
                <a:lnTo>
                  <a:pt x="445960" y="33528"/>
                </a:lnTo>
                <a:lnTo>
                  <a:pt x="445960" y="22860"/>
                </a:lnTo>
                <a:close/>
              </a:path>
              <a:path w="959485" h="149860">
                <a:moveTo>
                  <a:pt x="452056" y="64109"/>
                </a:moveTo>
                <a:lnTo>
                  <a:pt x="407758" y="64109"/>
                </a:lnTo>
                <a:lnTo>
                  <a:pt x="407758" y="74777"/>
                </a:lnTo>
                <a:lnTo>
                  <a:pt x="403491" y="84518"/>
                </a:lnTo>
                <a:lnTo>
                  <a:pt x="397662" y="93256"/>
                </a:lnTo>
                <a:lnTo>
                  <a:pt x="390398" y="101142"/>
                </a:lnTo>
                <a:lnTo>
                  <a:pt x="381850" y="108305"/>
                </a:lnTo>
                <a:lnTo>
                  <a:pt x="373532" y="104648"/>
                </a:lnTo>
                <a:lnTo>
                  <a:pt x="364807" y="100685"/>
                </a:lnTo>
                <a:lnTo>
                  <a:pt x="355828" y="96735"/>
                </a:lnTo>
                <a:lnTo>
                  <a:pt x="346710" y="93065"/>
                </a:lnTo>
                <a:lnTo>
                  <a:pt x="349758" y="86969"/>
                </a:lnTo>
                <a:lnTo>
                  <a:pt x="354330" y="80873"/>
                </a:lnTo>
                <a:lnTo>
                  <a:pt x="357378" y="74777"/>
                </a:lnTo>
                <a:lnTo>
                  <a:pt x="407758" y="74777"/>
                </a:lnTo>
                <a:lnTo>
                  <a:pt x="407758" y="64109"/>
                </a:lnTo>
                <a:lnTo>
                  <a:pt x="363474" y="64109"/>
                </a:lnTo>
                <a:lnTo>
                  <a:pt x="366903" y="58610"/>
                </a:lnTo>
                <a:lnTo>
                  <a:pt x="370332" y="53238"/>
                </a:lnTo>
                <a:lnTo>
                  <a:pt x="373786" y="47574"/>
                </a:lnTo>
                <a:lnTo>
                  <a:pt x="377278" y="41148"/>
                </a:lnTo>
                <a:lnTo>
                  <a:pt x="364998" y="36576"/>
                </a:lnTo>
                <a:lnTo>
                  <a:pt x="361543" y="43459"/>
                </a:lnTo>
                <a:lnTo>
                  <a:pt x="357936" y="50342"/>
                </a:lnTo>
                <a:lnTo>
                  <a:pt x="354063" y="57238"/>
                </a:lnTo>
                <a:lnTo>
                  <a:pt x="349758" y="64109"/>
                </a:lnTo>
                <a:lnTo>
                  <a:pt x="303936" y="64109"/>
                </a:lnTo>
                <a:lnTo>
                  <a:pt x="303936" y="74777"/>
                </a:lnTo>
                <a:lnTo>
                  <a:pt x="343662" y="74777"/>
                </a:lnTo>
                <a:lnTo>
                  <a:pt x="329946" y="97637"/>
                </a:lnTo>
                <a:lnTo>
                  <a:pt x="371094" y="115925"/>
                </a:lnTo>
                <a:lnTo>
                  <a:pt x="357924" y="122288"/>
                </a:lnTo>
                <a:lnTo>
                  <a:pt x="343458" y="127635"/>
                </a:lnTo>
                <a:lnTo>
                  <a:pt x="327545" y="132092"/>
                </a:lnTo>
                <a:lnTo>
                  <a:pt x="310032" y="135826"/>
                </a:lnTo>
                <a:lnTo>
                  <a:pt x="311556" y="140398"/>
                </a:lnTo>
                <a:lnTo>
                  <a:pt x="314604" y="143446"/>
                </a:lnTo>
                <a:lnTo>
                  <a:pt x="316128" y="148018"/>
                </a:lnTo>
                <a:lnTo>
                  <a:pt x="335876" y="143116"/>
                </a:lnTo>
                <a:lnTo>
                  <a:pt x="353745" y="137350"/>
                </a:lnTo>
                <a:lnTo>
                  <a:pt x="369620" y="130454"/>
                </a:lnTo>
                <a:lnTo>
                  <a:pt x="383374" y="122110"/>
                </a:lnTo>
                <a:lnTo>
                  <a:pt x="409676" y="135064"/>
                </a:lnTo>
                <a:lnTo>
                  <a:pt x="421982" y="141401"/>
                </a:lnTo>
                <a:lnTo>
                  <a:pt x="433768" y="148018"/>
                </a:lnTo>
                <a:lnTo>
                  <a:pt x="441388" y="135826"/>
                </a:lnTo>
                <a:lnTo>
                  <a:pt x="406361" y="119291"/>
                </a:lnTo>
                <a:lnTo>
                  <a:pt x="394042" y="114401"/>
                </a:lnTo>
                <a:lnTo>
                  <a:pt x="400138" y="108305"/>
                </a:lnTo>
                <a:lnTo>
                  <a:pt x="402590" y="105854"/>
                </a:lnTo>
                <a:lnTo>
                  <a:pt x="409867" y="96316"/>
                </a:lnTo>
                <a:lnTo>
                  <a:pt x="415721" y="85902"/>
                </a:lnTo>
                <a:lnTo>
                  <a:pt x="420052" y="74777"/>
                </a:lnTo>
                <a:lnTo>
                  <a:pt x="452056" y="74777"/>
                </a:lnTo>
                <a:lnTo>
                  <a:pt x="452056" y="64109"/>
                </a:lnTo>
                <a:close/>
              </a:path>
              <a:path w="959485" h="149860">
                <a:moveTo>
                  <a:pt x="598741" y="129730"/>
                </a:moveTo>
                <a:lnTo>
                  <a:pt x="537591" y="129730"/>
                </a:lnTo>
                <a:lnTo>
                  <a:pt x="537591" y="103733"/>
                </a:lnTo>
                <a:lnTo>
                  <a:pt x="586447" y="103733"/>
                </a:lnTo>
                <a:lnTo>
                  <a:pt x="586447" y="93065"/>
                </a:lnTo>
                <a:lnTo>
                  <a:pt x="537591" y="93065"/>
                </a:lnTo>
                <a:lnTo>
                  <a:pt x="537591" y="70205"/>
                </a:lnTo>
                <a:lnTo>
                  <a:pt x="580364" y="70205"/>
                </a:lnTo>
                <a:lnTo>
                  <a:pt x="580364" y="59537"/>
                </a:lnTo>
                <a:lnTo>
                  <a:pt x="482625" y="59537"/>
                </a:lnTo>
                <a:lnTo>
                  <a:pt x="482625" y="70205"/>
                </a:lnTo>
                <a:lnTo>
                  <a:pt x="525399" y="70205"/>
                </a:lnTo>
                <a:lnTo>
                  <a:pt x="525399" y="93065"/>
                </a:lnTo>
                <a:lnTo>
                  <a:pt x="476529" y="93065"/>
                </a:lnTo>
                <a:lnTo>
                  <a:pt x="476529" y="103733"/>
                </a:lnTo>
                <a:lnTo>
                  <a:pt x="525399" y="103733"/>
                </a:lnTo>
                <a:lnTo>
                  <a:pt x="525399" y="129730"/>
                </a:lnTo>
                <a:lnTo>
                  <a:pt x="462724" y="129730"/>
                </a:lnTo>
                <a:lnTo>
                  <a:pt x="462724" y="141922"/>
                </a:lnTo>
                <a:lnTo>
                  <a:pt x="598741" y="141922"/>
                </a:lnTo>
                <a:lnTo>
                  <a:pt x="598741" y="129730"/>
                </a:lnTo>
                <a:close/>
              </a:path>
              <a:path w="959485" h="149860">
                <a:moveTo>
                  <a:pt x="604837" y="56489"/>
                </a:moveTo>
                <a:lnTo>
                  <a:pt x="567969" y="35255"/>
                </a:lnTo>
                <a:lnTo>
                  <a:pt x="539115" y="6096"/>
                </a:lnTo>
                <a:lnTo>
                  <a:pt x="542163" y="3048"/>
                </a:lnTo>
                <a:lnTo>
                  <a:pt x="526923" y="3048"/>
                </a:lnTo>
                <a:lnTo>
                  <a:pt x="513156" y="18491"/>
                </a:lnTo>
                <a:lnTo>
                  <a:pt x="496951" y="32778"/>
                </a:lnTo>
                <a:lnTo>
                  <a:pt x="478142" y="45961"/>
                </a:lnTo>
                <a:lnTo>
                  <a:pt x="456628" y="58013"/>
                </a:lnTo>
                <a:lnTo>
                  <a:pt x="462724" y="67157"/>
                </a:lnTo>
                <a:lnTo>
                  <a:pt x="503059" y="43865"/>
                </a:lnTo>
                <a:lnTo>
                  <a:pt x="531495" y="15240"/>
                </a:lnTo>
                <a:lnTo>
                  <a:pt x="545820" y="31292"/>
                </a:lnTo>
                <a:lnTo>
                  <a:pt x="561441" y="45199"/>
                </a:lnTo>
                <a:lnTo>
                  <a:pt x="578497" y="57124"/>
                </a:lnTo>
                <a:lnTo>
                  <a:pt x="597115" y="67157"/>
                </a:lnTo>
                <a:lnTo>
                  <a:pt x="600265" y="64109"/>
                </a:lnTo>
                <a:lnTo>
                  <a:pt x="601789" y="61061"/>
                </a:lnTo>
                <a:lnTo>
                  <a:pt x="604837" y="56489"/>
                </a:lnTo>
                <a:close/>
              </a:path>
              <a:path w="959485" h="149860">
                <a:moveTo>
                  <a:pt x="684174" y="123634"/>
                </a:moveTo>
                <a:lnTo>
                  <a:pt x="677024" y="115062"/>
                </a:lnTo>
                <a:lnTo>
                  <a:pt x="669315" y="105651"/>
                </a:lnTo>
                <a:lnTo>
                  <a:pt x="663917" y="99161"/>
                </a:lnTo>
                <a:lnTo>
                  <a:pt x="661022" y="95694"/>
                </a:lnTo>
                <a:lnTo>
                  <a:pt x="652183" y="85445"/>
                </a:lnTo>
                <a:lnTo>
                  <a:pt x="652183" y="77825"/>
                </a:lnTo>
                <a:lnTo>
                  <a:pt x="681139" y="77825"/>
                </a:lnTo>
                <a:lnTo>
                  <a:pt x="681139" y="67157"/>
                </a:lnTo>
                <a:lnTo>
                  <a:pt x="653694" y="67157"/>
                </a:lnTo>
                <a:lnTo>
                  <a:pt x="653694" y="33528"/>
                </a:lnTo>
                <a:lnTo>
                  <a:pt x="678078" y="33528"/>
                </a:lnTo>
                <a:lnTo>
                  <a:pt x="678078" y="21336"/>
                </a:lnTo>
                <a:lnTo>
                  <a:pt x="633793" y="21336"/>
                </a:lnTo>
                <a:lnTo>
                  <a:pt x="635317" y="16764"/>
                </a:lnTo>
                <a:lnTo>
                  <a:pt x="636841" y="9144"/>
                </a:lnTo>
                <a:lnTo>
                  <a:pt x="638365" y="3048"/>
                </a:lnTo>
                <a:lnTo>
                  <a:pt x="627697" y="0"/>
                </a:lnTo>
                <a:lnTo>
                  <a:pt x="623976" y="14300"/>
                </a:lnTo>
                <a:lnTo>
                  <a:pt x="619696" y="27444"/>
                </a:lnTo>
                <a:lnTo>
                  <a:pt x="614832" y="39484"/>
                </a:lnTo>
                <a:lnTo>
                  <a:pt x="609409" y="50393"/>
                </a:lnTo>
                <a:lnTo>
                  <a:pt x="615492" y="53441"/>
                </a:lnTo>
                <a:lnTo>
                  <a:pt x="620077" y="54965"/>
                </a:lnTo>
                <a:lnTo>
                  <a:pt x="623125" y="48768"/>
                </a:lnTo>
                <a:lnTo>
                  <a:pt x="629221" y="33528"/>
                </a:lnTo>
                <a:lnTo>
                  <a:pt x="641413" y="33528"/>
                </a:lnTo>
                <a:lnTo>
                  <a:pt x="641413" y="67157"/>
                </a:lnTo>
                <a:lnTo>
                  <a:pt x="610933" y="67157"/>
                </a:lnTo>
                <a:lnTo>
                  <a:pt x="610933" y="77825"/>
                </a:lnTo>
                <a:lnTo>
                  <a:pt x="639889" y="77825"/>
                </a:lnTo>
                <a:lnTo>
                  <a:pt x="636168" y="95275"/>
                </a:lnTo>
                <a:lnTo>
                  <a:pt x="629602" y="111023"/>
                </a:lnTo>
                <a:lnTo>
                  <a:pt x="620166" y="125056"/>
                </a:lnTo>
                <a:lnTo>
                  <a:pt x="613968" y="131254"/>
                </a:lnTo>
                <a:lnTo>
                  <a:pt x="607923" y="137401"/>
                </a:lnTo>
                <a:lnTo>
                  <a:pt x="613968" y="143446"/>
                </a:lnTo>
                <a:lnTo>
                  <a:pt x="617029" y="148018"/>
                </a:lnTo>
                <a:lnTo>
                  <a:pt x="627570" y="137401"/>
                </a:lnTo>
                <a:lnTo>
                  <a:pt x="636270" y="125920"/>
                </a:lnTo>
                <a:lnTo>
                  <a:pt x="642988" y="113271"/>
                </a:lnTo>
                <a:lnTo>
                  <a:pt x="647598" y="99161"/>
                </a:lnTo>
                <a:lnTo>
                  <a:pt x="653567" y="106324"/>
                </a:lnTo>
                <a:lnTo>
                  <a:pt x="659980" y="114071"/>
                </a:lnTo>
                <a:lnTo>
                  <a:pt x="666661" y="122389"/>
                </a:lnTo>
                <a:lnTo>
                  <a:pt x="673506" y="131254"/>
                </a:lnTo>
                <a:lnTo>
                  <a:pt x="684174" y="123634"/>
                </a:lnTo>
                <a:close/>
              </a:path>
              <a:path w="959485" h="149860">
                <a:moveTo>
                  <a:pt x="751433" y="16764"/>
                </a:moveTo>
                <a:lnTo>
                  <a:pt x="739228" y="16764"/>
                </a:lnTo>
                <a:lnTo>
                  <a:pt x="739228" y="27432"/>
                </a:lnTo>
                <a:lnTo>
                  <a:pt x="739228" y="117538"/>
                </a:lnTo>
                <a:lnTo>
                  <a:pt x="699516" y="117538"/>
                </a:lnTo>
                <a:lnTo>
                  <a:pt x="699516" y="27432"/>
                </a:lnTo>
                <a:lnTo>
                  <a:pt x="739228" y="27432"/>
                </a:lnTo>
                <a:lnTo>
                  <a:pt x="739228" y="16764"/>
                </a:lnTo>
                <a:lnTo>
                  <a:pt x="687222" y="16764"/>
                </a:lnTo>
                <a:lnTo>
                  <a:pt x="687222" y="143446"/>
                </a:lnTo>
                <a:lnTo>
                  <a:pt x="699516" y="143446"/>
                </a:lnTo>
                <a:lnTo>
                  <a:pt x="699516" y="129730"/>
                </a:lnTo>
                <a:lnTo>
                  <a:pt x="739228" y="129730"/>
                </a:lnTo>
                <a:lnTo>
                  <a:pt x="739228" y="143446"/>
                </a:lnTo>
                <a:lnTo>
                  <a:pt x="751433" y="143446"/>
                </a:lnTo>
                <a:lnTo>
                  <a:pt x="751433" y="129730"/>
                </a:lnTo>
                <a:lnTo>
                  <a:pt x="751433" y="117538"/>
                </a:lnTo>
                <a:lnTo>
                  <a:pt x="751433" y="27432"/>
                </a:lnTo>
                <a:lnTo>
                  <a:pt x="751433" y="16764"/>
                </a:lnTo>
                <a:close/>
              </a:path>
              <a:path w="959485" h="149860">
                <a:moveTo>
                  <a:pt x="807910" y="27432"/>
                </a:moveTo>
                <a:lnTo>
                  <a:pt x="803046" y="22555"/>
                </a:lnTo>
                <a:lnTo>
                  <a:pt x="797623" y="16954"/>
                </a:lnTo>
                <a:lnTo>
                  <a:pt x="791616" y="10502"/>
                </a:lnTo>
                <a:lnTo>
                  <a:pt x="785050" y="3048"/>
                </a:lnTo>
                <a:lnTo>
                  <a:pt x="775804" y="10668"/>
                </a:lnTo>
                <a:lnTo>
                  <a:pt x="780694" y="16649"/>
                </a:lnTo>
                <a:lnTo>
                  <a:pt x="797242" y="36576"/>
                </a:lnTo>
                <a:lnTo>
                  <a:pt x="807910" y="27432"/>
                </a:lnTo>
                <a:close/>
              </a:path>
              <a:path w="959485" h="149860">
                <a:moveTo>
                  <a:pt x="817054" y="108305"/>
                </a:moveTo>
                <a:lnTo>
                  <a:pt x="815530" y="105257"/>
                </a:lnTo>
                <a:lnTo>
                  <a:pt x="815530" y="96113"/>
                </a:lnTo>
                <a:lnTo>
                  <a:pt x="792670" y="114401"/>
                </a:lnTo>
                <a:lnTo>
                  <a:pt x="792670" y="50393"/>
                </a:lnTo>
                <a:lnTo>
                  <a:pt x="762101" y="50393"/>
                </a:lnTo>
                <a:lnTo>
                  <a:pt x="762101" y="61061"/>
                </a:lnTo>
                <a:lnTo>
                  <a:pt x="780478" y="61061"/>
                </a:lnTo>
                <a:lnTo>
                  <a:pt x="780478" y="119062"/>
                </a:lnTo>
                <a:lnTo>
                  <a:pt x="778954" y="123634"/>
                </a:lnTo>
                <a:lnTo>
                  <a:pt x="775804" y="126682"/>
                </a:lnTo>
                <a:lnTo>
                  <a:pt x="785050" y="135826"/>
                </a:lnTo>
                <a:lnTo>
                  <a:pt x="788098" y="132778"/>
                </a:lnTo>
                <a:lnTo>
                  <a:pt x="789622" y="129730"/>
                </a:lnTo>
                <a:lnTo>
                  <a:pt x="791146" y="128206"/>
                </a:lnTo>
                <a:lnTo>
                  <a:pt x="797699" y="123634"/>
                </a:lnTo>
                <a:lnTo>
                  <a:pt x="804100" y="118833"/>
                </a:lnTo>
                <a:lnTo>
                  <a:pt x="809637" y="114401"/>
                </a:lnTo>
                <a:lnTo>
                  <a:pt x="810425" y="113779"/>
                </a:lnTo>
                <a:lnTo>
                  <a:pt x="817054" y="108305"/>
                </a:lnTo>
                <a:close/>
              </a:path>
              <a:path w="959485" h="149860">
                <a:moveTo>
                  <a:pt x="849147" y="103733"/>
                </a:moveTo>
                <a:lnTo>
                  <a:pt x="838479" y="96113"/>
                </a:lnTo>
                <a:lnTo>
                  <a:pt x="829297" y="107518"/>
                </a:lnTo>
                <a:lnTo>
                  <a:pt x="819950" y="118643"/>
                </a:lnTo>
                <a:lnTo>
                  <a:pt x="810323" y="129197"/>
                </a:lnTo>
                <a:lnTo>
                  <a:pt x="800290" y="138874"/>
                </a:lnTo>
                <a:lnTo>
                  <a:pt x="803338" y="141922"/>
                </a:lnTo>
                <a:lnTo>
                  <a:pt x="806386" y="143446"/>
                </a:lnTo>
                <a:lnTo>
                  <a:pt x="809434" y="146494"/>
                </a:lnTo>
                <a:lnTo>
                  <a:pt x="819746" y="135978"/>
                </a:lnTo>
                <a:lnTo>
                  <a:pt x="829894" y="125158"/>
                </a:lnTo>
                <a:lnTo>
                  <a:pt x="839647" y="114401"/>
                </a:lnTo>
                <a:lnTo>
                  <a:pt x="849147" y="103733"/>
                </a:lnTo>
                <a:close/>
              </a:path>
              <a:path w="959485" h="149860">
                <a:moveTo>
                  <a:pt x="899541" y="10668"/>
                </a:moveTo>
                <a:lnTo>
                  <a:pt x="888873" y="10668"/>
                </a:lnTo>
                <a:lnTo>
                  <a:pt x="888873" y="21336"/>
                </a:lnTo>
                <a:lnTo>
                  <a:pt x="888873" y="70205"/>
                </a:lnTo>
                <a:lnTo>
                  <a:pt x="829335" y="70205"/>
                </a:lnTo>
                <a:lnTo>
                  <a:pt x="829335" y="21336"/>
                </a:lnTo>
                <a:lnTo>
                  <a:pt x="888873" y="21336"/>
                </a:lnTo>
                <a:lnTo>
                  <a:pt x="888873" y="10668"/>
                </a:lnTo>
                <a:lnTo>
                  <a:pt x="818578" y="10668"/>
                </a:lnTo>
                <a:lnTo>
                  <a:pt x="818578" y="90017"/>
                </a:lnTo>
                <a:lnTo>
                  <a:pt x="829335" y="90017"/>
                </a:lnTo>
                <a:lnTo>
                  <a:pt x="829335" y="80873"/>
                </a:lnTo>
                <a:lnTo>
                  <a:pt x="888873" y="80873"/>
                </a:lnTo>
                <a:lnTo>
                  <a:pt x="888873" y="90017"/>
                </a:lnTo>
                <a:lnTo>
                  <a:pt x="899541" y="90017"/>
                </a:lnTo>
                <a:lnTo>
                  <a:pt x="899541" y="80873"/>
                </a:lnTo>
                <a:lnTo>
                  <a:pt x="899541" y="70205"/>
                </a:lnTo>
                <a:lnTo>
                  <a:pt x="899541" y="21336"/>
                </a:lnTo>
                <a:lnTo>
                  <a:pt x="899541" y="10668"/>
                </a:lnTo>
                <a:close/>
              </a:path>
              <a:path w="959485" h="149860">
                <a:moveTo>
                  <a:pt x="911733" y="137350"/>
                </a:moveTo>
                <a:lnTo>
                  <a:pt x="902601" y="127050"/>
                </a:lnTo>
                <a:lnTo>
                  <a:pt x="893622" y="116738"/>
                </a:lnTo>
                <a:lnTo>
                  <a:pt x="884936" y="106426"/>
                </a:lnTo>
                <a:lnTo>
                  <a:pt x="876681" y="96113"/>
                </a:lnTo>
                <a:lnTo>
                  <a:pt x="865911" y="103733"/>
                </a:lnTo>
                <a:lnTo>
                  <a:pt x="875080" y="114096"/>
                </a:lnTo>
                <a:lnTo>
                  <a:pt x="884097" y="124587"/>
                </a:lnTo>
                <a:lnTo>
                  <a:pt x="892797" y="135331"/>
                </a:lnTo>
                <a:lnTo>
                  <a:pt x="901065" y="146494"/>
                </a:lnTo>
                <a:lnTo>
                  <a:pt x="911733" y="137350"/>
                </a:lnTo>
                <a:close/>
              </a:path>
              <a:path w="959485" h="149860">
                <a:moveTo>
                  <a:pt x="959167" y="109829"/>
                </a:moveTo>
                <a:lnTo>
                  <a:pt x="945349" y="109829"/>
                </a:lnTo>
                <a:lnTo>
                  <a:pt x="936205" y="149542"/>
                </a:lnTo>
                <a:lnTo>
                  <a:pt x="945349" y="149542"/>
                </a:lnTo>
                <a:lnTo>
                  <a:pt x="959167" y="109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471" y="6061900"/>
            <a:ext cx="1366926" cy="148018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7027633" y="10426737"/>
            <a:ext cx="238760" cy="74930"/>
            <a:chOff x="7027633" y="10426737"/>
            <a:chExt cx="238760" cy="74930"/>
          </a:xfrm>
        </p:grpSpPr>
        <p:sp>
          <p:nvSpPr>
            <p:cNvPr id="32" name="object 32"/>
            <p:cNvSpPr/>
            <p:nvPr/>
          </p:nvSpPr>
          <p:spPr>
            <a:xfrm>
              <a:off x="7027633" y="10426737"/>
              <a:ext cx="26034" cy="73660"/>
            </a:xfrm>
            <a:custGeom>
              <a:avLst/>
              <a:gdLst/>
              <a:ahLst/>
              <a:cxnLst/>
              <a:rect l="l" t="t" r="r" b="b"/>
              <a:pathLst>
                <a:path w="26034" h="73659">
                  <a:moveTo>
                    <a:pt x="25908" y="0"/>
                  </a:moveTo>
                  <a:lnTo>
                    <a:pt x="19812" y="0"/>
                  </a:lnTo>
                  <a:lnTo>
                    <a:pt x="18288" y="3047"/>
                  </a:lnTo>
                  <a:lnTo>
                    <a:pt x="16764" y="7619"/>
                  </a:lnTo>
                  <a:lnTo>
                    <a:pt x="12204" y="10667"/>
                  </a:lnTo>
                  <a:lnTo>
                    <a:pt x="9156" y="13715"/>
                  </a:lnTo>
                  <a:lnTo>
                    <a:pt x="4572" y="16763"/>
                  </a:lnTo>
                  <a:lnTo>
                    <a:pt x="0" y="18287"/>
                  </a:lnTo>
                  <a:lnTo>
                    <a:pt x="0" y="27520"/>
                  </a:lnTo>
                  <a:lnTo>
                    <a:pt x="1524" y="25907"/>
                  </a:lnTo>
                  <a:lnTo>
                    <a:pt x="6096" y="24383"/>
                  </a:lnTo>
                  <a:lnTo>
                    <a:pt x="12204" y="21335"/>
                  </a:lnTo>
                  <a:lnTo>
                    <a:pt x="16764" y="16763"/>
                  </a:lnTo>
                  <a:lnTo>
                    <a:pt x="16764" y="73240"/>
                  </a:lnTo>
                  <a:lnTo>
                    <a:pt x="25908" y="73240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76503" y="10426737"/>
              <a:ext cx="119062" cy="7476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218527" y="10426737"/>
              <a:ext cx="47625" cy="74930"/>
            </a:xfrm>
            <a:custGeom>
              <a:avLst/>
              <a:gdLst/>
              <a:ahLst/>
              <a:cxnLst/>
              <a:rect l="l" t="t" r="r" b="b"/>
              <a:pathLst>
                <a:path w="47625" h="74929">
                  <a:moveTo>
                    <a:pt x="27520" y="0"/>
                  </a:moveTo>
                  <a:lnTo>
                    <a:pt x="18287" y="0"/>
                  </a:lnTo>
                  <a:lnTo>
                    <a:pt x="13703" y="1523"/>
                  </a:lnTo>
                  <a:lnTo>
                    <a:pt x="10655" y="4571"/>
                  </a:lnTo>
                  <a:lnTo>
                    <a:pt x="6083" y="7619"/>
                  </a:lnTo>
                  <a:lnTo>
                    <a:pt x="3048" y="16763"/>
                  </a:lnTo>
                  <a:lnTo>
                    <a:pt x="0" y="22859"/>
                  </a:lnTo>
                  <a:lnTo>
                    <a:pt x="0" y="38188"/>
                  </a:lnTo>
                  <a:lnTo>
                    <a:pt x="268" y="45808"/>
                  </a:lnTo>
                  <a:lnTo>
                    <a:pt x="333" y="47642"/>
                  </a:lnTo>
                  <a:lnTo>
                    <a:pt x="1522" y="55524"/>
                  </a:lnTo>
                  <a:lnTo>
                    <a:pt x="3852" y="61977"/>
                  </a:lnTo>
                  <a:lnTo>
                    <a:pt x="7607" y="67144"/>
                  </a:lnTo>
                  <a:lnTo>
                    <a:pt x="10655" y="71716"/>
                  </a:lnTo>
                  <a:lnTo>
                    <a:pt x="16751" y="74764"/>
                  </a:lnTo>
                  <a:lnTo>
                    <a:pt x="29044" y="74764"/>
                  </a:lnTo>
                  <a:lnTo>
                    <a:pt x="33616" y="73240"/>
                  </a:lnTo>
                  <a:lnTo>
                    <a:pt x="39712" y="67144"/>
                  </a:lnTo>
                  <a:lnTo>
                    <a:pt x="19811" y="67144"/>
                  </a:lnTo>
                  <a:lnTo>
                    <a:pt x="15227" y="65620"/>
                  </a:lnTo>
                  <a:lnTo>
                    <a:pt x="13703" y="61048"/>
                  </a:lnTo>
                  <a:lnTo>
                    <a:pt x="10655" y="58000"/>
                  </a:lnTo>
                  <a:lnTo>
                    <a:pt x="9131" y="50380"/>
                  </a:lnTo>
                  <a:lnTo>
                    <a:pt x="9131" y="25907"/>
                  </a:lnTo>
                  <a:lnTo>
                    <a:pt x="10655" y="18287"/>
                  </a:lnTo>
                  <a:lnTo>
                    <a:pt x="13703" y="13715"/>
                  </a:lnTo>
                  <a:lnTo>
                    <a:pt x="15227" y="9143"/>
                  </a:lnTo>
                  <a:lnTo>
                    <a:pt x="19811" y="7619"/>
                  </a:lnTo>
                  <a:lnTo>
                    <a:pt x="40474" y="7619"/>
                  </a:lnTo>
                  <a:lnTo>
                    <a:pt x="39712" y="6095"/>
                  </a:lnTo>
                  <a:lnTo>
                    <a:pt x="27520" y="0"/>
                  </a:lnTo>
                  <a:close/>
                </a:path>
                <a:path w="47625" h="74929">
                  <a:moveTo>
                    <a:pt x="40474" y="7619"/>
                  </a:moveTo>
                  <a:lnTo>
                    <a:pt x="27520" y="7619"/>
                  </a:lnTo>
                  <a:lnTo>
                    <a:pt x="33616" y="13715"/>
                  </a:lnTo>
                  <a:lnTo>
                    <a:pt x="36664" y="18287"/>
                  </a:lnTo>
                  <a:lnTo>
                    <a:pt x="38188" y="25907"/>
                  </a:lnTo>
                  <a:lnTo>
                    <a:pt x="38188" y="50380"/>
                  </a:lnTo>
                  <a:lnTo>
                    <a:pt x="36664" y="58000"/>
                  </a:lnTo>
                  <a:lnTo>
                    <a:pt x="33616" y="61048"/>
                  </a:lnTo>
                  <a:lnTo>
                    <a:pt x="30568" y="65620"/>
                  </a:lnTo>
                  <a:lnTo>
                    <a:pt x="27520" y="67144"/>
                  </a:lnTo>
                  <a:lnTo>
                    <a:pt x="39712" y="67144"/>
                  </a:lnTo>
                  <a:lnTo>
                    <a:pt x="42760" y="64096"/>
                  </a:lnTo>
                  <a:lnTo>
                    <a:pt x="44284" y="58000"/>
                  </a:lnTo>
                  <a:lnTo>
                    <a:pt x="45808" y="53428"/>
                  </a:lnTo>
                  <a:lnTo>
                    <a:pt x="47332" y="45808"/>
                  </a:lnTo>
                  <a:lnTo>
                    <a:pt x="47332" y="24383"/>
                  </a:lnTo>
                  <a:lnTo>
                    <a:pt x="45808" y="19811"/>
                  </a:lnTo>
                  <a:lnTo>
                    <a:pt x="44284" y="16763"/>
                  </a:lnTo>
                  <a:lnTo>
                    <a:pt x="42760" y="12191"/>
                  </a:lnTo>
                  <a:lnTo>
                    <a:pt x="40474" y="76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自定义</PresentationFormat>
  <Paragraphs>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Arial Unicode MS</vt:lpstr>
      <vt:lpstr>Calibri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或许</cp:lastModifiedBy>
  <cp:revision>2</cp:revision>
  <dcterms:created xsi:type="dcterms:W3CDTF">2026-04-15T14:39:00Z</dcterms:created>
  <dcterms:modified xsi:type="dcterms:W3CDTF">2026-04-22T02:03:52Z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