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tiff" ContentType="image/tif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theme/theme33.xml" ContentType="application/vnd.openxmlformats-officedocument.theme+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57" r:id="rId4"/>
    <p:sldMasterId id="2147483661" r:id="rId5"/>
    <p:sldMasterId id="2147483665" r:id="rId6"/>
    <p:sldMasterId id="2147483669" r:id="rId7"/>
    <p:sldMasterId id="2147483673" r:id="rId8"/>
    <p:sldMasterId id="2147483677" r:id="rId9"/>
    <p:sldMasterId id="2147483681" r:id="rId10"/>
    <p:sldMasterId id="2147483685" r:id="rId11"/>
    <p:sldMasterId id="2147483689" r:id="rId12"/>
    <p:sldMasterId id="2147483693" r:id="rId13"/>
    <p:sldMasterId id="2147483697" r:id="rId14"/>
    <p:sldMasterId id="2147483701" r:id="rId15"/>
    <p:sldMasterId id="2147483705" r:id="rId16"/>
    <p:sldMasterId id="2147483709" r:id="rId17"/>
    <p:sldMasterId id="2147483713" r:id="rId18"/>
    <p:sldMasterId id="2147483717" r:id="rId19"/>
    <p:sldMasterId id="2147483721" r:id="rId20"/>
    <p:sldMasterId id="2147483725" r:id="rId21"/>
    <p:sldMasterId id="2147483729" r:id="rId22"/>
    <p:sldMasterId id="2147483733" r:id="rId23"/>
    <p:sldMasterId id="2147483737" r:id="rId24"/>
    <p:sldMasterId id="2147483741" r:id="rId25"/>
    <p:sldMasterId id="2147483745" r:id="rId26"/>
    <p:sldMasterId id="2147483749" r:id="rId27"/>
    <p:sldMasterId id="2147483753" r:id="rId28"/>
    <p:sldMasterId id="2147483757" r:id="rId29"/>
    <p:sldMasterId id="2147483761" r:id="rId30"/>
    <p:sldMasterId id="2147483765" r:id="rId31"/>
    <p:sldMasterId id="2147483769" r:id="rId32"/>
    <p:sldMasterId id="2147483773" r:id="rId33"/>
    <p:sldMasterId id="2147483785" r:id="rId34"/>
    <p:sldMasterId id="2147483797" r:id="rId35"/>
    <p:sldMasterId id="2147483809" r:id="rId36"/>
    <p:sldMasterId id="2147483821" r:id="rId37"/>
    <p:sldMasterId id="2147483833" r:id="rId38"/>
    <p:sldMasterId id="2147483845" r:id="rId39"/>
    <p:sldMasterId id="2147483857" r:id="rId40"/>
    <p:sldMasterId id="2147483869" r:id="rId41"/>
    <p:sldMasterId id="2147483881" r:id="rId42"/>
    <p:sldMasterId id="2147483893" r:id="rId43"/>
  </p:sldMasterIdLst>
  <p:notesMasterIdLst>
    <p:notesMasterId r:id="rId45"/>
  </p:notesMasterIdLst>
  <p:handoutMasterIdLst>
    <p:handoutMasterId r:id="rId129"/>
  </p:handoutMasterIdLst>
  <p:sldIdLst>
    <p:sldId id="1320" r:id="rId44"/>
    <p:sldId id="1417" r:id="rId46"/>
    <p:sldId id="1174" r:id="rId47"/>
    <p:sldId id="1175" r:id="rId48"/>
    <p:sldId id="1396" r:id="rId49"/>
    <p:sldId id="1176" r:id="rId50"/>
    <p:sldId id="1420" r:id="rId51"/>
    <p:sldId id="1177" r:id="rId52"/>
    <p:sldId id="1421" r:id="rId53"/>
    <p:sldId id="1178" r:id="rId54"/>
    <p:sldId id="1385" r:id="rId55"/>
    <p:sldId id="1179" r:id="rId56"/>
    <p:sldId id="1180" r:id="rId57"/>
    <p:sldId id="1181" r:id="rId58"/>
    <p:sldId id="1182" r:id="rId59"/>
    <p:sldId id="1183" r:id="rId60"/>
    <p:sldId id="1184" r:id="rId61"/>
    <p:sldId id="1185" r:id="rId62"/>
    <p:sldId id="1186" r:id="rId63"/>
    <p:sldId id="1187" r:id="rId64"/>
    <p:sldId id="1188" r:id="rId65"/>
    <p:sldId id="1189" r:id="rId66"/>
    <p:sldId id="1190" r:id="rId67"/>
    <p:sldId id="1191" r:id="rId68"/>
    <p:sldId id="1192" r:id="rId69"/>
    <p:sldId id="1193" r:id="rId70"/>
    <p:sldId id="1194" r:id="rId71"/>
    <p:sldId id="1195" r:id="rId72"/>
    <p:sldId id="1196" r:id="rId73"/>
    <p:sldId id="1197" r:id="rId74"/>
    <p:sldId id="1198" r:id="rId75"/>
    <p:sldId id="1386" r:id="rId76"/>
    <p:sldId id="1199" r:id="rId77"/>
    <p:sldId id="1403" r:id="rId78"/>
    <p:sldId id="1200" r:id="rId79"/>
    <p:sldId id="1314" r:id="rId80"/>
    <p:sldId id="1311" r:id="rId81"/>
    <p:sldId id="1312" r:id="rId82"/>
    <p:sldId id="1313" r:id="rId83"/>
    <p:sldId id="1424" r:id="rId84"/>
    <p:sldId id="1201" r:id="rId85"/>
    <p:sldId id="1202" r:id="rId86"/>
    <p:sldId id="1203" r:id="rId87"/>
    <p:sldId id="1387" r:id="rId88"/>
    <p:sldId id="1388" r:id="rId89"/>
    <p:sldId id="1389" r:id="rId90"/>
    <p:sldId id="1390" r:id="rId91"/>
    <p:sldId id="1391" r:id="rId92"/>
    <p:sldId id="1392" r:id="rId93"/>
    <p:sldId id="1393" r:id="rId94"/>
    <p:sldId id="1394" r:id="rId95"/>
    <p:sldId id="1401" r:id="rId96"/>
    <p:sldId id="1409" r:id="rId97"/>
    <p:sldId id="1405" r:id="rId98"/>
    <p:sldId id="1406" r:id="rId99"/>
    <p:sldId id="1407" r:id="rId100"/>
    <p:sldId id="1408" r:id="rId101"/>
    <p:sldId id="1410" r:id="rId102"/>
    <p:sldId id="1271" r:id="rId103"/>
    <p:sldId id="1272" r:id="rId104"/>
    <p:sldId id="1274" r:id="rId105"/>
    <p:sldId id="1275" r:id="rId106"/>
    <p:sldId id="1279" r:id="rId107"/>
    <p:sldId id="1283" r:id="rId108"/>
    <p:sldId id="1284" r:id="rId109"/>
    <p:sldId id="1285" r:id="rId110"/>
    <p:sldId id="1286" r:id="rId111"/>
    <p:sldId id="1287" r:id="rId112"/>
    <p:sldId id="1411" r:id="rId113"/>
    <p:sldId id="1412" r:id="rId114"/>
    <p:sldId id="1413" r:id="rId115"/>
    <p:sldId id="1439" r:id="rId116"/>
    <p:sldId id="1425" r:id="rId117"/>
    <p:sldId id="1426" r:id="rId118"/>
    <p:sldId id="1441" r:id="rId119"/>
    <p:sldId id="1430" r:id="rId120"/>
    <p:sldId id="1431" r:id="rId121"/>
    <p:sldId id="1432" r:id="rId122"/>
    <p:sldId id="1433" r:id="rId123"/>
    <p:sldId id="1434" r:id="rId124"/>
    <p:sldId id="1435" r:id="rId125"/>
    <p:sldId id="1442" r:id="rId126"/>
    <p:sldId id="1438" r:id="rId127"/>
    <p:sldId id="1302" r:id="rId128"/>
  </p:sldIdLst>
  <p:sldSz cx="9144000" cy="5143500" type="screen16x9"/>
  <p:notesSz cx="9928225" cy="6797675"/>
  <p:custDataLst>
    <p:tags r:id="rId133"/>
  </p:custDataLst>
  <p:defaultText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4" userDrawn="1">
          <p15:clr>
            <a:srgbClr val="A4A3A4"/>
          </p15:clr>
        </p15:guide>
        <p15:guide id="2" pos="25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0087CD"/>
    <a:srgbClr val="C68F06"/>
    <a:srgbClr val="A40000"/>
    <a:srgbClr val="7F7F7F"/>
    <a:srgbClr val="404040"/>
    <a:srgbClr val="FD543D"/>
    <a:srgbClr val="E6E6E6"/>
    <a:srgbClr val="0075BF"/>
    <a:srgbClr val="034E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0" autoAdjust="0"/>
    <p:restoredTop sz="89097" autoAdjust="0"/>
  </p:normalViewPr>
  <p:slideViewPr>
    <p:cSldViewPr showGuides="1">
      <p:cViewPr>
        <p:scale>
          <a:sx n="100" d="100"/>
          <a:sy n="100" d="100"/>
        </p:scale>
        <p:origin x="-1860" y="-582"/>
      </p:cViewPr>
      <p:guideLst>
        <p:guide orient="horz" pos="1634"/>
        <p:guide pos="2547"/>
      </p:guideLst>
    </p:cSldViewPr>
  </p:slideViewPr>
  <p:notesTextViewPr>
    <p:cViewPr>
      <p:scale>
        <a:sx n="150" d="100"/>
        <a:sy n="150" d="100"/>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159"/>
        <p:guide pos="3126"/>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55.xml"/><Relationship Id="rId98" Type="http://schemas.openxmlformats.org/officeDocument/2006/relationships/slide" Target="slides/slide54.xml"/><Relationship Id="rId97" Type="http://schemas.openxmlformats.org/officeDocument/2006/relationships/slide" Target="slides/slide53.xml"/><Relationship Id="rId96" Type="http://schemas.openxmlformats.org/officeDocument/2006/relationships/slide" Target="slides/slide52.xml"/><Relationship Id="rId95" Type="http://schemas.openxmlformats.org/officeDocument/2006/relationships/slide" Target="slides/slide51.xml"/><Relationship Id="rId94" Type="http://schemas.openxmlformats.org/officeDocument/2006/relationships/slide" Target="slides/slide50.xml"/><Relationship Id="rId93" Type="http://schemas.openxmlformats.org/officeDocument/2006/relationships/slide" Target="slides/slide49.xml"/><Relationship Id="rId92" Type="http://schemas.openxmlformats.org/officeDocument/2006/relationships/slide" Target="slides/slide48.xml"/><Relationship Id="rId91" Type="http://schemas.openxmlformats.org/officeDocument/2006/relationships/slide" Target="slides/slide47.xml"/><Relationship Id="rId90" Type="http://schemas.openxmlformats.org/officeDocument/2006/relationships/slide" Target="slides/slide46.xml"/><Relationship Id="rId9" Type="http://schemas.openxmlformats.org/officeDocument/2006/relationships/slideMaster" Target="slideMasters/slideMaster8.xml"/><Relationship Id="rId89" Type="http://schemas.openxmlformats.org/officeDocument/2006/relationships/slide" Target="slides/slide45.xml"/><Relationship Id="rId88" Type="http://schemas.openxmlformats.org/officeDocument/2006/relationships/slide" Target="slides/slide44.xml"/><Relationship Id="rId87" Type="http://schemas.openxmlformats.org/officeDocument/2006/relationships/slide" Target="slides/slide43.xml"/><Relationship Id="rId86" Type="http://schemas.openxmlformats.org/officeDocument/2006/relationships/slide" Target="slides/slide42.xml"/><Relationship Id="rId85" Type="http://schemas.openxmlformats.org/officeDocument/2006/relationships/slide" Target="slides/slide41.xml"/><Relationship Id="rId84" Type="http://schemas.openxmlformats.org/officeDocument/2006/relationships/slide" Target="slides/slide40.xml"/><Relationship Id="rId83" Type="http://schemas.openxmlformats.org/officeDocument/2006/relationships/slide" Target="slides/slide39.xml"/><Relationship Id="rId82" Type="http://schemas.openxmlformats.org/officeDocument/2006/relationships/slide" Target="slides/slide38.xml"/><Relationship Id="rId81" Type="http://schemas.openxmlformats.org/officeDocument/2006/relationships/slide" Target="slides/slide37.xml"/><Relationship Id="rId80" Type="http://schemas.openxmlformats.org/officeDocument/2006/relationships/slide" Target="slides/slide36.xml"/><Relationship Id="rId8" Type="http://schemas.openxmlformats.org/officeDocument/2006/relationships/slideMaster" Target="slideMasters/slideMaster7.xml"/><Relationship Id="rId79" Type="http://schemas.openxmlformats.org/officeDocument/2006/relationships/slide" Target="slides/slide35.xml"/><Relationship Id="rId78" Type="http://schemas.openxmlformats.org/officeDocument/2006/relationships/slide" Target="slides/slide34.xml"/><Relationship Id="rId77" Type="http://schemas.openxmlformats.org/officeDocument/2006/relationships/slide" Target="slides/slide33.xml"/><Relationship Id="rId76" Type="http://schemas.openxmlformats.org/officeDocument/2006/relationships/slide" Target="slides/slide32.xml"/><Relationship Id="rId75" Type="http://schemas.openxmlformats.org/officeDocument/2006/relationships/slide" Target="slides/slide31.xml"/><Relationship Id="rId74" Type="http://schemas.openxmlformats.org/officeDocument/2006/relationships/slide" Target="slides/slide30.xml"/><Relationship Id="rId73" Type="http://schemas.openxmlformats.org/officeDocument/2006/relationships/slide" Target="slides/slide29.xml"/><Relationship Id="rId72" Type="http://schemas.openxmlformats.org/officeDocument/2006/relationships/slide" Target="slides/slide28.xml"/><Relationship Id="rId71" Type="http://schemas.openxmlformats.org/officeDocument/2006/relationships/slide" Target="slides/slide27.xml"/><Relationship Id="rId70" Type="http://schemas.openxmlformats.org/officeDocument/2006/relationships/slide" Target="slides/slide26.xml"/><Relationship Id="rId7" Type="http://schemas.openxmlformats.org/officeDocument/2006/relationships/slideMaster" Target="slideMasters/slideMaster6.xml"/><Relationship Id="rId69" Type="http://schemas.openxmlformats.org/officeDocument/2006/relationships/slide" Target="slides/slide25.xml"/><Relationship Id="rId68" Type="http://schemas.openxmlformats.org/officeDocument/2006/relationships/slide" Target="slides/slide24.xml"/><Relationship Id="rId67" Type="http://schemas.openxmlformats.org/officeDocument/2006/relationships/slide" Target="slides/slide23.xml"/><Relationship Id="rId66" Type="http://schemas.openxmlformats.org/officeDocument/2006/relationships/slide" Target="slides/slide22.xml"/><Relationship Id="rId65" Type="http://schemas.openxmlformats.org/officeDocument/2006/relationships/slide" Target="slides/slide21.xml"/><Relationship Id="rId64" Type="http://schemas.openxmlformats.org/officeDocument/2006/relationships/slide" Target="slides/slide20.xml"/><Relationship Id="rId63" Type="http://schemas.openxmlformats.org/officeDocument/2006/relationships/slide" Target="slides/slide19.xml"/><Relationship Id="rId62" Type="http://schemas.openxmlformats.org/officeDocument/2006/relationships/slide" Target="slides/slide18.xml"/><Relationship Id="rId61" Type="http://schemas.openxmlformats.org/officeDocument/2006/relationships/slide" Target="slides/slide17.xml"/><Relationship Id="rId60" Type="http://schemas.openxmlformats.org/officeDocument/2006/relationships/slide" Target="slides/slide16.xml"/><Relationship Id="rId6" Type="http://schemas.openxmlformats.org/officeDocument/2006/relationships/slideMaster" Target="slideMasters/slideMaster5.xml"/><Relationship Id="rId59" Type="http://schemas.openxmlformats.org/officeDocument/2006/relationships/slide" Target="slides/slide15.xml"/><Relationship Id="rId58" Type="http://schemas.openxmlformats.org/officeDocument/2006/relationships/slide" Target="slides/slide14.xml"/><Relationship Id="rId57" Type="http://schemas.openxmlformats.org/officeDocument/2006/relationships/slide" Target="slides/slide13.xml"/><Relationship Id="rId56" Type="http://schemas.openxmlformats.org/officeDocument/2006/relationships/slide" Target="slides/slide12.xml"/><Relationship Id="rId55" Type="http://schemas.openxmlformats.org/officeDocument/2006/relationships/slide" Target="slides/slide11.xml"/><Relationship Id="rId54" Type="http://schemas.openxmlformats.org/officeDocument/2006/relationships/slide" Target="slides/slide10.xml"/><Relationship Id="rId53" Type="http://schemas.openxmlformats.org/officeDocument/2006/relationships/slide" Target="slides/slide9.xml"/><Relationship Id="rId52" Type="http://schemas.openxmlformats.org/officeDocument/2006/relationships/slide" Target="slides/slide8.xml"/><Relationship Id="rId51" Type="http://schemas.openxmlformats.org/officeDocument/2006/relationships/slide" Target="slides/slide7.xml"/><Relationship Id="rId50" Type="http://schemas.openxmlformats.org/officeDocument/2006/relationships/slide" Target="slides/slide6.xml"/><Relationship Id="rId5" Type="http://schemas.openxmlformats.org/officeDocument/2006/relationships/slideMaster" Target="slideMasters/slideMaster4.xml"/><Relationship Id="rId49" Type="http://schemas.openxmlformats.org/officeDocument/2006/relationships/slide" Target="slides/slide5.xml"/><Relationship Id="rId48" Type="http://schemas.openxmlformats.org/officeDocument/2006/relationships/slide" Target="slides/slide4.xml"/><Relationship Id="rId47" Type="http://schemas.openxmlformats.org/officeDocument/2006/relationships/slide" Target="slides/slide3.xml"/><Relationship Id="rId46" Type="http://schemas.openxmlformats.org/officeDocument/2006/relationships/slide" Target="slides/slide2.xml"/><Relationship Id="rId45" Type="http://schemas.openxmlformats.org/officeDocument/2006/relationships/notesMaster" Target="notesMasters/notesMaster1.xml"/><Relationship Id="rId44" Type="http://schemas.openxmlformats.org/officeDocument/2006/relationships/slide" Target="slides/slide1.xml"/><Relationship Id="rId43" Type="http://schemas.openxmlformats.org/officeDocument/2006/relationships/slideMaster" Target="slideMasters/slideMaster42.xml"/><Relationship Id="rId42" Type="http://schemas.openxmlformats.org/officeDocument/2006/relationships/slideMaster" Target="slideMasters/slideMaster41.xml"/><Relationship Id="rId41" Type="http://schemas.openxmlformats.org/officeDocument/2006/relationships/slideMaster" Target="slideMasters/slideMaster40.xml"/><Relationship Id="rId40" Type="http://schemas.openxmlformats.org/officeDocument/2006/relationships/slideMaster" Target="slideMasters/slideMaster39.xml"/><Relationship Id="rId4" Type="http://schemas.openxmlformats.org/officeDocument/2006/relationships/slideMaster" Target="slideMasters/slideMaster3.xml"/><Relationship Id="rId39" Type="http://schemas.openxmlformats.org/officeDocument/2006/relationships/slideMaster" Target="slideMasters/slideMaster38.xml"/><Relationship Id="rId38" Type="http://schemas.openxmlformats.org/officeDocument/2006/relationships/slideMaster" Target="slideMasters/slideMaster37.xml"/><Relationship Id="rId37" Type="http://schemas.openxmlformats.org/officeDocument/2006/relationships/slideMaster" Target="slideMasters/slideMaster36.xml"/><Relationship Id="rId36" Type="http://schemas.openxmlformats.org/officeDocument/2006/relationships/slideMaster" Target="slideMasters/slideMaster35.xml"/><Relationship Id="rId35" Type="http://schemas.openxmlformats.org/officeDocument/2006/relationships/slideMaster" Target="slideMasters/slideMaster34.xml"/><Relationship Id="rId34" Type="http://schemas.openxmlformats.org/officeDocument/2006/relationships/slideMaster" Target="slideMasters/slideMaster33.xml"/><Relationship Id="rId33" Type="http://schemas.openxmlformats.org/officeDocument/2006/relationships/slideMaster" Target="slideMasters/slideMaster32.xml"/><Relationship Id="rId32" Type="http://schemas.openxmlformats.org/officeDocument/2006/relationships/slideMaster" Target="slideMasters/slideMaster31.xml"/><Relationship Id="rId31" Type="http://schemas.openxmlformats.org/officeDocument/2006/relationships/slideMaster" Target="slideMasters/slideMaster30.xml"/><Relationship Id="rId30" Type="http://schemas.openxmlformats.org/officeDocument/2006/relationships/slideMaster" Target="slideMasters/slideMaster29.xml"/><Relationship Id="rId3" Type="http://schemas.openxmlformats.org/officeDocument/2006/relationships/slideMaster" Target="slideMasters/slideMaster2.xml"/><Relationship Id="rId29" Type="http://schemas.openxmlformats.org/officeDocument/2006/relationships/slideMaster" Target="slideMasters/slideMaster28.xml"/><Relationship Id="rId28" Type="http://schemas.openxmlformats.org/officeDocument/2006/relationships/slideMaster" Target="slideMasters/slideMaster27.xml"/><Relationship Id="rId27" Type="http://schemas.openxmlformats.org/officeDocument/2006/relationships/slideMaster" Target="slideMasters/slideMaster26.xml"/><Relationship Id="rId26" Type="http://schemas.openxmlformats.org/officeDocument/2006/relationships/slideMaster" Target="slideMasters/slideMaster25.xml"/><Relationship Id="rId25" Type="http://schemas.openxmlformats.org/officeDocument/2006/relationships/slideMaster" Target="slideMasters/slideMaster24.xml"/><Relationship Id="rId24" Type="http://schemas.openxmlformats.org/officeDocument/2006/relationships/slideMaster" Target="slideMasters/slideMaster23.xml"/><Relationship Id="rId23" Type="http://schemas.openxmlformats.org/officeDocument/2006/relationships/slideMaster" Target="slideMasters/slideMaster22.xml"/><Relationship Id="rId22" Type="http://schemas.openxmlformats.org/officeDocument/2006/relationships/slideMaster" Target="slideMasters/slideMaster21.xml"/><Relationship Id="rId21" Type="http://schemas.openxmlformats.org/officeDocument/2006/relationships/slideMaster" Target="slideMasters/slideMaster20.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3" Type="http://schemas.openxmlformats.org/officeDocument/2006/relationships/tags" Target="tags/tag72.xml"/><Relationship Id="rId132" Type="http://schemas.openxmlformats.org/officeDocument/2006/relationships/tableStyles" Target="tableStyles.xml"/><Relationship Id="rId131" Type="http://schemas.openxmlformats.org/officeDocument/2006/relationships/viewProps" Target="viewProps.xml"/><Relationship Id="rId130" Type="http://schemas.openxmlformats.org/officeDocument/2006/relationships/presProps" Target="presProps.xml"/><Relationship Id="rId13" Type="http://schemas.openxmlformats.org/officeDocument/2006/relationships/slideMaster" Target="slideMasters/slideMaster12.xml"/><Relationship Id="rId129" Type="http://schemas.openxmlformats.org/officeDocument/2006/relationships/handoutMaster" Target="handoutMasters/handoutMaster1.xml"/><Relationship Id="rId128" Type="http://schemas.openxmlformats.org/officeDocument/2006/relationships/slide" Target="slides/slide84.xml"/><Relationship Id="rId127" Type="http://schemas.openxmlformats.org/officeDocument/2006/relationships/slide" Target="slides/slide83.xml"/><Relationship Id="rId126" Type="http://schemas.openxmlformats.org/officeDocument/2006/relationships/slide" Target="slides/slide82.xml"/><Relationship Id="rId125" Type="http://schemas.openxmlformats.org/officeDocument/2006/relationships/slide" Target="slides/slide81.xml"/><Relationship Id="rId124" Type="http://schemas.openxmlformats.org/officeDocument/2006/relationships/slide" Target="slides/slide80.xml"/><Relationship Id="rId123" Type="http://schemas.openxmlformats.org/officeDocument/2006/relationships/slide" Target="slides/slide79.xml"/><Relationship Id="rId122" Type="http://schemas.openxmlformats.org/officeDocument/2006/relationships/slide" Target="slides/slide78.xml"/><Relationship Id="rId121" Type="http://schemas.openxmlformats.org/officeDocument/2006/relationships/slide" Target="slides/slide77.xml"/><Relationship Id="rId120" Type="http://schemas.openxmlformats.org/officeDocument/2006/relationships/slide" Target="slides/slide76.xml"/><Relationship Id="rId12" Type="http://schemas.openxmlformats.org/officeDocument/2006/relationships/slideMaster" Target="slideMasters/slideMaster11.xml"/><Relationship Id="rId119" Type="http://schemas.openxmlformats.org/officeDocument/2006/relationships/slide" Target="slides/slide75.xml"/><Relationship Id="rId118" Type="http://schemas.openxmlformats.org/officeDocument/2006/relationships/slide" Target="slides/slide74.xml"/><Relationship Id="rId117" Type="http://schemas.openxmlformats.org/officeDocument/2006/relationships/slide" Target="slides/slide73.xml"/><Relationship Id="rId116" Type="http://schemas.openxmlformats.org/officeDocument/2006/relationships/slide" Target="slides/slide72.xml"/><Relationship Id="rId115" Type="http://schemas.openxmlformats.org/officeDocument/2006/relationships/slide" Target="slides/slide71.xml"/><Relationship Id="rId114" Type="http://schemas.openxmlformats.org/officeDocument/2006/relationships/slide" Target="slides/slide70.xml"/><Relationship Id="rId113" Type="http://schemas.openxmlformats.org/officeDocument/2006/relationships/slide" Target="slides/slide69.xml"/><Relationship Id="rId112" Type="http://schemas.openxmlformats.org/officeDocument/2006/relationships/slide" Target="slides/slide68.xml"/><Relationship Id="rId111" Type="http://schemas.openxmlformats.org/officeDocument/2006/relationships/slide" Target="slides/slide67.xml"/><Relationship Id="rId110" Type="http://schemas.openxmlformats.org/officeDocument/2006/relationships/slide" Target="slides/slide66.xml"/><Relationship Id="rId11" Type="http://schemas.openxmlformats.org/officeDocument/2006/relationships/slideMaster" Target="slideMasters/slideMaster10.xml"/><Relationship Id="rId109" Type="http://schemas.openxmlformats.org/officeDocument/2006/relationships/slide" Target="slides/slide65.xml"/><Relationship Id="rId108" Type="http://schemas.openxmlformats.org/officeDocument/2006/relationships/slide" Target="slides/slide64.xml"/><Relationship Id="rId107" Type="http://schemas.openxmlformats.org/officeDocument/2006/relationships/slide" Target="slides/slide63.xml"/><Relationship Id="rId106" Type="http://schemas.openxmlformats.org/officeDocument/2006/relationships/slide" Target="slides/slide62.xml"/><Relationship Id="rId105" Type="http://schemas.openxmlformats.org/officeDocument/2006/relationships/slide" Target="slides/slide61.xml"/><Relationship Id="rId104" Type="http://schemas.openxmlformats.org/officeDocument/2006/relationships/slide" Target="slides/slide60.xml"/><Relationship Id="rId103" Type="http://schemas.openxmlformats.org/officeDocument/2006/relationships/slide" Target="slides/slide59.xml"/><Relationship Id="rId102" Type="http://schemas.openxmlformats.org/officeDocument/2006/relationships/slide" Target="slides/slide58.xml"/><Relationship Id="rId101" Type="http://schemas.openxmlformats.org/officeDocument/2006/relationships/slide" Target="slides/slide57.xml"/><Relationship Id="rId100" Type="http://schemas.openxmlformats.org/officeDocument/2006/relationships/slide" Target="slides/slide56.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1#10">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2DF5538-95D2-478A-BCB1-2FB4081348B2}" type="doc">
      <dgm:prSet loTypeId="urn:microsoft.com/office/officeart/2005/8/layout/bProcess3#5" loCatId="process" qsTypeId="urn:microsoft.com/office/officeart/2005/8/quickstyle/simple2#7" qsCatId="simple" csTypeId="urn:microsoft.com/office/officeart/2005/8/colors/accent1_1#10" csCatId="accent1" phldr="1"/>
      <dgm:spPr/>
      <dgm:t>
        <a:bodyPr/>
        <a:lstStyle/>
        <a:p>
          <a:endParaRPr lang="zh-CN" altLang="en-US"/>
        </a:p>
      </dgm:t>
    </dgm:pt>
    <dgm:pt modelId="{9EADA16C-FE39-4B0C-A75B-5115B5E9023C}">
      <dgm:prSet phldrT="[文本]" custT="1"/>
      <dgm:spPr>
        <a:ln w="28575">
          <a:solidFill>
            <a:srgbClr val="C00000"/>
          </a:solidFill>
        </a:ln>
      </dgm:spPr>
      <dgm:t>
        <a:bodyPr/>
        <a:lstStyle/>
        <a:p>
          <a:pPr>
            <a:spcBef>
              <a:spcPts val="0"/>
            </a:spcBef>
            <a:spcAft>
              <a:spcPts val="0"/>
            </a:spcAft>
          </a:pPr>
          <a:r>
            <a:rPr lang="zh-CN" altLang="en-US" sz="1800" b="1" kern="1200" dirty="0">
              <a:solidFill>
                <a:schemeClr val="tx1"/>
              </a:solidFill>
              <a:latin typeface="微软雅黑" panose="020B0503020204020204" pitchFamily="34" charset="-122"/>
              <a:ea typeface="微软雅黑" panose="020B0503020204020204" pitchFamily="34" charset="-122"/>
              <a:cs typeface="+mn-cs"/>
            </a:rPr>
            <a:t>评估现场环境做好自我防护</a:t>
          </a:r>
        </a:p>
      </dgm:t>
    </dgm:pt>
    <dgm:pt modelId="{17337C56-3432-415C-AA84-88CD8A18AC5E}" cxnId="{9BCD1C31-8ACC-4ADC-A555-3650F5A2EC47}" type="parTrans">
      <dgm:prSet/>
      <dgm:spPr/>
      <dgm:t>
        <a:bodyPr/>
        <a:lstStyle/>
        <a:p>
          <a:pPr>
            <a:spcBef>
              <a:spcPts val="0"/>
            </a:spcBef>
            <a:spcAft>
              <a:spcPts val="0"/>
            </a:spcAft>
          </a:pPr>
          <a:endParaRPr lang="zh-CN" altLang="en-US" b="1">
            <a:latin typeface="+mn-ea"/>
            <a:ea typeface="+mn-ea"/>
          </a:endParaRPr>
        </a:p>
      </dgm:t>
    </dgm:pt>
    <dgm:pt modelId="{FD58E8AB-1296-4988-BBA3-2573DBBED9F9}" cxnId="{9BCD1C31-8ACC-4ADC-A555-3650F5A2EC47}" type="sibTrans">
      <dgm:prSet>
        <dgm:style>
          <a:lnRef idx="3">
            <a:schemeClr val="accent1"/>
          </a:lnRef>
          <a:fillRef idx="0">
            <a:schemeClr val="accent1"/>
          </a:fillRef>
          <a:effectRef idx="2">
            <a:schemeClr val="accent1"/>
          </a:effectRef>
          <a:fontRef idx="minor">
            <a:schemeClr val="tx1"/>
          </a:fontRef>
        </dgm:style>
      </dgm:prSet>
      <dgm:spPr>
        <a:ln w="28575">
          <a:solidFill>
            <a:srgbClr val="C00000"/>
          </a:solidFill>
        </a:ln>
      </dgm:spPr>
      <dgm:t>
        <a:bodyPr/>
        <a:lstStyle/>
        <a:p>
          <a:pPr>
            <a:spcBef>
              <a:spcPts val="0"/>
            </a:spcBef>
            <a:spcAft>
              <a:spcPts val="0"/>
            </a:spcAft>
          </a:pPr>
          <a:endParaRPr lang="zh-CN" altLang="en-US" b="1">
            <a:latin typeface="+mn-ea"/>
            <a:ea typeface="+mn-ea"/>
          </a:endParaRPr>
        </a:p>
      </dgm:t>
    </dgm:pt>
    <dgm:pt modelId="{84517EC1-14D7-4146-9CFD-D0D793291512}">
      <dgm:prSet phldrT="[文本]" custT="1"/>
      <dgm:spPr>
        <a:ln w="28575">
          <a:solidFill>
            <a:srgbClr val="C00000"/>
          </a:solidFill>
        </a:ln>
      </dgm:spPr>
      <dgm:t>
        <a:body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判断意识</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检查呼吸</a:t>
          </a:r>
        </a:p>
      </dgm:t>
    </dgm:pt>
    <dgm:pt modelId="{A3D5AFAB-5D4E-4A87-972E-D1D11644EB6B}" cxnId="{F7E51FF8-81AA-4941-A676-291B95CEE43E}" type="parTrans">
      <dgm:prSet/>
      <dgm:spPr/>
      <dgm:t>
        <a:bodyPr/>
        <a:lstStyle/>
        <a:p>
          <a:pPr>
            <a:spcBef>
              <a:spcPts val="0"/>
            </a:spcBef>
            <a:spcAft>
              <a:spcPts val="0"/>
            </a:spcAft>
          </a:pPr>
          <a:endParaRPr lang="zh-CN" altLang="en-US" b="1">
            <a:latin typeface="+mn-ea"/>
            <a:ea typeface="+mn-ea"/>
          </a:endParaRPr>
        </a:p>
      </dgm:t>
    </dgm:pt>
    <dgm:pt modelId="{AABECD44-600A-4739-AC87-C97009F0EDE4}" cxnId="{F7E51FF8-81AA-4941-A676-291B95CEE43E}" type="sibTrans">
      <dgm:prSet>
        <dgm:style>
          <a:lnRef idx="3">
            <a:schemeClr val="accent1"/>
          </a:lnRef>
          <a:fillRef idx="0">
            <a:schemeClr val="accent1"/>
          </a:fillRef>
          <a:effectRef idx="2">
            <a:schemeClr val="accent1"/>
          </a:effectRef>
          <a:fontRef idx="minor">
            <a:schemeClr val="tx1"/>
          </a:fontRef>
        </dgm:style>
      </dgm:prSet>
      <dgm:spPr>
        <a:ln w="28575">
          <a:solidFill>
            <a:srgbClr val="C00000"/>
          </a:solidFill>
        </a:ln>
      </dgm:spPr>
      <dgm:t>
        <a:bodyPr/>
        <a:lstStyle/>
        <a:p>
          <a:pPr>
            <a:spcBef>
              <a:spcPts val="0"/>
            </a:spcBef>
            <a:spcAft>
              <a:spcPts val="0"/>
            </a:spcAft>
          </a:pPr>
          <a:endParaRPr lang="zh-CN" altLang="en-US" b="1">
            <a:latin typeface="+mn-ea"/>
            <a:ea typeface="+mn-ea"/>
          </a:endParaRPr>
        </a:p>
      </dgm:t>
    </dgm:pt>
    <dgm:pt modelId="{BD075F6C-157C-463E-92C8-6C92EAEA96D4}">
      <dgm:prSet phldrT="[文本]" custT="1"/>
      <dgm:spPr>
        <a:ln w="28575">
          <a:solidFill>
            <a:srgbClr val="C00000"/>
          </a:solidFill>
        </a:ln>
      </dgm:spPr>
      <dgm:t>
        <a:body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迅速呼救</a:t>
          </a:r>
        </a:p>
      </dgm:t>
    </dgm:pt>
    <dgm:pt modelId="{97474C9D-53C7-4FAC-AC27-A11BD06C35A8}" cxnId="{967DC272-D016-4DB2-B54A-4FC6E6CFAF20}" type="parTrans">
      <dgm:prSet/>
      <dgm:spPr/>
      <dgm:t>
        <a:bodyPr/>
        <a:lstStyle/>
        <a:p>
          <a:pPr>
            <a:spcBef>
              <a:spcPts val="0"/>
            </a:spcBef>
            <a:spcAft>
              <a:spcPts val="0"/>
            </a:spcAft>
          </a:pPr>
          <a:endParaRPr lang="zh-CN" altLang="en-US" b="1">
            <a:latin typeface="+mn-ea"/>
            <a:ea typeface="+mn-ea"/>
          </a:endParaRPr>
        </a:p>
      </dgm:t>
    </dgm:pt>
    <dgm:pt modelId="{91AC8932-9234-4341-9CAE-249C1AC95178}" cxnId="{967DC272-D016-4DB2-B54A-4FC6E6CFAF20}" type="sibTrans">
      <dgm:prSet>
        <dgm:style>
          <a:lnRef idx="3">
            <a:schemeClr val="accent1"/>
          </a:lnRef>
          <a:fillRef idx="0">
            <a:schemeClr val="accent1"/>
          </a:fillRef>
          <a:effectRef idx="2">
            <a:schemeClr val="accent1"/>
          </a:effectRef>
          <a:fontRef idx="minor">
            <a:schemeClr val="tx1"/>
          </a:fontRef>
        </dgm:style>
      </dgm:prSet>
      <dgm:spPr>
        <a:ln w="28575">
          <a:solidFill>
            <a:srgbClr val="C00000"/>
          </a:solidFill>
        </a:ln>
      </dgm:spPr>
      <dgm:t>
        <a:bodyPr/>
        <a:lstStyle/>
        <a:p>
          <a:pPr>
            <a:spcBef>
              <a:spcPts val="0"/>
            </a:spcBef>
            <a:spcAft>
              <a:spcPts val="0"/>
            </a:spcAft>
          </a:pPr>
          <a:endParaRPr lang="zh-CN" altLang="en-US" b="1">
            <a:latin typeface="+mn-ea"/>
            <a:ea typeface="+mn-ea"/>
          </a:endParaRPr>
        </a:p>
      </dgm:t>
    </dgm:pt>
    <dgm:pt modelId="{DEA5CE23-38DE-4CD8-8563-549231644B6D}">
      <dgm:prSet phldrT="[文本]" custT="1"/>
      <dgm:spPr>
        <a:ln w="28575">
          <a:solidFill>
            <a:srgbClr val="C00000"/>
          </a:solidFill>
        </a:ln>
      </dgm:spPr>
      <dgm:t>
        <a:body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胸外按压</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C</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gm:t>
    </dgm:pt>
    <dgm:pt modelId="{386B455C-45E3-4C9B-B245-FA5F6F197FFF}" cxnId="{7C87F663-D510-4402-814F-D289ADC22C0F}" type="parTrans">
      <dgm:prSet/>
      <dgm:spPr/>
      <dgm:t>
        <a:bodyPr/>
        <a:lstStyle/>
        <a:p>
          <a:pPr>
            <a:spcBef>
              <a:spcPts val="0"/>
            </a:spcBef>
            <a:spcAft>
              <a:spcPts val="0"/>
            </a:spcAft>
          </a:pPr>
          <a:endParaRPr lang="zh-CN" altLang="en-US" b="1">
            <a:latin typeface="+mn-ea"/>
            <a:ea typeface="+mn-ea"/>
          </a:endParaRPr>
        </a:p>
      </dgm:t>
    </dgm:pt>
    <dgm:pt modelId="{6F6FBAB9-5CE3-4D4C-90F4-AE1F15151F70}" cxnId="{7C87F663-D510-4402-814F-D289ADC22C0F}" type="sibTrans">
      <dgm:prSet>
        <dgm:style>
          <a:lnRef idx="3">
            <a:schemeClr val="accent1"/>
          </a:lnRef>
          <a:fillRef idx="0">
            <a:schemeClr val="accent1"/>
          </a:fillRef>
          <a:effectRef idx="2">
            <a:schemeClr val="accent1"/>
          </a:effectRef>
          <a:fontRef idx="minor">
            <a:schemeClr val="tx1"/>
          </a:fontRef>
        </dgm:style>
      </dgm:prSet>
      <dgm:spPr>
        <a:ln w="28575">
          <a:solidFill>
            <a:srgbClr val="C00000"/>
          </a:solidFill>
        </a:ln>
      </dgm:spPr>
      <dgm:t>
        <a:bodyPr/>
        <a:lstStyle/>
        <a:p>
          <a:pPr>
            <a:spcBef>
              <a:spcPts val="0"/>
            </a:spcBef>
            <a:spcAft>
              <a:spcPts val="0"/>
            </a:spcAft>
          </a:pPr>
          <a:endParaRPr lang="zh-CN" altLang="en-US" b="1">
            <a:latin typeface="+mn-ea"/>
            <a:ea typeface="+mn-ea"/>
          </a:endParaRPr>
        </a:p>
      </dgm:t>
    </dgm:pt>
    <dgm:pt modelId="{9FD667D2-8543-4665-92D4-5FD53C8857AD}">
      <dgm:prSet phldrT="[文本]" custT="1"/>
      <dgm:spPr>
        <a:ln w="28575">
          <a:solidFill>
            <a:srgbClr val="C00000"/>
          </a:solidFill>
        </a:ln>
      </dgm:spPr>
      <dgm:t>
        <a:body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开放气道</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A</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gm:t>
    </dgm:pt>
    <dgm:pt modelId="{D0688E24-7E63-4EF4-AF9F-929E24C1394B}" cxnId="{29C58E4B-3003-4BA1-85D4-29C7D81A6B9C}" type="parTrans">
      <dgm:prSet/>
      <dgm:spPr/>
      <dgm:t>
        <a:bodyPr/>
        <a:lstStyle/>
        <a:p>
          <a:pPr>
            <a:spcBef>
              <a:spcPts val="0"/>
            </a:spcBef>
            <a:spcAft>
              <a:spcPts val="0"/>
            </a:spcAft>
          </a:pPr>
          <a:endParaRPr lang="zh-CN" altLang="en-US" b="1">
            <a:latin typeface="+mn-ea"/>
            <a:ea typeface="+mn-ea"/>
          </a:endParaRPr>
        </a:p>
      </dgm:t>
    </dgm:pt>
    <dgm:pt modelId="{8945D3B0-4CA1-4750-A233-95B0DB2A182B}" cxnId="{29C58E4B-3003-4BA1-85D4-29C7D81A6B9C}" type="sibTrans">
      <dgm:prSet>
        <dgm:style>
          <a:lnRef idx="3">
            <a:schemeClr val="accent1"/>
          </a:lnRef>
          <a:fillRef idx="0">
            <a:schemeClr val="accent1"/>
          </a:fillRef>
          <a:effectRef idx="2">
            <a:schemeClr val="accent1"/>
          </a:effectRef>
          <a:fontRef idx="minor">
            <a:schemeClr val="tx1"/>
          </a:fontRef>
        </dgm:style>
      </dgm:prSet>
      <dgm:spPr>
        <a:ln w="28575">
          <a:solidFill>
            <a:srgbClr val="C00000"/>
          </a:solidFill>
        </a:ln>
      </dgm:spPr>
      <dgm:t>
        <a:bodyPr/>
        <a:lstStyle/>
        <a:p>
          <a:pPr>
            <a:spcBef>
              <a:spcPts val="0"/>
            </a:spcBef>
            <a:spcAft>
              <a:spcPts val="0"/>
            </a:spcAft>
          </a:pPr>
          <a:endParaRPr lang="zh-CN" altLang="en-US" b="1">
            <a:latin typeface="+mn-ea"/>
            <a:ea typeface="+mn-ea"/>
          </a:endParaRPr>
        </a:p>
      </dgm:t>
    </dgm:pt>
    <dgm:pt modelId="{E7526A37-1914-4CA0-8EB0-838E5F751768}">
      <dgm:prSet phldrT="[文本]" custT="1"/>
      <dgm:spPr>
        <a:ln w="28575">
          <a:solidFill>
            <a:srgbClr val="C00000"/>
          </a:solidFill>
        </a:ln>
      </dgm:spPr>
      <dgm:t>
        <a:body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人工呼吸</a:t>
          </a: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
          </a:r>
          <a:b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b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B</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gm:t>
    </dgm:pt>
    <dgm:pt modelId="{158A560E-E1F9-437F-B1A8-0A9C01D8D87A}" cxnId="{B2A3E983-22B2-4609-8854-3B9B94E0981A}" type="parTrans">
      <dgm:prSet/>
      <dgm:spPr/>
      <dgm:t>
        <a:bodyPr/>
        <a:lstStyle/>
        <a:p>
          <a:pPr>
            <a:spcBef>
              <a:spcPts val="0"/>
            </a:spcBef>
            <a:spcAft>
              <a:spcPts val="0"/>
            </a:spcAft>
          </a:pPr>
          <a:endParaRPr lang="zh-CN" altLang="en-US" b="1">
            <a:latin typeface="+mn-ea"/>
            <a:ea typeface="+mn-ea"/>
          </a:endParaRPr>
        </a:p>
      </dgm:t>
    </dgm:pt>
    <dgm:pt modelId="{B732715C-67D8-4363-856F-40AB7DE93378}" cxnId="{B2A3E983-22B2-4609-8854-3B9B94E0981A}" type="sibTrans">
      <dgm:prSet/>
      <dgm:spPr/>
      <dgm:t>
        <a:bodyPr/>
        <a:lstStyle/>
        <a:p>
          <a:pPr>
            <a:spcBef>
              <a:spcPts val="0"/>
            </a:spcBef>
            <a:spcAft>
              <a:spcPts val="0"/>
            </a:spcAft>
          </a:pPr>
          <a:endParaRPr lang="zh-CN" altLang="en-US" b="1">
            <a:latin typeface="+mn-ea"/>
            <a:ea typeface="+mn-ea"/>
          </a:endParaRPr>
        </a:p>
      </dgm:t>
    </dgm:pt>
    <dgm:pt modelId="{48FB60E0-C7C2-4338-9A57-EEBEBED74AA2}" type="pres">
      <dgm:prSet presAssocID="{52DF5538-95D2-478A-BCB1-2FB4081348B2}" presName="Name0" presStyleCnt="0">
        <dgm:presLayoutVars>
          <dgm:dir/>
          <dgm:resizeHandles val="exact"/>
        </dgm:presLayoutVars>
      </dgm:prSet>
      <dgm:spPr/>
      <dgm:t>
        <a:bodyPr/>
        <a:lstStyle/>
        <a:p>
          <a:endParaRPr lang="zh-CN" altLang="en-US"/>
        </a:p>
      </dgm:t>
    </dgm:pt>
    <dgm:pt modelId="{DF64CDC1-FD70-47F8-8E59-9CBAD375BD38}" type="pres">
      <dgm:prSet presAssocID="{9EADA16C-FE39-4B0C-A75B-5115B5E9023C}" presName="node" presStyleLbl="node1" presStyleIdx="0" presStyleCnt="6">
        <dgm:presLayoutVars>
          <dgm:bulletEnabled val="1"/>
        </dgm:presLayoutVars>
      </dgm:prSet>
      <dgm:spPr/>
      <dgm:t>
        <a:bodyPr/>
        <a:lstStyle/>
        <a:p>
          <a:endParaRPr lang="zh-CN" altLang="en-US"/>
        </a:p>
      </dgm:t>
    </dgm:pt>
    <dgm:pt modelId="{FD67D1FA-0915-4937-801C-7E86AAC09E6E}" type="pres">
      <dgm:prSet presAssocID="{FD58E8AB-1296-4988-BBA3-2573DBBED9F9}" presName="sibTrans" presStyleLbl="sibTrans1D1" presStyleIdx="0" presStyleCnt="5"/>
      <dgm:spPr/>
      <dgm:t>
        <a:bodyPr/>
        <a:lstStyle/>
        <a:p>
          <a:endParaRPr lang="zh-CN" altLang="en-US"/>
        </a:p>
      </dgm:t>
    </dgm:pt>
    <dgm:pt modelId="{66F37D52-8FF2-4901-8E08-54DB18EE8EE8}" type="pres">
      <dgm:prSet presAssocID="{FD58E8AB-1296-4988-BBA3-2573DBBED9F9}" presName="connectorText" presStyleLbl="sibTrans1D1" presStyleIdx="0" presStyleCnt="5"/>
      <dgm:spPr/>
      <dgm:t>
        <a:bodyPr/>
        <a:lstStyle/>
        <a:p>
          <a:endParaRPr lang="zh-CN" altLang="en-US"/>
        </a:p>
      </dgm:t>
    </dgm:pt>
    <dgm:pt modelId="{AD88872F-46CA-45D2-B3D2-143F53C365FC}" type="pres">
      <dgm:prSet presAssocID="{84517EC1-14D7-4146-9CFD-D0D793291512}" presName="node" presStyleLbl="node1" presStyleIdx="1" presStyleCnt="6">
        <dgm:presLayoutVars>
          <dgm:bulletEnabled val="1"/>
        </dgm:presLayoutVars>
      </dgm:prSet>
      <dgm:spPr/>
      <dgm:t>
        <a:bodyPr/>
        <a:lstStyle/>
        <a:p>
          <a:endParaRPr lang="zh-CN" altLang="en-US"/>
        </a:p>
      </dgm:t>
    </dgm:pt>
    <dgm:pt modelId="{52429AE2-4986-440D-981B-4D5EFDB547A5}" type="pres">
      <dgm:prSet presAssocID="{AABECD44-600A-4739-AC87-C97009F0EDE4}" presName="sibTrans" presStyleLbl="sibTrans1D1" presStyleIdx="1" presStyleCnt="5"/>
      <dgm:spPr/>
      <dgm:t>
        <a:bodyPr/>
        <a:lstStyle/>
        <a:p>
          <a:endParaRPr lang="zh-CN" altLang="en-US"/>
        </a:p>
      </dgm:t>
    </dgm:pt>
    <dgm:pt modelId="{390C6255-6D81-43B7-A19F-3D6B1243687E}" type="pres">
      <dgm:prSet presAssocID="{AABECD44-600A-4739-AC87-C97009F0EDE4}" presName="connectorText" presStyleLbl="sibTrans1D1" presStyleIdx="1" presStyleCnt="5"/>
      <dgm:spPr/>
      <dgm:t>
        <a:bodyPr/>
        <a:lstStyle/>
        <a:p>
          <a:endParaRPr lang="zh-CN" altLang="en-US"/>
        </a:p>
      </dgm:t>
    </dgm:pt>
    <dgm:pt modelId="{101F2CA2-5834-41BF-8FE8-926C5340BA46}" type="pres">
      <dgm:prSet presAssocID="{BD075F6C-157C-463E-92C8-6C92EAEA96D4}" presName="node" presStyleLbl="node1" presStyleIdx="2" presStyleCnt="6">
        <dgm:presLayoutVars>
          <dgm:bulletEnabled val="1"/>
        </dgm:presLayoutVars>
      </dgm:prSet>
      <dgm:spPr/>
      <dgm:t>
        <a:bodyPr/>
        <a:lstStyle/>
        <a:p>
          <a:endParaRPr lang="zh-CN" altLang="en-US"/>
        </a:p>
      </dgm:t>
    </dgm:pt>
    <dgm:pt modelId="{62CE1489-865C-4784-86D3-4DA5E0A3C27B}" type="pres">
      <dgm:prSet presAssocID="{91AC8932-9234-4341-9CAE-249C1AC95178}" presName="sibTrans" presStyleLbl="sibTrans1D1" presStyleIdx="2" presStyleCnt="5"/>
      <dgm:spPr/>
      <dgm:t>
        <a:bodyPr/>
        <a:lstStyle/>
        <a:p>
          <a:endParaRPr lang="zh-CN" altLang="en-US"/>
        </a:p>
      </dgm:t>
    </dgm:pt>
    <dgm:pt modelId="{AF3E67B9-D174-4F17-897A-68A0DB51A1E1}" type="pres">
      <dgm:prSet presAssocID="{91AC8932-9234-4341-9CAE-249C1AC95178}" presName="connectorText" presStyleLbl="sibTrans1D1" presStyleIdx="2" presStyleCnt="5"/>
      <dgm:spPr/>
      <dgm:t>
        <a:bodyPr/>
        <a:lstStyle/>
        <a:p>
          <a:endParaRPr lang="zh-CN" altLang="en-US"/>
        </a:p>
      </dgm:t>
    </dgm:pt>
    <dgm:pt modelId="{D1479B0B-5E18-4F47-9933-37D205AB633B}" type="pres">
      <dgm:prSet presAssocID="{DEA5CE23-38DE-4CD8-8563-549231644B6D}" presName="node" presStyleLbl="node1" presStyleIdx="3" presStyleCnt="6">
        <dgm:presLayoutVars>
          <dgm:bulletEnabled val="1"/>
        </dgm:presLayoutVars>
      </dgm:prSet>
      <dgm:spPr/>
      <dgm:t>
        <a:bodyPr/>
        <a:lstStyle/>
        <a:p>
          <a:endParaRPr lang="zh-CN" altLang="en-US"/>
        </a:p>
      </dgm:t>
    </dgm:pt>
    <dgm:pt modelId="{5C6A4726-7A62-4BE6-947B-F14C3ECF29ED}" type="pres">
      <dgm:prSet presAssocID="{6F6FBAB9-5CE3-4D4C-90F4-AE1F15151F70}" presName="sibTrans" presStyleLbl="sibTrans1D1" presStyleIdx="3" presStyleCnt="5"/>
      <dgm:spPr/>
      <dgm:t>
        <a:bodyPr/>
        <a:lstStyle/>
        <a:p>
          <a:endParaRPr lang="zh-CN" altLang="en-US"/>
        </a:p>
      </dgm:t>
    </dgm:pt>
    <dgm:pt modelId="{E37CA49E-5E6C-434D-9EA8-798A2656E03C}" type="pres">
      <dgm:prSet presAssocID="{6F6FBAB9-5CE3-4D4C-90F4-AE1F15151F70}" presName="connectorText" presStyleLbl="sibTrans1D1" presStyleIdx="3" presStyleCnt="5"/>
      <dgm:spPr/>
      <dgm:t>
        <a:bodyPr/>
        <a:lstStyle/>
        <a:p>
          <a:endParaRPr lang="zh-CN" altLang="en-US"/>
        </a:p>
      </dgm:t>
    </dgm:pt>
    <dgm:pt modelId="{4A7991B6-0B13-4763-9D93-7C7E637A75F3}" type="pres">
      <dgm:prSet presAssocID="{9FD667D2-8543-4665-92D4-5FD53C8857AD}" presName="node" presStyleLbl="node1" presStyleIdx="4" presStyleCnt="6">
        <dgm:presLayoutVars>
          <dgm:bulletEnabled val="1"/>
        </dgm:presLayoutVars>
      </dgm:prSet>
      <dgm:spPr/>
      <dgm:t>
        <a:bodyPr/>
        <a:lstStyle/>
        <a:p>
          <a:endParaRPr lang="zh-CN" altLang="en-US"/>
        </a:p>
      </dgm:t>
    </dgm:pt>
    <dgm:pt modelId="{74271918-08D8-4383-B90A-1464BC8C5A73}" type="pres">
      <dgm:prSet presAssocID="{8945D3B0-4CA1-4750-A233-95B0DB2A182B}" presName="sibTrans" presStyleLbl="sibTrans1D1" presStyleIdx="4" presStyleCnt="5"/>
      <dgm:spPr/>
      <dgm:t>
        <a:bodyPr/>
        <a:lstStyle/>
        <a:p>
          <a:endParaRPr lang="zh-CN" altLang="en-US"/>
        </a:p>
      </dgm:t>
    </dgm:pt>
    <dgm:pt modelId="{9E562E6F-80B7-4C27-8F90-E42C0D8DC2A5}" type="pres">
      <dgm:prSet presAssocID="{8945D3B0-4CA1-4750-A233-95B0DB2A182B}" presName="connectorText" presStyleLbl="sibTrans1D1" presStyleIdx="4" presStyleCnt="5"/>
      <dgm:spPr/>
      <dgm:t>
        <a:bodyPr/>
        <a:lstStyle/>
        <a:p>
          <a:endParaRPr lang="zh-CN" altLang="en-US"/>
        </a:p>
      </dgm:t>
    </dgm:pt>
    <dgm:pt modelId="{BFED79F2-73D3-4AB8-95DD-45928B520B01}" type="pres">
      <dgm:prSet presAssocID="{E7526A37-1914-4CA0-8EB0-838E5F751768}" presName="node" presStyleLbl="node1" presStyleIdx="5" presStyleCnt="6">
        <dgm:presLayoutVars>
          <dgm:bulletEnabled val="1"/>
        </dgm:presLayoutVars>
      </dgm:prSet>
      <dgm:spPr/>
      <dgm:t>
        <a:bodyPr/>
        <a:lstStyle/>
        <a:p>
          <a:endParaRPr lang="zh-CN" altLang="en-US"/>
        </a:p>
      </dgm:t>
    </dgm:pt>
  </dgm:ptLst>
  <dgm:cxnLst>
    <dgm:cxn modelId="{9BCD1C31-8ACC-4ADC-A555-3650F5A2EC47}" srcId="{52DF5538-95D2-478A-BCB1-2FB4081348B2}" destId="{9EADA16C-FE39-4B0C-A75B-5115B5E9023C}" srcOrd="0" destOrd="0" parTransId="{17337C56-3432-415C-AA84-88CD8A18AC5E}" sibTransId="{FD58E8AB-1296-4988-BBA3-2573DBBED9F9}"/>
    <dgm:cxn modelId="{809E86BF-3750-4295-8868-0AC6FF6F81E6}" type="presOf" srcId="{91AC8932-9234-4341-9CAE-249C1AC95178}" destId="{AF3E67B9-D174-4F17-897A-68A0DB51A1E1}" srcOrd="1" destOrd="0" presId="urn:microsoft.com/office/officeart/2005/8/layout/bProcess3#5"/>
    <dgm:cxn modelId="{6FC2559E-864F-4EAE-9668-66E32DE64EDA}" type="presOf" srcId="{52DF5538-95D2-478A-BCB1-2FB4081348B2}" destId="{48FB60E0-C7C2-4338-9A57-EEBEBED74AA2}" srcOrd="0" destOrd="0" presId="urn:microsoft.com/office/officeart/2005/8/layout/bProcess3#5"/>
    <dgm:cxn modelId="{06760643-5F66-484B-9EF3-335C0DF01A9E}" type="presOf" srcId="{8945D3B0-4CA1-4750-A233-95B0DB2A182B}" destId="{74271918-08D8-4383-B90A-1464BC8C5A73}" srcOrd="0" destOrd="0" presId="urn:microsoft.com/office/officeart/2005/8/layout/bProcess3#5"/>
    <dgm:cxn modelId="{29A0B463-2ED7-453C-AF9E-87CE8A8A8D0F}" type="presOf" srcId="{DEA5CE23-38DE-4CD8-8563-549231644B6D}" destId="{D1479B0B-5E18-4F47-9933-37D205AB633B}" srcOrd="0" destOrd="0" presId="urn:microsoft.com/office/officeart/2005/8/layout/bProcess3#5"/>
    <dgm:cxn modelId="{317B65C6-5E9D-4EB8-AF83-A0995D256CDE}" type="presOf" srcId="{AABECD44-600A-4739-AC87-C97009F0EDE4}" destId="{390C6255-6D81-43B7-A19F-3D6B1243687E}" srcOrd="1" destOrd="0" presId="urn:microsoft.com/office/officeart/2005/8/layout/bProcess3#5"/>
    <dgm:cxn modelId="{B2A3E983-22B2-4609-8854-3B9B94E0981A}" srcId="{52DF5538-95D2-478A-BCB1-2FB4081348B2}" destId="{E7526A37-1914-4CA0-8EB0-838E5F751768}" srcOrd="5" destOrd="0" parTransId="{158A560E-E1F9-437F-B1A8-0A9C01D8D87A}" sibTransId="{B732715C-67D8-4363-856F-40AB7DE93378}"/>
    <dgm:cxn modelId="{3C7254A0-8443-4666-A476-F088706889DA}" type="presOf" srcId="{8945D3B0-4CA1-4750-A233-95B0DB2A182B}" destId="{9E562E6F-80B7-4C27-8F90-E42C0D8DC2A5}" srcOrd="1" destOrd="0" presId="urn:microsoft.com/office/officeart/2005/8/layout/bProcess3#5"/>
    <dgm:cxn modelId="{967DC272-D016-4DB2-B54A-4FC6E6CFAF20}" srcId="{52DF5538-95D2-478A-BCB1-2FB4081348B2}" destId="{BD075F6C-157C-463E-92C8-6C92EAEA96D4}" srcOrd="2" destOrd="0" parTransId="{97474C9D-53C7-4FAC-AC27-A11BD06C35A8}" sibTransId="{91AC8932-9234-4341-9CAE-249C1AC95178}"/>
    <dgm:cxn modelId="{7C87F663-D510-4402-814F-D289ADC22C0F}" srcId="{52DF5538-95D2-478A-BCB1-2FB4081348B2}" destId="{DEA5CE23-38DE-4CD8-8563-549231644B6D}" srcOrd="3" destOrd="0" parTransId="{386B455C-45E3-4C9B-B245-FA5F6F197FFF}" sibTransId="{6F6FBAB9-5CE3-4D4C-90F4-AE1F15151F70}"/>
    <dgm:cxn modelId="{7CACE080-D8D7-4248-AB40-472081766770}" type="presOf" srcId="{9EADA16C-FE39-4B0C-A75B-5115B5E9023C}" destId="{DF64CDC1-FD70-47F8-8E59-9CBAD375BD38}" srcOrd="0" destOrd="0" presId="urn:microsoft.com/office/officeart/2005/8/layout/bProcess3#5"/>
    <dgm:cxn modelId="{76B5D313-0BD7-4B0F-8B3F-3FBB096242B5}" type="presOf" srcId="{84517EC1-14D7-4146-9CFD-D0D793291512}" destId="{AD88872F-46CA-45D2-B3D2-143F53C365FC}" srcOrd="0" destOrd="0" presId="urn:microsoft.com/office/officeart/2005/8/layout/bProcess3#5"/>
    <dgm:cxn modelId="{1B8FA4FE-BD97-4512-BC3C-E553D0378EB5}" type="presOf" srcId="{FD58E8AB-1296-4988-BBA3-2573DBBED9F9}" destId="{66F37D52-8FF2-4901-8E08-54DB18EE8EE8}" srcOrd="1" destOrd="0" presId="urn:microsoft.com/office/officeart/2005/8/layout/bProcess3#5"/>
    <dgm:cxn modelId="{6FBA8D14-E3F5-4369-BF75-154A1167CB44}" type="presOf" srcId="{FD58E8AB-1296-4988-BBA3-2573DBBED9F9}" destId="{FD67D1FA-0915-4937-801C-7E86AAC09E6E}" srcOrd="0" destOrd="0" presId="urn:microsoft.com/office/officeart/2005/8/layout/bProcess3#5"/>
    <dgm:cxn modelId="{A761C8FF-A7BE-4393-9D11-CB031F2E6A29}" type="presOf" srcId="{E7526A37-1914-4CA0-8EB0-838E5F751768}" destId="{BFED79F2-73D3-4AB8-95DD-45928B520B01}" srcOrd="0" destOrd="0" presId="urn:microsoft.com/office/officeart/2005/8/layout/bProcess3#5"/>
    <dgm:cxn modelId="{85D37D16-0E9A-4FE7-9EEC-520D8C21163D}" type="presOf" srcId="{AABECD44-600A-4739-AC87-C97009F0EDE4}" destId="{52429AE2-4986-440D-981B-4D5EFDB547A5}" srcOrd="0" destOrd="0" presId="urn:microsoft.com/office/officeart/2005/8/layout/bProcess3#5"/>
    <dgm:cxn modelId="{66358DB8-484B-49DA-8C4C-4F2B1C4B84BB}" type="presOf" srcId="{6F6FBAB9-5CE3-4D4C-90F4-AE1F15151F70}" destId="{E37CA49E-5E6C-434D-9EA8-798A2656E03C}" srcOrd="1" destOrd="0" presId="urn:microsoft.com/office/officeart/2005/8/layout/bProcess3#5"/>
    <dgm:cxn modelId="{F7E51FF8-81AA-4941-A676-291B95CEE43E}" srcId="{52DF5538-95D2-478A-BCB1-2FB4081348B2}" destId="{84517EC1-14D7-4146-9CFD-D0D793291512}" srcOrd="1" destOrd="0" parTransId="{A3D5AFAB-5D4E-4A87-972E-D1D11644EB6B}" sibTransId="{AABECD44-600A-4739-AC87-C97009F0EDE4}"/>
    <dgm:cxn modelId="{D062F575-F204-444F-BEC4-C8EB169E351E}" type="presOf" srcId="{9FD667D2-8543-4665-92D4-5FD53C8857AD}" destId="{4A7991B6-0B13-4763-9D93-7C7E637A75F3}" srcOrd="0" destOrd="0" presId="urn:microsoft.com/office/officeart/2005/8/layout/bProcess3#5"/>
    <dgm:cxn modelId="{BC91A6AA-CD6F-4D47-B8F4-4AA16D8CEA7F}" type="presOf" srcId="{6F6FBAB9-5CE3-4D4C-90F4-AE1F15151F70}" destId="{5C6A4726-7A62-4BE6-947B-F14C3ECF29ED}" srcOrd="0" destOrd="0" presId="urn:microsoft.com/office/officeart/2005/8/layout/bProcess3#5"/>
    <dgm:cxn modelId="{29C58E4B-3003-4BA1-85D4-29C7D81A6B9C}" srcId="{52DF5538-95D2-478A-BCB1-2FB4081348B2}" destId="{9FD667D2-8543-4665-92D4-5FD53C8857AD}" srcOrd="4" destOrd="0" parTransId="{D0688E24-7E63-4EF4-AF9F-929E24C1394B}" sibTransId="{8945D3B0-4CA1-4750-A233-95B0DB2A182B}"/>
    <dgm:cxn modelId="{E114CEEA-6033-4EB3-BC53-1B487BA93769}" type="presOf" srcId="{BD075F6C-157C-463E-92C8-6C92EAEA96D4}" destId="{101F2CA2-5834-41BF-8FE8-926C5340BA46}" srcOrd="0" destOrd="0" presId="urn:microsoft.com/office/officeart/2005/8/layout/bProcess3#5"/>
    <dgm:cxn modelId="{8927A515-B45C-423E-B660-60C2D0B2B3C1}" type="presOf" srcId="{91AC8932-9234-4341-9CAE-249C1AC95178}" destId="{62CE1489-865C-4784-86D3-4DA5E0A3C27B}" srcOrd="0" destOrd="0" presId="urn:microsoft.com/office/officeart/2005/8/layout/bProcess3#5"/>
    <dgm:cxn modelId="{A65D7038-672D-4B43-B59C-EE9BBAECD077}" type="presParOf" srcId="{48FB60E0-C7C2-4338-9A57-EEBEBED74AA2}" destId="{DF64CDC1-FD70-47F8-8E59-9CBAD375BD38}" srcOrd="0" destOrd="0" presId="urn:microsoft.com/office/officeart/2005/8/layout/bProcess3#5"/>
    <dgm:cxn modelId="{AF1CE187-D3E1-47C0-8656-25F9017E6131}" type="presParOf" srcId="{48FB60E0-C7C2-4338-9A57-EEBEBED74AA2}" destId="{FD67D1FA-0915-4937-801C-7E86AAC09E6E}" srcOrd="1" destOrd="0" presId="urn:microsoft.com/office/officeart/2005/8/layout/bProcess3#5"/>
    <dgm:cxn modelId="{C6F78326-89B9-493C-B248-F2FAB516DD16}" type="presParOf" srcId="{FD67D1FA-0915-4937-801C-7E86AAC09E6E}" destId="{66F37D52-8FF2-4901-8E08-54DB18EE8EE8}" srcOrd="0" destOrd="0" presId="urn:microsoft.com/office/officeart/2005/8/layout/bProcess3#5"/>
    <dgm:cxn modelId="{85495F09-D086-4252-B914-41789F4920A0}" type="presParOf" srcId="{48FB60E0-C7C2-4338-9A57-EEBEBED74AA2}" destId="{AD88872F-46CA-45D2-B3D2-143F53C365FC}" srcOrd="2" destOrd="0" presId="urn:microsoft.com/office/officeart/2005/8/layout/bProcess3#5"/>
    <dgm:cxn modelId="{201990AF-E249-4D9F-B853-138CBFF1C8B6}" type="presParOf" srcId="{48FB60E0-C7C2-4338-9A57-EEBEBED74AA2}" destId="{52429AE2-4986-440D-981B-4D5EFDB547A5}" srcOrd="3" destOrd="0" presId="urn:microsoft.com/office/officeart/2005/8/layout/bProcess3#5"/>
    <dgm:cxn modelId="{1AF5CA97-8FE0-42E7-8809-D234CC750AE5}" type="presParOf" srcId="{52429AE2-4986-440D-981B-4D5EFDB547A5}" destId="{390C6255-6D81-43B7-A19F-3D6B1243687E}" srcOrd="0" destOrd="0" presId="urn:microsoft.com/office/officeart/2005/8/layout/bProcess3#5"/>
    <dgm:cxn modelId="{EE340CEB-8C4E-4384-9E53-A925BCCD6E80}" type="presParOf" srcId="{48FB60E0-C7C2-4338-9A57-EEBEBED74AA2}" destId="{101F2CA2-5834-41BF-8FE8-926C5340BA46}" srcOrd="4" destOrd="0" presId="urn:microsoft.com/office/officeart/2005/8/layout/bProcess3#5"/>
    <dgm:cxn modelId="{D119C162-3C18-404D-9479-2F2BF2C9CFBC}" type="presParOf" srcId="{48FB60E0-C7C2-4338-9A57-EEBEBED74AA2}" destId="{62CE1489-865C-4784-86D3-4DA5E0A3C27B}" srcOrd="5" destOrd="0" presId="urn:microsoft.com/office/officeart/2005/8/layout/bProcess3#5"/>
    <dgm:cxn modelId="{6BB95E0A-5E4A-42E7-9D9B-461A472A315E}" type="presParOf" srcId="{62CE1489-865C-4784-86D3-4DA5E0A3C27B}" destId="{AF3E67B9-D174-4F17-897A-68A0DB51A1E1}" srcOrd="0" destOrd="0" presId="urn:microsoft.com/office/officeart/2005/8/layout/bProcess3#5"/>
    <dgm:cxn modelId="{9EA174FA-8D17-4D86-8AF1-AE3138CC4485}" type="presParOf" srcId="{48FB60E0-C7C2-4338-9A57-EEBEBED74AA2}" destId="{D1479B0B-5E18-4F47-9933-37D205AB633B}" srcOrd="6" destOrd="0" presId="urn:microsoft.com/office/officeart/2005/8/layout/bProcess3#5"/>
    <dgm:cxn modelId="{396F8A9E-D26B-45A5-AF70-A2FB34AE4E14}" type="presParOf" srcId="{48FB60E0-C7C2-4338-9A57-EEBEBED74AA2}" destId="{5C6A4726-7A62-4BE6-947B-F14C3ECF29ED}" srcOrd="7" destOrd="0" presId="urn:microsoft.com/office/officeart/2005/8/layout/bProcess3#5"/>
    <dgm:cxn modelId="{1A86E9E3-55CE-40F3-8DAF-6BFA281FD73C}" type="presParOf" srcId="{5C6A4726-7A62-4BE6-947B-F14C3ECF29ED}" destId="{E37CA49E-5E6C-434D-9EA8-798A2656E03C}" srcOrd="0" destOrd="0" presId="urn:microsoft.com/office/officeart/2005/8/layout/bProcess3#5"/>
    <dgm:cxn modelId="{45DB891B-209E-424E-B084-F8919ED96924}" type="presParOf" srcId="{48FB60E0-C7C2-4338-9A57-EEBEBED74AA2}" destId="{4A7991B6-0B13-4763-9D93-7C7E637A75F3}" srcOrd="8" destOrd="0" presId="urn:microsoft.com/office/officeart/2005/8/layout/bProcess3#5"/>
    <dgm:cxn modelId="{F7A24248-8AF1-4468-BAB7-5C489AE6B408}" type="presParOf" srcId="{48FB60E0-C7C2-4338-9A57-EEBEBED74AA2}" destId="{74271918-08D8-4383-B90A-1464BC8C5A73}" srcOrd="9" destOrd="0" presId="urn:microsoft.com/office/officeart/2005/8/layout/bProcess3#5"/>
    <dgm:cxn modelId="{07874C9B-5137-424D-970C-F45F9959085D}" type="presParOf" srcId="{74271918-08D8-4383-B90A-1464BC8C5A73}" destId="{9E562E6F-80B7-4C27-8F90-E42C0D8DC2A5}" srcOrd="0" destOrd="0" presId="urn:microsoft.com/office/officeart/2005/8/layout/bProcess3#5"/>
    <dgm:cxn modelId="{0148EDB0-81E8-4930-B210-EEAEBB227EE7}" type="presParOf" srcId="{48FB60E0-C7C2-4338-9A57-EEBEBED74AA2}" destId="{BFED79F2-73D3-4AB8-95DD-45928B520B01}" srcOrd="10" destOrd="0" presId="urn:microsoft.com/office/officeart/2005/8/layout/bProcess3#5"/>
  </dgm:cxnLst>
  <dgm:bg/>
  <dgm:whole>
    <a:ln w="28575">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56430" cy="3047999"/>
        <a:chOff x="0" y="0"/>
        <a:chExt cx="6056430" cy="3047999"/>
      </a:xfrm>
    </dsp:grpSpPr>
    <dsp:sp modelId="{FD67D1FA-0915-4937-801C-7E86AAC09E6E}">
      <dsp:nvSpPr>
        <dsp:cNvPr id="4" name="任意多边形 3"/>
        <dsp:cNvSpPr/>
      </dsp:nvSpPr>
      <dsp:spPr bwMode="white">
        <a:xfrm>
          <a:off x="1757488" y="799579"/>
          <a:ext cx="401978" cy="0"/>
        </a:xfrm>
        <a:custGeom>
          <a:avLst/>
          <a:gdLst/>
          <a:ahLst/>
          <a:cxnLst/>
          <a:pathLst>
            <a:path w="633">
              <a:moveTo>
                <a:pt x="0" y="0"/>
              </a:moveTo>
              <a:lnTo>
                <a:pt x="633" y="0"/>
              </a:lnTo>
            </a:path>
          </a:pathLst>
        </a:custGeom>
        <a:ln w="28575">
          <a:solidFill>
            <a:srgbClr val="C00000"/>
          </a:solidFill>
          <a:tailEnd type="arrow" w="lg" len="med"/>
        </a:ln>
      </dsp:spPr>
      <dsp:style>
        <a:lnRef idx="3">
          <a:schemeClr val="accent1"/>
        </a:lnRef>
        <a:fillRef idx="0">
          <a:schemeClr val="accent1"/>
        </a:fillRef>
        <a:effectRef idx="2">
          <a:schemeClr val="accent1"/>
        </a:effectRef>
        <a:fontRef idx="minor">
          <a:schemeClr val="tx1"/>
        </a:fontRef>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ts val="0"/>
            </a:spcBef>
            <a:spcAft>
              <a:spcPts val="0"/>
            </a:spcAft>
          </a:pPr>
          <a:endParaRPr lang="zh-CN" altLang="en-US" b="1">
            <a:solidFill>
              <a:schemeClr val="tx1"/>
            </a:solidFill>
            <a:latin typeface="+mn-ea"/>
            <a:ea typeface="+mn-ea"/>
          </a:endParaRPr>
        </a:p>
      </dsp:txBody>
      <dsp:txXfrm>
        <a:off x="1757488" y="799579"/>
        <a:ext cx="401978" cy="0"/>
      </dsp:txXfrm>
    </dsp:sp>
    <dsp:sp modelId="{DF64CDC1-FD70-47F8-8E59-9CBAD375BD38}">
      <dsp:nvSpPr>
        <dsp:cNvPr id="3" name="矩形 2"/>
        <dsp:cNvSpPr/>
      </dsp:nvSpPr>
      <dsp:spPr bwMode="white">
        <a:xfrm>
          <a:off x="9759" y="275260"/>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ts val="0"/>
            </a:spcBef>
            <a:spcAft>
              <a:spcPts val="0"/>
            </a:spcAft>
          </a:pPr>
          <a:r>
            <a:rPr lang="zh-CN" altLang="en-US" sz="1800" b="1" kern="1200" dirty="0">
              <a:solidFill>
                <a:schemeClr val="tx1"/>
              </a:solidFill>
              <a:latin typeface="微软雅黑" panose="020B0503020204020204" pitchFamily="34" charset="-122"/>
              <a:ea typeface="微软雅黑" panose="020B0503020204020204" pitchFamily="34" charset="-122"/>
              <a:cs typeface="+mn-cs"/>
            </a:rPr>
            <a:t>评估现场环境做好自我防护</a:t>
          </a:r>
          <a:endParaRPr>
            <a:solidFill>
              <a:schemeClr val="dk1"/>
            </a:solidFill>
          </a:endParaRPr>
        </a:p>
      </dsp:txBody>
      <dsp:txXfrm>
        <a:off x="9759" y="275260"/>
        <a:ext cx="1747730" cy="1048638"/>
      </dsp:txXfrm>
    </dsp:sp>
    <dsp:sp modelId="{52429AE2-4986-440D-981B-4D5EFDB547A5}">
      <dsp:nvSpPr>
        <dsp:cNvPr id="6" name="任意多边形 5"/>
        <dsp:cNvSpPr/>
      </dsp:nvSpPr>
      <dsp:spPr bwMode="white">
        <a:xfrm>
          <a:off x="3907196" y="799579"/>
          <a:ext cx="401978" cy="0"/>
        </a:xfrm>
        <a:custGeom>
          <a:avLst/>
          <a:gdLst/>
          <a:ahLst/>
          <a:cxnLst/>
          <a:pathLst>
            <a:path w="633">
              <a:moveTo>
                <a:pt x="0" y="0"/>
              </a:moveTo>
              <a:lnTo>
                <a:pt x="633" y="0"/>
              </a:lnTo>
            </a:path>
          </a:pathLst>
        </a:custGeom>
        <a:ln w="28575">
          <a:solidFill>
            <a:srgbClr val="C00000"/>
          </a:solidFill>
          <a:tailEnd type="arrow" w="lg" len="med"/>
        </a:ln>
      </dsp:spPr>
      <dsp:style>
        <a:lnRef idx="3">
          <a:schemeClr val="accent1"/>
        </a:lnRef>
        <a:fillRef idx="0">
          <a:schemeClr val="accent1"/>
        </a:fillRef>
        <a:effectRef idx="2">
          <a:schemeClr val="accent1"/>
        </a:effectRef>
        <a:fontRef idx="minor">
          <a:schemeClr val="tx1"/>
        </a:fontRef>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ts val="0"/>
            </a:spcBef>
            <a:spcAft>
              <a:spcPts val="0"/>
            </a:spcAft>
          </a:pPr>
          <a:endParaRPr lang="zh-CN" altLang="en-US" b="1">
            <a:solidFill>
              <a:schemeClr val="tx1"/>
            </a:solidFill>
            <a:latin typeface="+mn-ea"/>
            <a:ea typeface="+mn-ea"/>
          </a:endParaRPr>
        </a:p>
      </dsp:txBody>
      <dsp:txXfrm>
        <a:off x="3907196" y="799579"/>
        <a:ext cx="401978" cy="0"/>
      </dsp:txXfrm>
    </dsp:sp>
    <dsp:sp modelId="{AD88872F-46CA-45D2-B3D2-143F53C365FC}">
      <dsp:nvSpPr>
        <dsp:cNvPr id="5" name="矩形 4"/>
        <dsp:cNvSpPr/>
      </dsp:nvSpPr>
      <dsp:spPr bwMode="white">
        <a:xfrm>
          <a:off x="2159466" y="275260"/>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判断意识</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检查呼吸</a:t>
          </a:r>
          <a:endParaRPr>
            <a:solidFill>
              <a:schemeClr val="dk1"/>
            </a:solidFill>
          </a:endParaRPr>
        </a:p>
      </dsp:txBody>
      <dsp:txXfrm>
        <a:off x="2159466" y="275260"/>
        <a:ext cx="1747730" cy="1048638"/>
      </dsp:txXfrm>
    </dsp:sp>
    <dsp:sp modelId="{62CE1489-865C-4784-86D3-4DA5E0A3C27B}">
      <dsp:nvSpPr>
        <dsp:cNvPr id="8" name="任意多边形 7"/>
        <dsp:cNvSpPr/>
      </dsp:nvSpPr>
      <dsp:spPr bwMode="white">
        <a:xfrm>
          <a:off x="883624" y="1323898"/>
          <a:ext cx="4299415" cy="400203"/>
        </a:xfrm>
        <a:custGeom>
          <a:avLst/>
          <a:gdLst/>
          <a:ahLst/>
          <a:cxnLst/>
          <a:pathLst>
            <a:path w="6771" h="630">
              <a:moveTo>
                <a:pt x="6771" y="0"/>
              </a:moveTo>
              <a:lnTo>
                <a:pt x="6771" y="315"/>
              </a:lnTo>
              <a:lnTo>
                <a:pt x="0" y="315"/>
              </a:lnTo>
              <a:lnTo>
                <a:pt x="0" y="630"/>
              </a:lnTo>
            </a:path>
          </a:pathLst>
        </a:custGeom>
        <a:ln w="28575">
          <a:solidFill>
            <a:srgbClr val="C00000"/>
          </a:solidFill>
          <a:tailEnd type="arrow" w="lg" len="med"/>
        </a:ln>
      </dsp:spPr>
      <dsp:style>
        <a:lnRef idx="3">
          <a:schemeClr val="accent1"/>
        </a:lnRef>
        <a:fillRef idx="0">
          <a:schemeClr val="accent1"/>
        </a:fillRef>
        <a:effectRef idx="2">
          <a:schemeClr val="accent1"/>
        </a:effectRef>
        <a:fontRef idx="minor">
          <a:schemeClr val="tx1"/>
        </a:fontRef>
      </dsp:style>
      <dsp:txBody>
        <a:bodyPr lIns="12700" tIns="0" rIns="12700" bIns="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ts val="0"/>
            </a:spcBef>
            <a:spcAft>
              <a:spcPts val="0"/>
            </a:spcAft>
          </a:pPr>
          <a:endParaRPr lang="zh-CN" altLang="en-US" b="1">
            <a:solidFill>
              <a:schemeClr val="tx1"/>
            </a:solidFill>
            <a:latin typeface="+mn-ea"/>
            <a:ea typeface="+mn-ea"/>
          </a:endParaRPr>
        </a:p>
      </dsp:txBody>
      <dsp:txXfrm>
        <a:off x="883624" y="1323898"/>
        <a:ext cx="4299415" cy="400203"/>
      </dsp:txXfrm>
    </dsp:sp>
    <dsp:sp modelId="{101F2CA2-5834-41BF-8FE8-926C5340BA46}">
      <dsp:nvSpPr>
        <dsp:cNvPr id="7" name="矩形 6"/>
        <dsp:cNvSpPr/>
      </dsp:nvSpPr>
      <dsp:spPr bwMode="white">
        <a:xfrm>
          <a:off x="4309174" y="275260"/>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迅速呼救</a:t>
          </a:r>
          <a:endParaRPr>
            <a:solidFill>
              <a:schemeClr val="dk1"/>
            </a:solidFill>
          </a:endParaRPr>
        </a:p>
      </dsp:txBody>
      <dsp:txXfrm>
        <a:off x="4309174" y="275260"/>
        <a:ext cx="1747730" cy="1048638"/>
      </dsp:txXfrm>
    </dsp:sp>
    <dsp:sp modelId="{5C6A4726-7A62-4BE6-947B-F14C3ECF29ED}">
      <dsp:nvSpPr>
        <dsp:cNvPr id="10" name="任意多边形 9"/>
        <dsp:cNvSpPr/>
      </dsp:nvSpPr>
      <dsp:spPr bwMode="white">
        <a:xfrm>
          <a:off x="1757488" y="2248420"/>
          <a:ext cx="401978" cy="0"/>
        </a:xfrm>
        <a:custGeom>
          <a:avLst/>
          <a:gdLst/>
          <a:ahLst/>
          <a:cxnLst/>
          <a:pathLst>
            <a:path w="633">
              <a:moveTo>
                <a:pt x="0" y="0"/>
              </a:moveTo>
              <a:lnTo>
                <a:pt x="633" y="0"/>
              </a:lnTo>
            </a:path>
          </a:pathLst>
        </a:custGeom>
        <a:ln w="28575">
          <a:solidFill>
            <a:srgbClr val="C00000"/>
          </a:solidFill>
          <a:tailEnd type="arrow" w="lg" len="med"/>
        </a:ln>
      </dsp:spPr>
      <dsp:style>
        <a:lnRef idx="3">
          <a:schemeClr val="accent1"/>
        </a:lnRef>
        <a:fillRef idx="0">
          <a:schemeClr val="accent1"/>
        </a:fillRef>
        <a:effectRef idx="2">
          <a:schemeClr val="accent1"/>
        </a:effectRef>
        <a:fontRef idx="minor">
          <a:schemeClr val="tx1"/>
        </a:fontRef>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ts val="0"/>
            </a:spcBef>
            <a:spcAft>
              <a:spcPts val="0"/>
            </a:spcAft>
          </a:pPr>
          <a:endParaRPr lang="zh-CN" altLang="en-US" b="1">
            <a:solidFill>
              <a:schemeClr val="tx1"/>
            </a:solidFill>
            <a:latin typeface="+mn-ea"/>
            <a:ea typeface="+mn-ea"/>
          </a:endParaRPr>
        </a:p>
      </dsp:txBody>
      <dsp:txXfrm>
        <a:off x="1757488" y="2248420"/>
        <a:ext cx="401978" cy="0"/>
      </dsp:txXfrm>
    </dsp:sp>
    <dsp:sp modelId="{D1479B0B-5E18-4F47-9933-37D205AB633B}">
      <dsp:nvSpPr>
        <dsp:cNvPr id="9" name="矩形 8"/>
        <dsp:cNvSpPr/>
      </dsp:nvSpPr>
      <dsp:spPr bwMode="white">
        <a:xfrm>
          <a:off x="9759" y="1724101"/>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胸外按压</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C</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sp:txBody>
      <dsp:txXfrm>
        <a:off x="9759" y="1724101"/>
        <a:ext cx="1747730" cy="1048638"/>
      </dsp:txXfrm>
    </dsp:sp>
    <dsp:sp modelId="{74271918-08D8-4383-B90A-1464BC8C5A73}">
      <dsp:nvSpPr>
        <dsp:cNvPr id="12" name="任意多边形 11"/>
        <dsp:cNvSpPr/>
      </dsp:nvSpPr>
      <dsp:spPr bwMode="white">
        <a:xfrm>
          <a:off x="3907196" y="2248420"/>
          <a:ext cx="401978" cy="0"/>
        </a:xfrm>
        <a:custGeom>
          <a:avLst/>
          <a:gdLst/>
          <a:ahLst/>
          <a:cxnLst/>
          <a:pathLst>
            <a:path w="633">
              <a:moveTo>
                <a:pt x="0" y="0"/>
              </a:moveTo>
              <a:lnTo>
                <a:pt x="633" y="0"/>
              </a:lnTo>
            </a:path>
          </a:pathLst>
        </a:custGeom>
        <a:ln w="28575">
          <a:solidFill>
            <a:srgbClr val="C00000"/>
          </a:solidFill>
          <a:tailEnd type="arrow" w="lg" len="med"/>
        </a:ln>
      </dsp:spPr>
      <dsp:style>
        <a:lnRef idx="3">
          <a:schemeClr val="accent1"/>
        </a:lnRef>
        <a:fillRef idx="0">
          <a:schemeClr val="accent1"/>
        </a:fillRef>
        <a:effectRef idx="2">
          <a:schemeClr val="accent1"/>
        </a:effectRef>
        <a:fontRef idx="minor">
          <a:schemeClr val="tx1"/>
        </a:fontRef>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ts val="0"/>
            </a:spcBef>
            <a:spcAft>
              <a:spcPts val="0"/>
            </a:spcAft>
          </a:pPr>
          <a:endParaRPr lang="zh-CN" altLang="en-US" b="1">
            <a:solidFill>
              <a:schemeClr val="tx1"/>
            </a:solidFill>
            <a:latin typeface="+mn-ea"/>
            <a:ea typeface="+mn-ea"/>
          </a:endParaRPr>
        </a:p>
      </dsp:txBody>
      <dsp:txXfrm>
        <a:off x="3907196" y="2248420"/>
        <a:ext cx="401978" cy="0"/>
      </dsp:txXfrm>
    </dsp:sp>
    <dsp:sp modelId="{4A7991B6-0B13-4763-9D93-7C7E637A75F3}">
      <dsp:nvSpPr>
        <dsp:cNvPr id="11" name="矩形 10"/>
        <dsp:cNvSpPr/>
      </dsp:nvSpPr>
      <dsp:spPr bwMode="white">
        <a:xfrm>
          <a:off x="2159466" y="1724101"/>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开放气道</a:t>
          </a:r>
          <a:endPar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a:p>
          <a:pPr marL="0" lvl="0" indent="0" algn="ctr" defTabSz="800100">
            <a:lnSpc>
              <a:spcPct val="90000"/>
            </a:lnSpc>
            <a:spcBef>
              <a:spcPct val="0"/>
            </a:spcBef>
            <a:spcAft>
              <a:spcPts val="0"/>
            </a:spcAft>
            <a:buNone/>
          </a:pP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A</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sp:txBody>
      <dsp:txXfrm>
        <a:off x="2159466" y="1724101"/>
        <a:ext cx="1747730" cy="1048638"/>
      </dsp:txXfrm>
    </dsp:sp>
    <dsp:sp modelId="{BFED79F2-73D3-4AB8-95DD-45928B520B01}">
      <dsp:nvSpPr>
        <dsp:cNvPr id="13" name="矩形 12"/>
        <dsp:cNvSpPr/>
      </dsp:nvSpPr>
      <dsp:spPr bwMode="white">
        <a:xfrm>
          <a:off x="4309174" y="1724101"/>
          <a:ext cx="1747730" cy="1048638"/>
        </a:xfrm>
        <a:prstGeom prst="rect">
          <a:avLst/>
        </a:prstGeom>
        <a:ln w="28575">
          <a:solidFill>
            <a:srgbClr val="C00000"/>
          </a:solidFill>
        </a:ln>
      </dsp:spPr>
      <dsp:style>
        <a:lnRef idx="3">
          <a:schemeClr val="accent1">
            <a:shade val="80000"/>
          </a:schemeClr>
        </a:lnRef>
        <a:fillRef idx="1">
          <a:schemeClr val="lt1"/>
        </a:fillRef>
        <a:effectRef idx="1">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indent="0" algn="ctr" defTabSz="800100">
            <a:lnSpc>
              <a:spcPct val="90000"/>
            </a:lnSpc>
            <a:spcBef>
              <a:spcPct val="0"/>
            </a:spcBef>
            <a:spcAft>
              <a:spcPts val="0"/>
            </a:spcAft>
            <a:buNone/>
          </a:pPr>
          <a:r>
            <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rPr>
            <a:t>人工呼吸</a:t>
          </a:r>
          <a:b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br>
          <a:r>
            <a:rPr lang="en-US" altLang="zh-CN" sz="1800" b="1" kern="1200" dirty="0">
              <a:solidFill>
                <a:schemeClr val="tx1"/>
              </a:solidFill>
              <a:latin typeface="微软雅黑" panose="020B0503020204020204" pitchFamily="34" charset="-122"/>
              <a:ea typeface="微软雅黑" panose="020B0503020204020204" pitchFamily="34" charset="-122"/>
              <a:cs typeface="Arial" panose="020B0604020202020204"/>
            </a:rPr>
            <a:t>B</a:t>
          </a:r>
          <a:endParaRPr lang="zh-CN" altLang="en-US" sz="1800" b="1" kern="1200" dirty="0">
            <a:solidFill>
              <a:schemeClr val="tx1"/>
            </a:solidFill>
            <a:latin typeface="微软雅黑" panose="020B0503020204020204" pitchFamily="34" charset="-122"/>
            <a:ea typeface="微软雅黑" panose="020B0503020204020204" pitchFamily="34" charset="-122"/>
            <a:cs typeface="Arial" panose="020B0604020202020204"/>
          </a:endParaRPr>
        </a:p>
      </dsp:txBody>
      <dsp:txXfrm>
        <a:off x="4309174" y="1724101"/>
        <a:ext cx="1747730" cy="104863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5">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bkpt" val="endCnv"/>
          <dgm:param type="contDir" val="sameDir"/>
          <dgm:param type="grDir" val="tL"/>
          <dgm:param type="flowDir" val="row"/>
        </dgm:alg>
      </dgm:if>
      <dgm:else name="Name3">
        <dgm:alg type="snake">
          <dgm:param type="bkpt" val="endCnv"/>
          <dgm:param type="contDir" val="sameDir"/>
          <dgm:param type="grDir" val="tR"/>
          <dgm:param type="flowDir" val="row"/>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dim" val="1D"/>
                <dgm:param type="connRout" val="bend"/>
                <dgm:param type="begPts" val="midR bCtr"/>
                <dgm:param type="endPts" val="midL tCtr"/>
              </dgm:alg>
            </dgm:if>
            <dgm:else name="Name6">
              <dgm:alg type="conn">
                <dgm:param type="dim" val="1D"/>
                <dgm:param type="connRout" val="ben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5623698" y="0"/>
            <a:ext cx="4302231" cy="339884"/>
          </a:xfrm>
          <a:prstGeom prst="rect">
            <a:avLst/>
          </a:prstGeom>
        </p:spPr>
        <p:txBody>
          <a:bodyPr vert="horz" lIns="91440" tIns="45720" rIns="91440" bIns="45720" rtlCol="0"/>
          <a:lstStyle>
            <a:lvl1pPr algn="r">
              <a:defRPr sz="1200"/>
            </a:lvl1pPr>
          </a:lstStyle>
          <a:p>
            <a:fld id="{7663C0C6-C08D-2D46-9BA4-D235497A6B14}" type="datetimeFigureOut">
              <a:rPr kumimoji="1" lang="zh-CN" altLang="en-US" smtClean="0"/>
            </a:fld>
            <a:endParaRPr kumimoji="1" lang="zh-CN" altLang="en-US"/>
          </a:p>
        </p:txBody>
      </p:sp>
      <p:sp>
        <p:nvSpPr>
          <p:cNvPr id="4" name="页脚占位符 3"/>
          <p:cNvSpPr>
            <a:spLocks noGrp="1"/>
          </p:cNvSpPr>
          <p:nvPr>
            <p:ph type="ftr" sz="quarter" idx="2"/>
          </p:nvPr>
        </p:nvSpPr>
        <p:spPr>
          <a:xfrm>
            <a:off x="1" y="6456612"/>
            <a:ext cx="4302231" cy="339884"/>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5623698" y="6456612"/>
            <a:ext cx="4302231" cy="339884"/>
          </a:xfrm>
          <a:prstGeom prst="rect">
            <a:avLst/>
          </a:prstGeom>
        </p:spPr>
        <p:txBody>
          <a:bodyPr vert="horz" lIns="91440" tIns="45720" rIns="91440" bIns="45720" rtlCol="0" anchor="b"/>
          <a:lstStyle>
            <a:lvl1pPr algn="r">
              <a:defRPr sz="1200"/>
            </a:lvl1pPr>
          </a:lstStyle>
          <a:p>
            <a:fld id="{0FE618BF-DDD2-D944-8F26-8E918E4F47B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3698" y="0"/>
            <a:ext cx="4302231" cy="339884"/>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697163" y="509588"/>
            <a:ext cx="4533900" cy="2549525"/>
          </a:xfrm>
          <a:prstGeom prst="rect">
            <a:avLst/>
          </a:prstGeom>
          <a:noFill/>
          <a:ln w="12700">
            <a:solidFill>
              <a:prstClr val="black"/>
            </a:solidFill>
          </a:ln>
        </p:spPr>
      </p:sp>
      <p:sp>
        <p:nvSpPr>
          <p:cNvPr id="5" name="备注占位符 4"/>
          <p:cNvSpPr>
            <a:spLocks noGrp="1"/>
          </p:cNvSpPr>
          <p:nvPr>
            <p:ph type="body" sz="quarter" idx="3"/>
          </p:nvPr>
        </p:nvSpPr>
        <p:spPr>
          <a:xfrm>
            <a:off x="992823" y="3228896"/>
            <a:ext cx="7942580" cy="30589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1" y="6456612"/>
            <a:ext cx="4302231" cy="33988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3698" y="6456612"/>
            <a:ext cx="4302231" cy="339884"/>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130" rtl="0" eaLnBrk="1" latinLnBrk="0" hangingPunct="1">
      <a:defRPr sz="1200" kern="1200">
        <a:solidFill>
          <a:schemeClr val="tx1"/>
        </a:solidFill>
        <a:latin typeface="+mn-lt"/>
        <a:ea typeface="+mn-ea"/>
        <a:cs typeface="+mn-cs"/>
      </a:defRPr>
    </a:lvl1pPr>
    <a:lvl2pPr marL="457200" algn="l" defTabSz="913130" rtl="0" eaLnBrk="1" latinLnBrk="0" hangingPunct="1">
      <a:defRPr sz="1200" kern="1200">
        <a:solidFill>
          <a:schemeClr val="tx1"/>
        </a:solidFill>
        <a:latin typeface="+mn-lt"/>
        <a:ea typeface="+mn-ea"/>
        <a:cs typeface="+mn-cs"/>
      </a:defRPr>
    </a:lvl2pPr>
    <a:lvl3pPr marL="914400" algn="l" defTabSz="913130" rtl="0" eaLnBrk="1" latinLnBrk="0" hangingPunct="1">
      <a:defRPr sz="1200" kern="1200">
        <a:solidFill>
          <a:schemeClr val="tx1"/>
        </a:solidFill>
        <a:latin typeface="+mn-lt"/>
        <a:ea typeface="+mn-ea"/>
        <a:cs typeface="+mn-cs"/>
      </a:defRPr>
    </a:lvl3pPr>
    <a:lvl4pPr marL="1371600" algn="l" defTabSz="913130" rtl="0" eaLnBrk="1" latinLnBrk="0" hangingPunct="1">
      <a:defRPr sz="1200" kern="1200">
        <a:solidFill>
          <a:schemeClr val="tx1"/>
        </a:solidFill>
        <a:latin typeface="+mn-lt"/>
        <a:ea typeface="+mn-ea"/>
        <a:cs typeface="+mn-cs"/>
      </a:defRPr>
    </a:lvl4pPr>
    <a:lvl5pPr marL="1828800" algn="l" defTabSz="913130" rtl="0" eaLnBrk="1" latinLnBrk="0" hangingPunct="1">
      <a:defRPr sz="1200" kern="1200">
        <a:solidFill>
          <a:schemeClr val="tx1"/>
        </a:solidFill>
        <a:latin typeface="+mn-lt"/>
        <a:ea typeface="+mn-ea"/>
        <a:cs typeface="+mn-cs"/>
      </a:defRPr>
    </a:lvl5pPr>
    <a:lvl6pPr marL="2286000" algn="l" defTabSz="913130" rtl="0" eaLnBrk="1" latinLnBrk="0" hangingPunct="1">
      <a:defRPr sz="1200" kern="1200">
        <a:solidFill>
          <a:schemeClr val="tx1"/>
        </a:solidFill>
        <a:latin typeface="+mn-lt"/>
        <a:ea typeface="+mn-ea"/>
        <a:cs typeface="+mn-cs"/>
      </a:defRPr>
    </a:lvl6pPr>
    <a:lvl7pPr marL="2742565" algn="l" defTabSz="913130" rtl="0" eaLnBrk="1" latinLnBrk="0" hangingPunct="1">
      <a:defRPr sz="1200" kern="1200">
        <a:solidFill>
          <a:schemeClr val="tx1"/>
        </a:solidFill>
        <a:latin typeface="+mn-lt"/>
        <a:ea typeface="+mn-ea"/>
        <a:cs typeface="+mn-cs"/>
      </a:defRPr>
    </a:lvl7pPr>
    <a:lvl8pPr marL="3199765" algn="l" defTabSz="913130" rtl="0" eaLnBrk="1" latinLnBrk="0" hangingPunct="1">
      <a:defRPr sz="1200" kern="1200">
        <a:solidFill>
          <a:schemeClr val="tx1"/>
        </a:solidFill>
        <a:latin typeface="+mn-lt"/>
        <a:ea typeface="+mn-ea"/>
        <a:cs typeface="+mn-cs"/>
      </a:defRPr>
    </a:lvl8pPr>
    <a:lvl9pPr marL="3656965" algn="l" defTabSz="91313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E28057-9795-4608-9876-7A02CB2DF266}"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l="14186" t="11150" r="13598" b="9425"/>
          <a:stretch>
            <a:fillRect/>
          </a:stretch>
        </p:blipFill>
        <p:spPr>
          <a:xfrm>
            <a:off x="53068" y="36488"/>
            <a:ext cx="579524" cy="570101"/>
          </a:xfrm>
          <a:prstGeom prst="rect">
            <a:avLst/>
          </a:prstGeom>
        </p:spPr>
      </p:pic>
      <p:sp>
        <p:nvSpPr>
          <p:cNvPr id="12" name="矩形 11"/>
          <p:cNvSpPr/>
          <p:nvPr userDrawn="1"/>
        </p:nvSpPr>
        <p:spPr>
          <a:xfrm>
            <a:off x="726948" y="0"/>
            <a:ext cx="8417052" cy="617220"/>
          </a:xfrm>
          <a:prstGeom prst="rect">
            <a:avLst/>
          </a:prstGeom>
          <a:solidFill>
            <a:srgbClr val="004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pic>
        <p:nvPicPr>
          <p:cNvPr id="14" name="图片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6104" y="172223"/>
            <a:ext cx="995556" cy="272774"/>
          </a:xfrm>
          <a:prstGeom prst="rect">
            <a:avLst/>
          </a:prstGeom>
        </p:spPr>
      </p:pic>
      <p:pic>
        <p:nvPicPr>
          <p:cNvPr id="16" name="图片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38210" y="32346"/>
            <a:ext cx="552722" cy="552722"/>
          </a:xfrm>
          <a:prstGeom prst="rect">
            <a:avLst/>
          </a:prstGeom>
        </p:spPr>
      </p:pic>
      <p:sp>
        <p:nvSpPr>
          <p:cNvPr id="19" name="矩形 18"/>
          <p:cNvSpPr/>
          <p:nvPr userDrawn="1"/>
        </p:nvSpPr>
        <p:spPr>
          <a:xfrm>
            <a:off x="0" y="4832497"/>
            <a:ext cx="9144000" cy="312383"/>
          </a:xfrm>
          <a:prstGeom prst="rect">
            <a:avLst/>
          </a:prstGeom>
          <a:solidFill>
            <a:srgbClr val="0045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Tree>
  </p:cSld>
  <p:clrMapOvr>
    <a:masterClrMapping/>
  </p:clrMapOvr>
  <p:transition advClick="0" advTm="3000"/>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p:transition advClick="0" advTm="3000"/>
</p:sldLayout>
</file>

<file path=ppt/slideLayouts/slideLayout9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advClick="0" advTm="3000"/>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a:xfrm flipH="1">
            <a:off x="-1" y="248019"/>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cs typeface="+mn-ea"/>
                <a:sym typeface="+mn-lt"/>
              </a:endParaRPr>
            </a:p>
          </p:txBody>
        </p:sp>
      </p:grpSp>
      <p:sp>
        <p:nvSpPr>
          <p:cNvPr id="6" name="文本框 12"/>
          <p:cNvSpPr txBox="1">
            <a:spLocks noChangeArrowheads="1"/>
          </p:cNvSpPr>
          <p:nvPr userDrawn="1"/>
        </p:nvSpPr>
        <p:spPr bwMode="auto">
          <a:xfrm>
            <a:off x="-1" y="370296"/>
            <a:ext cx="1796090" cy="804321"/>
          </a:xfrm>
          <a:prstGeom prst="rect">
            <a:avLst/>
          </a:prstGeom>
          <a:noFill/>
          <a:ln>
            <a:noFill/>
          </a:ln>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240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240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advClick="0" advTm="3000"/>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7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600200"/>
            <a:ext cx="4032504"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4" Type="http://schemas.openxmlformats.org/officeDocument/2006/relationships/theme" Target="../theme/theme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4" Type="http://schemas.openxmlformats.org/officeDocument/2006/relationships/theme" Target="../theme/theme5.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4" Type="http://schemas.openxmlformats.org/officeDocument/2006/relationships/theme" Target="../theme/theme6.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4" Type="http://schemas.openxmlformats.org/officeDocument/2006/relationships/theme" Target="../theme/theme7.xml"/><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4" Type="http://schemas.openxmlformats.org/officeDocument/2006/relationships/theme" Target="../theme/theme8.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9.xml.rels><?xml version="1.0" encoding="UTF-8" standalone="yes"?>
<Relationships xmlns="http://schemas.openxmlformats.org/package/2006/relationships"><Relationship Id="rId4" Type="http://schemas.openxmlformats.org/officeDocument/2006/relationships/theme" Target="../theme/theme9.xml"/><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10.xml.rels><?xml version="1.0" encoding="UTF-8" standalone="yes"?>
<Relationships xmlns="http://schemas.openxmlformats.org/package/2006/relationships"><Relationship Id="rId4" Type="http://schemas.openxmlformats.org/officeDocument/2006/relationships/theme" Target="../theme/theme10.xml"/><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11.xml.rels><?xml version="1.0" encoding="UTF-8" standalone="yes"?>
<Relationships xmlns="http://schemas.openxmlformats.org/package/2006/relationships"><Relationship Id="rId4" Type="http://schemas.openxmlformats.org/officeDocument/2006/relationships/theme" Target="../theme/theme11.xml"/><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12.xml.rels><?xml version="1.0" encoding="UTF-8" standalone="yes"?>
<Relationships xmlns="http://schemas.openxmlformats.org/package/2006/relationships"><Relationship Id="rId4" Type="http://schemas.openxmlformats.org/officeDocument/2006/relationships/theme" Target="../theme/theme12.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s>
</file>

<file path=ppt/slideMasters/_rels/slideMaster13.xml.rels><?xml version="1.0" encoding="UTF-8" standalone="yes"?>
<Relationships xmlns="http://schemas.openxmlformats.org/package/2006/relationships"><Relationship Id="rId4" Type="http://schemas.openxmlformats.org/officeDocument/2006/relationships/theme" Target="../theme/theme13.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_rels/slideMaster14.xml.rels><?xml version="1.0" encoding="UTF-8" standalone="yes"?>
<Relationships xmlns="http://schemas.openxmlformats.org/package/2006/relationships"><Relationship Id="rId4" Type="http://schemas.openxmlformats.org/officeDocument/2006/relationships/theme" Target="../theme/theme14.xml"/><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s>
</file>

<file path=ppt/slideMasters/_rels/slideMaster15.xml.rels><?xml version="1.0" encoding="UTF-8" standalone="yes"?>
<Relationships xmlns="http://schemas.openxmlformats.org/package/2006/relationships"><Relationship Id="rId4" Type="http://schemas.openxmlformats.org/officeDocument/2006/relationships/theme" Target="../theme/theme15.xml"/><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s>
</file>

<file path=ppt/slideMasters/_rels/slideMaster16.xml.rels><?xml version="1.0" encoding="UTF-8" standalone="yes"?>
<Relationships xmlns="http://schemas.openxmlformats.org/package/2006/relationships"><Relationship Id="rId4" Type="http://schemas.openxmlformats.org/officeDocument/2006/relationships/theme" Target="../theme/theme16.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s>
</file>

<file path=ppt/slideMasters/_rels/slideMaster17.xml.rels><?xml version="1.0" encoding="UTF-8" standalone="yes"?>
<Relationships xmlns="http://schemas.openxmlformats.org/package/2006/relationships"><Relationship Id="rId4" Type="http://schemas.openxmlformats.org/officeDocument/2006/relationships/theme" Target="../theme/theme17.xml"/><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s>
</file>

<file path=ppt/slideMasters/_rels/slideMaster18.xml.rels><?xml version="1.0" encoding="UTF-8" standalone="yes"?>
<Relationships xmlns="http://schemas.openxmlformats.org/package/2006/relationships"><Relationship Id="rId4" Type="http://schemas.openxmlformats.org/officeDocument/2006/relationships/theme" Target="../theme/theme18.xml"/><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s>
</file>

<file path=ppt/slideMasters/_rels/slideMaster19.xml.rels><?xml version="1.0" encoding="UTF-8" standalone="yes"?>
<Relationships xmlns="http://schemas.openxmlformats.org/package/2006/relationships"><Relationship Id="rId4" Type="http://schemas.openxmlformats.org/officeDocument/2006/relationships/theme" Target="../theme/theme1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s>
</file>

<file path=ppt/slideMasters/_rels/slideMaster20.xml.rels><?xml version="1.0" encoding="UTF-8" standalone="yes"?>
<Relationships xmlns="http://schemas.openxmlformats.org/package/2006/relationships"><Relationship Id="rId4" Type="http://schemas.openxmlformats.org/officeDocument/2006/relationships/theme" Target="../theme/theme20.xml"/><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s>
</file>

<file path=ppt/slideMasters/_rels/slideMaster21.xml.rels><?xml version="1.0" encoding="UTF-8" standalone="yes"?>
<Relationships xmlns="http://schemas.openxmlformats.org/package/2006/relationships"><Relationship Id="rId4" Type="http://schemas.openxmlformats.org/officeDocument/2006/relationships/theme" Target="../theme/theme21.xml"/><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s>
</file>

<file path=ppt/slideMasters/_rels/slideMaster22.xml.rels><?xml version="1.0" encoding="UTF-8" standalone="yes"?>
<Relationships xmlns="http://schemas.openxmlformats.org/package/2006/relationships"><Relationship Id="rId4" Type="http://schemas.openxmlformats.org/officeDocument/2006/relationships/theme" Target="../theme/theme22.xml"/><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s>
</file>

<file path=ppt/slideMasters/_rels/slideMaster23.xml.rels><?xml version="1.0" encoding="UTF-8" standalone="yes"?>
<Relationships xmlns="http://schemas.openxmlformats.org/package/2006/relationships"><Relationship Id="rId4" Type="http://schemas.openxmlformats.org/officeDocument/2006/relationships/theme" Target="../theme/theme23.xml"/><Relationship Id="rId3" Type="http://schemas.openxmlformats.org/officeDocument/2006/relationships/slideLayout" Target="../slideLayouts/slideLayout70.xml"/><Relationship Id="rId2" Type="http://schemas.openxmlformats.org/officeDocument/2006/relationships/slideLayout" Target="../slideLayouts/slideLayout69.xml"/><Relationship Id="rId1" Type="http://schemas.openxmlformats.org/officeDocument/2006/relationships/slideLayout" Target="../slideLayouts/slideLayout68.xml"/></Relationships>
</file>

<file path=ppt/slideMasters/_rels/slideMaster24.xml.rels><?xml version="1.0" encoding="UTF-8" standalone="yes"?>
<Relationships xmlns="http://schemas.openxmlformats.org/package/2006/relationships"><Relationship Id="rId4" Type="http://schemas.openxmlformats.org/officeDocument/2006/relationships/theme" Target="../theme/theme2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s>
</file>

<file path=ppt/slideMasters/_rels/slideMaster25.xml.rels><?xml version="1.0" encoding="UTF-8" standalone="yes"?>
<Relationships xmlns="http://schemas.openxmlformats.org/package/2006/relationships"><Relationship Id="rId4" Type="http://schemas.openxmlformats.org/officeDocument/2006/relationships/theme" Target="../theme/theme25.xml"/><Relationship Id="rId3" Type="http://schemas.openxmlformats.org/officeDocument/2006/relationships/slideLayout" Target="../slideLayouts/slideLayout76.xml"/><Relationship Id="rId2" Type="http://schemas.openxmlformats.org/officeDocument/2006/relationships/slideLayout" Target="../slideLayouts/slideLayout75.xml"/><Relationship Id="rId1" Type="http://schemas.openxmlformats.org/officeDocument/2006/relationships/slideLayout" Target="../slideLayouts/slideLayout74.xml"/></Relationships>
</file>

<file path=ppt/slideMasters/_rels/slideMaster26.xml.rels><?xml version="1.0" encoding="UTF-8" standalone="yes"?>
<Relationships xmlns="http://schemas.openxmlformats.org/package/2006/relationships"><Relationship Id="rId4" Type="http://schemas.openxmlformats.org/officeDocument/2006/relationships/theme" Target="../theme/theme26.xml"/><Relationship Id="rId3" Type="http://schemas.openxmlformats.org/officeDocument/2006/relationships/slideLayout" Target="../slideLayouts/slideLayout79.xml"/><Relationship Id="rId2" Type="http://schemas.openxmlformats.org/officeDocument/2006/relationships/slideLayout" Target="../slideLayouts/slideLayout78.xml"/><Relationship Id="rId1" Type="http://schemas.openxmlformats.org/officeDocument/2006/relationships/slideLayout" Target="../slideLayouts/slideLayout77.xml"/></Relationships>
</file>

<file path=ppt/slideMasters/_rels/slideMaster27.xml.rels><?xml version="1.0" encoding="UTF-8" standalone="yes"?>
<Relationships xmlns="http://schemas.openxmlformats.org/package/2006/relationships"><Relationship Id="rId4" Type="http://schemas.openxmlformats.org/officeDocument/2006/relationships/theme" Target="../theme/theme27.xml"/><Relationship Id="rId3" Type="http://schemas.openxmlformats.org/officeDocument/2006/relationships/slideLayout" Target="../slideLayouts/slideLayout82.xml"/><Relationship Id="rId2" Type="http://schemas.openxmlformats.org/officeDocument/2006/relationships/slideLayout" Target="../slideLayouts/slideLayout81.xml"/><Relationship Id="rId1" Type="http://schemas.openxmlformats.org/officeDocument/2006/relationships/slideLayout" Target="../slideLayouts/slideLayout80.xml"/></Relationships>
</file>

<file path=ppt/slideMasters/_rels/slideMaster28.xml.rels><?xml version="1.0" encoding="UTF-8" standalone="yes"?>
<Relationships xmlns="http://schemas.openxmlformats.org/package/2006/relationships"><Relationship Id="rId4" Type="http://schemas.openxmlformats.org/officeDocument/2006/relationships/theme" Target="../theme/theme28.xml"/><Relationship Id="rId3" Type="http://schemas.openxmlformats.org/officeDocument/2006/relationships/slideLayout" Target="../slideLayouts/slideLayout85.xml"/><Relationship Id="rId2" Type="http://schemas.openxmlformats.org/officeDocument/2006/relationships/slideLayout" Target="../slideLayouts/slideLayout84.xml"/><Relationship Id="rId1" Type="http://schemas.openxmlformats.org/officeDocument/2006/relationships/slideLayout" Target="../slideLayouts/slideLayout83.xml"/></Relationships>
</file>

<file path=ppt/slideMasters/_rels/slideMaster29.xml.rels><?xml version="1.0" encoding="UTF-8" standalone="yes"?>
<Relationships xmlns="http://schemas.openxmlformats.org/package/2006/relationships"><Relationship Id="rId4" Type="http://schemas.openxmlformats.org/officeDocument/2006/relationships/theme" Target="../theme/theme29.xml"/><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s>
</file>

<file path=ppt/slideMasters/_rels/slideMaster30.xml.rels><?xml version="1.0" encoding="UTF-8" standalone="yes"?>
<Relationships xmlns="http://schemas.openxmlformats.org/package/2006/relationships"><Relationship Id="rId4" Type="http://schemas.openxmlformats.org/officeDocument/2006/relationships/theme" Target="../theme/theme30.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 Type="http://schemas.openxmlformats.org/officeDocument/2006/relationships/slideLayout" Target="../slideLayouts/slideLayout89.xml"/></Relationships>
</file>

<file path=ppt/slideMasters/_rels/slideMaster31.xml.rels><?xml version="1.0" encoding="UTF-8" standalone="yes"?>
<Relationships xmlns="http://schemas.openxmlformats.org/package/2006/relationships"><Relationship Id="rId4" Type="http://schemas.openxmlformats.org/officeDocument/2006/relationships/theme" Target="../theme/theme31.xml"/><Relationship Id="rId3" Type="http://schemas.openxmlformats.org/officeDocument/2006/relationships/slideLayout" Target="../slideLayouts/slideLayout94.xml"/><Relationship Id="rId2" Type="http://schemas.openxmlformats.org/officeDocument/2006/relationships/slideLayout" Target="../slideLayouts/slideLayout93.xml"/><Relationship Id="rId1" Type="http://schemas.openxmlformats.org/officeDocument/2006/relationships/slideLayout" Target="../slideLayouts/slideLayout92.xml"/></Relationships>
</file>

<file path=ppt/slideMasters/_rels/slideMaster32.xml.rels><?xml version="1.0" encoding="UTF-8" standalone="yes"?>
<Relationships xmlns="http://schemas.openxmlformats.org/package/2006/relationships"><Relationship Id="rId9" Type="http://schemas.openxmlformats.org/officeDocument/2006/relationships/slideLayout" Target="../slideLayouts/slideLayout103.xml"/><Relationship Id="rId8" Type="http://schemas.openxmlformats.org/officeDocument/2006/relationships/slideLayout" Target="../slideLayouts/slideLayout102.xml"/><Relationship Id="rId7" Type="http://schemas.openxmlformats.org/officeDocument/2006/relationships/slideLayout" Target="../slideLayouts/slideLayout101.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 Id="rId3" Type="http://schemas.openxmlformats.org/officeDocument/2006/relationships/slideLayout" Target="../slideLayouts/slideLayout97.xml"/><Relationship Id="rId2" Type="http://schemas.openxmlformats.org/officeDocument/2006/relationships/slideLayout" Target="../slideLayouts/slideLayout96.xml"/><Relationship Id="rId12" Type="http://schemas.openxmlformats.org/officeDocument/2006/relationships/theme" Target="../theme/theme32.xml"/><Relationship Id="rId11" Type="http://schemas.openxmlformats.org/officeDocument/2006/relationships/slideLayout" Target="../slideLayouts/slideLayout105.xml"/><Relationship Id="rId10" Type="http://schemas.openxmlformats.org/officeDocument/2006/relationships/slideLayout" Target="../slideLayouts/slideLayout104.xml"/><Relationship Id="rId1" Type="http://schemas.openxmlformats.org/officeDocument/2006/relationships/slideLayout" Target="../slideLayouts/slideLayout95.xml"/></Relationships>
</file>

<file path=ppt/slideMasters/_rels/slideMaster33.xml.rels><?xml version="1.0" encoding="UTF-8" standalone="yes"?>
<Relationships xmlns="http://schemas.openxmlformats.org/package/2006/relationships"><Relationship Id="rId9" Type="http://schemas.openxmlformats.org/officeDocument/2006/relationships/slideLayout" Target="../slideLayouts/slideLayout114.xml"/><Relationship Id="rId8" Type="http://schemas.openxmlformats.org/officeDocument/2006/relationships/slideLayout" Target="../slideLayouts/slideLayout113.xml"/><Relationship Id="rId7" Type="http://schemas.openxmlformats.org/officeDocument/2006/relationships/slideLayout" Target="../slideLayouts/slideLayout112.xml"/><Relationship Id="rId6" Type="http://schemas.openxmlformats.org/officeDocument/2006/relationships/slideLayout" Target="../slideLayouts/slideLayout111.xml"/><Relationship Id="rId5" Type="http://schemas.openxmlformats.org/officeDocument/2006/relationships/slideLayout" Target="../slideLayouts/slideLayout110.xml"/><Relationship Id="rId4" Type="http://schemas.openxmlformats.org/officeDocument/2006/relationships/slideLayout" Target="../slideLayouts/slideLayout109.xml"/><Relationship Id="rId3" Type="http://schemas.openxmlformats.org/officeDocument/2006/relationships/slideLayout" Target="../slideLayouts/slideLayout108.xml"/><Relationship Id="rId2" Type="http://schemas.openxmlformats.org/officeDocument/2006/relationships/slideLayout" Target="../slideLayouts/slideLayout107.xml"/><Relationship Id="rId12" Type="http://schemas.openxmlformats.org/officeDocument/2006/relationships/theme" Target="../theme/theme33.xml"/><Relationship Id="rId11" Type="http://schemas.openxmlformats.org/officeDocument/2006/relationships/slideLayout" Target="../slideLayouts/slideLayout116.xml"/><Relationship Id="rId10" Type="http://schemas.openxmlformats.org/officeDocument/2006/relationships/slideLayout" Target="../slideLayouts/slideLayout115.xml"/><Relationship Id="rId1" Type="http://schemas.openxmlformats.org/officeDocument/2006/relationships/slideLayout" Target="../slideLayouts/slideLayout106.xml"/></Relationships>
</file>

<file path=ppt/slideMasters/_rels/slideMaster34.xml.rels><?xml version="1.0" encoding="UTF-8" standalone="yes"?>
<Relationships xmlns="http://schemas.openxmlformats.org/package/2006/relationships"><Relationship Id="rId9" Type="http://schemas.openxmlformats.org/officeDocument/2006/relationships/slideLayout" Target="../slideLayouts/slideLayout125.xml"/><Relationship Id="rId8" Type="http://schemas.openxmlformats.org/officeDocument/2006/relationships/slideLayout" Target="../slideLayouts/slideLayout124.xml"/><Relationship Id="rId7" Type="http://schemas.openxmlformats.org/officeDocument/2006/relationships/slideLayout" Target="../slideLayouts/slideLayout123.xml"/><Relationship Id="rId6" Type="http://schemas.openxmlformats.org/officeDocument/2006/relationships/slideLayout" Target="../slideLayouts/slideLayout122.xml"/><Relationship Id="rId5" Type="http://schemas.openxmlformats.org/officeDocument/2006/relationships/slideLayout" Target="../slideLayouts/slideLayout121.xml"/><Relationship Id="rId4" Type="http://schemas.openxmlformats.org/officeDocument/2006/relationships/slideLayout" Target="../slideLayouts/slideLayout120.xml"/><Relationship Id="rId3" Type="http://schemas.openxmlformats.org/officeDocument/2006/relationships/slideLayout" Target="../slideLayouts/slideLayout119.xml"/><Relationship Id="rId2" Type="http://schemas.openxmlformats.org/officeDocument/2006/relationships/slideLayout" Target="../slideLayouts/slideLayout118.xml"/><Relationship Id="rId12" Type="http://schemas.openxmlformats.org/officeDocument/2006/relationships/theme" Target="../theme/theme34.xml"/><Relationship Id="rId11" Type="http://schemas.openxmlformats.org/officeDocument/2006/relationships/slideLayout" Target="../slideLayouts/slideLayout127.xml"/><Relationship Id="rId10" Type="http://schemas.openxmlformats.org/officeDocument/2006/relationships/slideLayout" Target="../slideLayouts/slideLayout126.xml"/><Relationship Id="rId1" Type="http://schemas.openxmlformats.org/officeDocument/2006/relationships/slideLayout" Target="../slideLayouts/slideLayout117.xml"/></Relationships>
</file>

<file path=ppt/slideMasters/_rels/slideMaster35.xml.rels><?xml version="1.0" encoding="UTF-8" standalone="yes"?>
<Relationships xmlns="http://schemas.openxmlformats.org/package/2006/relationships"><Relationship Id="rId9" Type="http://schemas.openxmlformats.org/officeDocument/2006/relationships/slideLayout" Target="../slideLayouts/slideLayout136.xml"/><Relationship Id="rId8" Type="http://schemas.openxmlformats.org/officeDocument/2006/relationships/slideLayout" Target="../slideLayouts/slideLayout135.xml"/><Relationship Id="rId7" Type="http://schemas.openxmlformats.org/officeDocument/2006/relationships/slideLayout" Target="../slideLayouts/slideLayout134.xml"/><Relationship Id="rId6" Type="http://schemas.openxmlformats.org/officeDocument/2006/relationships/slideLayout" Target="../slideLayouts/slideLayout133.xml"/><Relationship Id="rId5" Type="http://schemas.openxmlformats.org/officeDocument/2006/relationships/slideLayout" Target="../slideLayouts/slideLayout132.xml"/><Relationship Id="rId4" Type="http://schemas.openxmlformats.org/officeDocument/2006/relationships/slideLayout" Target="../slideLayouts/slideLayout131.xml"/><Relationship Id="rId3" Type="http://schemas.openxmlformats.org/officeDocument/2006/relationships/slideLayout" Target="../slideLayouts/slideLayout130.xml"/><Relationship Id="rId2" Type="http://schemas.openxmlformats.org/officeDocument/2006/relationships/slideLayout" Target="../slideLayouts/slideLayout129.xml"/><Relationship Id="rId12" Type="http://schemas.openxmlformats.org/officeDocument/2006/relationships/theme" Target="../theme/theme35.xml"/><Relationship Id="rId11" Type="http://schemas.openxmlformats.org/officeDocument/2006/relationships/slideLayout" Target="../slideLayouts/slideLayout138.xml"/><Relationship Id="rId10" Type="http://schemas.openxmlformats.org/officeDocument/2006/relationships/slideLayout" Target="../slideLayouts/slideLayout137.xml"/><Relationship Id="rId1" Type="http://schemas.openxmlformats.org/officeDocument/2006/relationships/slideLayout" Target="../slideLayouts/slideLayout128.xml"/></Relationships>
</file>

<file path=ppt/slideMasters/_rels/slideMaster36.xml.rels><?xml version="1.0" encoding="UTF-8" standalone="yes"?>
<Relationships xmlns="http://schemas.openxmlformats.org/package/2006/relationships"><Relationship Id="rId9" Type="http://schemas.openxmlformats.org/officeDocument/2006/relationships/slideLayout" Target="../slideLayouts/slideLayout147.xml"/><Relationship Id="rId8" Type="http://schemas.openxmlformats.org/officeDocument/2006/relationships/slideLayout" Target="../slideLayouts/slideLayout146.xml"/><Relationship Id="rId7" Type="http://schemas.openxmlformats.org/officeDocument/2006/relationships/slideLayout" Target="../slideLayouts/slideLayout145.xml"/><Relationship Id="rId6" Type="http://schemas.openxmlformats.org/officeDocument/2006/relationships/slideLayout" Target="../slideLayouts/slideLayout144.xml"/><Relationship Id="rId5" Type="http://schemas.openxmlformats.org/officeDocument/2006/relationships/slideLayout" Target="../slideLayouts/slideLayout143.xml"/><Relationship Id="rId4" Type="http://schemas.openxmlformats.org/officeDocument/2006/relationships/slideLayout" Target="../slideLayouts/slideLayout142.xml"/><Relationship Id="rId3" Type="http://schemas.openxmlformats.org/officeDocument/2006/relationships/slideLayout" Target="../slideLayouts/slideLayout141.xml"/><Relationship Id="rId2" Type="http://schemas.openxmlformats.org/officeDocument/2006/relationships/slideLayout" Target="../slideLayouts/slideLayout140.xml"/><Relationship Id="rId12" Type="http://schemas.openxmlformats.org/officeDocument/2006/relationships/theme" Target="../theme/theme36.xml"/><Relationship Id="rId11" Type="http://schemas.openxmlformats.org/officeDocument/2006/relationships/slideLayout" Target="../slideLayouts/slideLayout149.xml"/><Relationship Id="rId10" Type="http://schemas.openxmlformats.org/officeDocument/2006/relationships/slideLayout" Target="../slideLayouts/slideLayout148.xml"/><Relationship Id="rId1" Type="http://schemas.openxmlformats.org/officeDocument/2006/relationships/slideLayout" Target="../slideLayouts/slideLayout139.xml"/></Relationships>
</file>

<file path=ppt/slideMasters/_rels/slideMaster37.xml.rels><?xml version="1.0" encoding="UTF-8" standalone="yes"?>
<Relationships xmlns="http://schemas.openxmlformats.org/package/2006/relationships"><Relationship Id="rId9" Type="http://schemas.openxmlformats.org/officeDocument/2006/relationships/slideLayout" Target="../slideLayouts/slideLayout158.xml"/><Relationship Id="rId8" Type="http://schemas.openxmlformats.org/officeDocument/2006/relationships/slideLayout" Target="../slideLayouts/slideLayout157.xml"/><Relationship Id="rId7" Type="http://schemas.openxmlformats.org/officeDocument/2006/relationships/slideLayout" Target="../slideLayouts/slideLayout156.xml"/><Relationship Id="rId6" Type="http://schemas.openxmlformats.org/officeDocument/2006/relationships/slideLayout" Target="../slideLayouts/slideLayout155.xml"/><Relationship Id="rId5" Type="http://schemas.openxmlformats.org/officeDocument/2006/relationships/slideLayout" Target="../slideLayouts/slideLayout154.xml"/><Relationship Id="rId4" Type="http://schemas.openxmlformats.org/officeDocument/2006/relationships/slideLayout" Target="../slideLayouts/slideLayout153.xml"/><Relationship Id="rId3" Type="http://schemas.openxmlformats.org/officeDocument/2006/relationships/slideLayout" Target="../slideLayouts/slideLayout152.xml"/><Relationship Id="rId2" Type="http://schemas.openxmlformats.org/officeDocument/2006/relationships/slideLayout" Target="../slideLayouts/slideLayout151.xml"/><Relationship Id="rId12" Type="http://schemas.openxmlformats.org/officeDocument/2006/relationships/theme" Target="../theme/theme37.xml"/><Relationship Id="rId11" Type="http://schemas.openxmlformats.org/officeDocument/2006/relationships/slideLayout" Target="../slideLayouts/slideLayout160.xml"/><Relationship Id="rId10" Type="http://schemas.openxmlformats.org/officeDocument/2006/relationships/slideLayout" Target="../slideLayouts/slideLayout159.xml"/><Relationship Id="rId1" Type="http://schemas.openxmlformats.org/officeDocument/2006/relationships/slideLayout" Target="../slideLayouts/slideLayout150.xml"/></Relationships>
</file>

<file path=ppt/slideMasters/_rels/slideMaster38.xml.rels><?xml version="1.0" encoding="UTF-8" standalone="yes"?>
<Relationships xmlns="http://schemas.openxmlformats.org/package/2006/relationships"><Relationship Id="rId9" Type="http://schemas.openxmlformats.org/officeDocument/2006/relationships/slideLayout" Target="../slideLayouts/slideLayout169.xml"/><Relationship Id="rId8" Type="http://schemas.openxmlformats.org/officeDocument/2006/relationships/slideLayout" Target="../slideLayouts/slideLayout168.xml"/><Relationship Id="rId7" Type="http://schemas.openxmlformats.org/officeDocument/2006/relationships/slideLayout" Target="../slideLayouts/slideLayout167.xml"/><Relationship Id="rId6" Type="http://schemas.openxmlformats.org/officeDocument/2006/relationships/slideLayout" Target="../slideLayouts/slideLayout166.xml"/><Relationship Id="rId5" Type="http://schemas.openxmlformats.org/officeDocument/2006/relationships/slideLayout" Target="../slideLayouts/slideLayout165.xml"/><Relationship Id="rId4" Type="http://schemas.openxmlformats.org/officeDocument/2006/relationships/slideLayout" Target="../slideLayouts/slideLayout164.xml"/><Relationship Id="rId3" Type="http://schemas.openxmlformats.org/officeDocument/2006/relationships/slideLayout" Target="../slideLayouts/slideLayout163.xml"/><Relationship Id="rId2" Type="http://schemas.openxmlformats.org/officeDocument/2006/relationships/slideLayout" Target="../slideLayouts/slideLayout162.xml"/><Relationship Id="rId12" Type="http://schemas.openxmlformats.org/officeDocument/2006/relationships/theme" Target="../theme/theme38.xml"/><Relationship Id="rId11" Type="http://schemas.openxmlformats.org/officeDocument/2006/relationships/slideLayout" Target="../slideLayouts/slideLayout171.xml"/><Relationship Id="rId10" Type="http://schemas.openxmlformats.org/officeDocument/2006/relationships/slideLayout" Target="../slideLayouts/slideLayout170.xml"/><Relationship Id="rId1" Type="http://schemas.openxmlformats.org/officeDocument/2006/relationships/slideLayout" Target="../slideLayouts/slideLayout161.xml"/></Relationships>
</file>

<file path=ppt/slideMasters/_rels/slideMaster39.xml.rels><?xml version="1.0" encoding="UTF-8" standalone="yes"?>
<Relationships xmlns="http://schemas.openxmlformats.org/package/2006/relationships"><Relationship Id="rId9" Type="http://schemas.openxmlformats.org/officeDocument/2006/relationships/slideLayout" Target="../slideLayouts/slideLayout180.xml"/><Relationship Id="rId8" Type="http://schemas.openxmlformats.org/officeDocument/2006/relationships/slideLayout" Target="../slideLayouts/slideLayout179.xml"/><Relationship Id="rId7" Type="http://schemas.openxmlformats.org/officeDocument/2006/relationships/slideLayout" Target="../slideLayouts/slideLayout178.xml"/><Relationship Id="rId6" Type="http://schemas.openxmlformats.org/officeDocument/2006/relationships/slideLayout" Target="../slideLayouts/slideLayout177.xml"/><Relationship Id="rId5" Type="http://schemas.openxmlformats.org/officeDocument/2006/relationships/slideLayout" Target="../slideLayouts/slideLayout176.xml"/><Relationship Id="rId4" Type="http://schemas.openxmlformats.org/officeDocument/2006/relationships/slideLayout" Target="../slideLayouts/slideLayout175.xml"/><Relationship Id="rId3" Type="http://schemas.openxmlformats.org/officeDocument/2006/relationships/slideLayout" Target="../slideLayouts/slideLayout174.xml"/><Relationship Id="rId2" Type="http://schemas.openxmlformats.org/officeDocument/2006/relationships/slideLayout" Target="../slideLayouts/slideLayout173.xml"/><Relationship Id="rId12" Type="http://schemas.openxmlformats.org/officeDocument/2006/relationships/theme" Target="../theme/theme39.xml"/><Relationship Id="rId11" Type="http://schemas.openxmlformats.org/officeDocument/2006/relationships/slideLayout" Target="../slideLayouts/slideLayout182.xml"/><Relationship Id="rId10" Type="http://schemas.openxmlformats.org/officeDocument/2006/relationships/slideLayout" Target="../slideLayouts/slideLayout181.xml"/><Relationship Id="rId1" Type="http://schemas.openxmlformats.org/officeDocument/2006/relationships/slideLayout" Target="../slideLayouts/slideLayout172.xml"/></Relationships>
</file>

<file path=ppt/slideMasters/_rels/slideMaster40.xml.rels><?xml version="1.0" encoding="UTF-8" standalone="yes"?>
<Relationships xmlns="http://schemas.openxmlformats.org/package/2006/relationships"><Relationship Id="rId9" Type="http://schemas.openxmlformats.org/officeDocument/2006/relationships/slideLayout" Target="../slideLayouts/slideLayout191.xml"/><Relationship Id="rId8" Type="http://schemas.openxmlformats.org/officeDocument/2006/relationships/slideLayout" Target="../slideLayouts/slideLayout190.xml"/><Relationship Id="rId7" Type="http://schemas.openxmlformats.org/officeDocument/2006/relationships/slideLayout" Target="../slideLayouts/slideLayout189.xml"/><Relationship Id="rId6" Type="http://schemas.openxmlformats.org/officeDocument/2006/relationships/slideLayout" Target="../slideLayouts/slideLayout188.xml"/><Relationship Id="rId5" Type="http://schemas.openxmlformats.org/officeDocument/2006/relationships/slideLayout" Target="../slideLayouts/slideLayout187.xml"/><Relationship Id="rId4" Type="http://schemas.openxmlformats.org/officeDocument/2006/relationships/slideLayout" Target="../slideLayouts/slideLayout186.xml"/><Relationship Id="rId3" Type="http://schemas.openxmlformats.org/officeDocument/2006/relationships/slideLayout" Target="../slideLayouts/slideLayout185.xml"/><Relationship Id="rId2" Type="http://schemas.openxmlformats.org/officeDocument/2006/relationships/slideLayout" Target="../slideLayouts/slideLayout184.xml"/><Relationship Id="rId12" Type="http://schemas.openxmlformats.org/officeDocument/2006/relationships/theme" Target="../theme/theme40.xml"/><Relationship Id="rId11" Type="http://schemas.openxmlformats.org/officeDocument/2006/relationships/slideLayout" Target="../slideLayouts/slideLayout193.xml"/><Relationship Id="rId10" Type="http://schemas.openxmlformats.org/officeDocument/2006/relationships/slideLayout" Target="../slideLayouts/slideLayout192.xml"/><Relationship Id="rId1" Type="http://schemas.openxmlformats.org/officeDocument/2006/relationships/slideLayout" Target="../slideLayouts/slideLayout183.xml"/></Relationships>
</file>

<file path=ppt/slideMasters/_rels/slideMaster41.xml.rels><?xml version="1.0" encoding="UTF-8" standalone="yes"?>
<Relationships xmlns="http://schemas.openxmlformats.org/package/2006/relationships"><Relationship Id="rId9" Type="http://schemas.openxmlformats.org/officeDocument/2006/relationships/slideLayout" Target="../slideLayouts/slideLayout202.xml"/><Relationship Id="rId8" Type="http://schemas.openxmlformats.org/officeDocument/2006/relationships/slideLayout" Target="../slideLayouts/slideLayout201.xml"/><Relationship Id="rId7" Type="http://schemas.openxmlformats.org/officeDocument/2006/relationships/slideLayout" Target="../slideLayouts/slideLayout200.xml"/><Relationship Id="rId6" Type="http://schemas.openxmlformats.org/officeDocument/2006/relationships/slideLayout" Target="../slideLayouts/slideLayout199.xml"/><Relationship Id="rId5" Type="http://schemas.openxmlformats.org/officeDocument/2006/relationships/slideLayout" Target="../slideLayouts/slideLayout198.xml"/><Relationship Id="rId4" Type="http://schemas.openxmlformats.org/officeDocument/2006/relationships/slideLayout" Target="../slideLayouts/slideLayout197.xml"/><Relationship Id="rId3" Type="http://schemas.openxmlformats.org/officeDocument/2006/relationships/slideLayout" Target="../slideLayouts/slideLayout196.xml"/><Relationship Id="rId2" Type="http://schemas.openxmlformats.org/officeDocument/2006/relationships/slideLayout" Target="../slideLayouts/slideLayout195.xml"/><Relationship Id="rId12" Type="http://schemas.openxmlformats.org/officeDocument/2006/relationships/theme" Target="../theme/theme41.xml"/><Relationship Id="rId11" Type="http://schemas.openxmlformats.org/officeDocument/2006/relationships/slideLayout" Target="../slideLayouts/slideLayout204.xml"/><Relationship Id="rId10" Type="http://schemas.openxmlformats.org/officeDocument/2006/relationships/slideLayout" Target="../slideLayouts/slideLayout203.xml"/><Relationship Id="rId1" Type="http://schemas.openxmlformats.org/officeDocument/2006/relationships/slideLayout" Target="../slideLayouts/slideLayout194.xml"/></Relationships>
</file>

<file path=ppt/slideMasters/_rels/slideMaster42.xml.rels><?xml version="1.0" encoding="UTF-8" standalone="yes"?>
<Relationships xmlns="http://schemas.openxmlformats.org/package/2006/relationships"><Relationship Id="rId9" Type="http://schemas.openxmlformats.org/officeDocument/2006/relationships/slideLayout" Target="../slideLayouts/slideLayout213.xml"/><Relationship Id="rId8" Type="http://schemas.openxmlformats.org/officeDocument/2006/relationships/slideLayout" Target="../slideLayouts/slideLayout212.xml"/><Relationship Id="rId7" Type="http://schemas.openxmlformats.org/officeDocument/2006/relationships/slideLayout" Target="../slideLayouts/slideLayout211.xml"/><Relationship Id="rId6" Type="http://schemas.openxmlformats.org/officeDocument/2006/relationships/slideLayout" Target="../slideLayouts/slideLayout210.xml"/><Relationship Id="rId5" Type="http://schemas.openxmlformats.org/officeDocument/2006/relationships/slideLayout" Target="../slideLayouts/slideLayout209.xml"/><Relationship Id="rId4" Type="http://schemas.openxmlformats.org/officeDocument/2006/relationships/slideLayout" Target="../slideLayouts/slideLayout208.xml"/><Relationship Id="rId3" Type="http://schemas.openxmlformats.org/officeDocument/2006/relationships/slideLayout" Target="../slideLayouts/slideLayout207.xml"/><Relationship Id="rId2" Type="http://schemas.openxmlformats.org/officeDocument/2006/relationships/slideLayout" Target="../slideLayouts/slideLayout206.xml"/><Relationship Id="rId12" Type="http://schemas.openxmlformats.org/officeDocument/2006/relationships/theme" Target="../theme/theme42.xml"/><Relationship Id="rId11" Type="http://schemas.openxmlformats.org/officeDocument/2006/relationships/slideLayout" Target="../slideLayouts/slideLayout215.xml"/><Relationship Id="rId10" Type="http://schemas.openxmlformats.org/officeDocument/2006/relationships/slideLayout" Target="../slideLayouts/slideLayout214.xml"/><Relationship Id="rId1" Type="http://schemas.openxmlformats.org/officeDocument/2006/relationships/slideLayout" Target="../slideLayouts/slideLayout2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transition advClick="0" advTm="3000"/>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4400" algn="l" defTabSz="913130" rtl="0" eaLnBrk="1" latinLnBrk="0" hangingPunct="1">
        <a:defRPr sz="1800" kern="1200">
          <a:solidFill>
            <a:schemeClr val="tx1"/>
          </a:solidFill>
          <a:latin typeface="+mn-lt"/>
          <a:ea typeface="+mn-ea"/>
          <a:cs typeface="+mn-cs"/>
        </a:defRPr>
      </a:lvl3pPr>
      <a:lvl4pPr marL="1371600" algn="l" defTabSz="913130" rtl="0" eaLnBrk="1" latinLnBrk="0" hangingPunct="1">
        <a:defRPr sz="1800" kern="1200">
          <a:solidFill>
            <a:schemeClr val="tx1"/>
          </a:solidFill>
          <a:latin typeface="+mn-lt"/>
          <a:ea typeface="+mn-ea"/>
          <a:cs typeface="+mn-cs"/>
        </a:defRPr>
      </a:lvl4pPr>
      <a:lvl5pPr marL="1828800" algn="l" defTabSz="913130" rtl="0" eaLnBrk="1" latinLnBrk="0" hangingPunct="1">
        <a:defRPr sz="1800" kern="1200">
          <a:solidFill>
            <a:schemeClr val="tx1"/>
          </a:solidFill>
          <a:latin typeface="+mn-lt"/>
          <a:ea typeface="+mn-ea"/>
          <a:cs typeface="+mn-cs"/>
        </a:defRPr>
      </a:lvl5pPr>
      <a:lvl6pPr marL="2286000" algn="l" defTabSz="913130" rtl="0" eaLnBrk="1" latinLnBrk="0" hangingPunct="1">
        <a:defRPr sz="1800" kern="1200">
          <a:solidFill>
            <a:schemeClr val="tx1"/>
          </a:solidFill>
          <a:latin typeface="+mn-lt"/>
          <a:ea typeface="+mn-ea"/>
          <a:cs typeface="+mn-cs"/>
        </a:defRPr>
      </a:lvl6pPr>
      <a:lvl7pPr marL="2742565" algn="l" defTabSz="913130" rtl="0" eaLnBrk="1" latinLnBrk="0" hangingPunct="1">
        <a:defRPr sz="1800" kern="1200">
          <a:solidFill>
            <a:schemeClr val="tx1"/>
          </a:solidFill>
          <a:latin typeface="+mn-lt"/>
          <a:ea typeface="+mn-ea"/>
          <a:cs typeface="+mn-cs"/>
        </a:defRPr>
      </a:lvl7pPr>
      <a:lvl8pPr marL="3199765" algn="l" defTabSz="913130" rtl="0" eaLnBrk="1" latinLnBrk="0" hangingPunct="1">
        <a:defRPr sz="1800" kern="1200">
          <a:solidFill>
            <a:schemeClr val="tx1"/>
          </a:solidFill>
          <a:latin typeface="+mn-lt"/>
          <a:ea typeface="+mn-ea"/>
          <a:cs typeface="+mn-cs"/>
        </a:defRPr>
      </a:lvl8pPr>
      <a:lvl9pPr marL="3656965" algn="l" defTabSz="91313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lgn="r" eaLnBrk="1" fontAlgn="base" hangingPunct="1"/>
            <a:fld id="{9A0DB2DC-4C9A-4742-B13C-FB6460FD3503}" type="slidenum">
              <a:rPr lang="zh-CN" altLang="en-US" sz="1400" strike="noStrike" noProof="1" dirty="0">
                <a:latin typeface="Arial" panose="020B0604020202020204" pitchFamily="34" charset="0"/>
                <a:ea typeface="宋体" panose="02010600030101010101" pitchFamily="2" charset="-122"/>
                <a:cs typeface="+mn-ea"/>
              </a:rPr>
            </a:fld>
            <a:endParaRPr lang="zh-CN" altLang="en-US" sz="1400" strike="noStrike" noProof="1"/>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DejaVu Sans" panose="020B0606030804020204" charset="2"/>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2pPr>
      <a:lvl3pPr marL="914400" lvl="2"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3pPr>
      <a:lvl4pPr marL="1371600" lvl="3"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4pPr>
      <a:lvl5pPr marL="1828800" lvl="4"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5pPr>
      <a:lvl6pPr marL="2286000" lvl="5"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6pPr>
      <a:lvl7pPr marL="2743200" lvl="6"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7pPr>
      <a:lvl8pPr marL="3200400" lvl="7"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8pPr>
      <a:lvl9pPr marL="3657600" lvl="8" indent="0" algn="l" defTabSz="914400" eaLnBrk="1" fontAlgn="base" latinLnBrk="0" hangingPunct="1">
        <a:lnSpc>
          <a:spcPct val="100000"/>
        </a:lnSpc>
        <a:spcBef>
          <a:spcPct val="0"/>
        </a:spcBef>
        <a:spcAft>
          <a:spcPct val="0"/>
        </a:spcAft>
        <a:buFont typeface="DejaVu Sans" panose="020B0606030804020204" charset="2"/>
        <a:buNone/>
        <a:defRPr b="0" i="0" u="none" kern="1200" baseline="0">
          <a:solidFill>
            <a:schemeClr val="tx1"/>
          </a:solidFill>
          <a:latin typeface="DejaVu Sans" panose="020B0606030804020204" charset="2"/>
          <a:ea typeface="方正书宋_GBK" panose="02000000000000000000" charset="-122"/>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8.xml"/><Relationship Id="rId3" Type="http://schemas.openxmlformats.org/officeDocument/2006/relationships/tags" Target="../tags/tag4.xml"/><Relationship Id="rId2" Type="http://schemas.openxmlformats.org/officeDocument/2006/relationships/image" Target="../media/image5.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1.xml"/><Relationship Id="rId3" Type="http://schemas.openxmlformats.org/officeDocument/2006/relationships/tags" Target="../tags/tag6.xml"/><Relationship Id="rId2" Type="http://schemas.openxmlformats.org/officeDocument/2006/relationships/image" Target="../media/image5.pn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7.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4.xml"/><Relationship Id="rId4" Type="http://schemas.openxmlformats.org/officeDocument/2006/relationships/tags" Target="../tags/tag8.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9.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7.xml"/><Relationship Id="rId3" Type="http://schemas.openxmlformats.org/officeDocument/2006/relationships/tags" Target="../tags/tag10.xml"/><Relationship Id="rId2" Type="http://schemas.openxmlformats.org/officeDocument/2006/relationships/image" Target="../media/image14.png"/><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3.xml"/><Relationship Id="rId3" Type="http://schemas.openxmlformats.org/officeDocument/2006/relationships/tags" Target="../tags/tag11.xml"/><Relationship Id="rId2" Type="http://schemas.openxmlformats.org/officeDocument/2006/relationships/image" Target="../media/image15.pn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0.xml"/><Relationship Id="rId2" Type="http://schemas.openxmlformats.org/officeDocument/2006/relationships/tags" Target="../tags/tag12.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tags" Target="../tags/tag13.xml"/><Relationship Id="rId7" Type="http://schemas.openxmlformats.org/officeDocument/2006/relationships/image" Target="../media/image9.jpeg"/><Relationship Id="rId6" Type="http://schemas.openxmlformats.org/officeDocument/2006/relationships/image" Target="../media/image16.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0" Type="http://schemas.openxmlformats.org/officeDocument/2006/relationships/notesSlide" Target="../notesSlides/notesSlide10.xml"/><Relationship Id="rId1"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6.xml"/><Relationship Id="rId2" Type="http://schemas.openxmlformats.org/officeDocument/2006/relationships/tags" Target="../tags/tag14.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9.xml"/><Relationship Id="rId4" Type="http://schemas.openxmlformats.org/officeDocument/2006/relationships/tags" Target="../tags/tag15.xml"/><Relationship Id="rId3"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32.xml"/><Relationship Id="rId3" Type="http://schemas.openxmlformats.org/officeDocument/2006/relationships/tags" Target="../tags/tag16.xml"/><Relationship Id="rId2" Type="http://schemas.openxmlformats.org/officeDocument/2006/relationships/image" Target="../media/image9.jpeg"/><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5.xml"/><Relationship Id="rId3" Type="http://schemas.openxmlformats.org/officeDocument/2006/relationships/tags" Target="../tags/tag17.xml"/><Relationship Id="rId2" Type="http://schemas.openxmlformats.org/officeDocument/2006/relationships/image" Target="../media/image20.png"/><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8.xml"/><Relationship Id="rId4" Type="http://schemas.openxmlformats.org/officeDocument/2006/relationships/tags" Target="../tags/tag18.xml"/><Relationship Id="rId3" Type="http://schemas.openxmlformats.org/officeDocument/2006/relationships/image" Target="../media/image9.jpeg"/><Relationship Id="rId2" Type="http://schemas.openxmlformats.org/officeDocument/2006/relationships/image" Target="../media/image22.tiff"/><Relationship Id="rId1" Type="http://schemas.openxmlformats.org/officeDocument/2006/relationships/image" Target="../media/image21.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41.xml"/><Relationship Id="rId5" Type="http://schemas.openxmlformats.org/officeDocument/2006/relationships/tags" Target="../tags/tag19.xml"/><Relationship Id="rId4" Type="http://schemas.openxmlformats.org/officeDocument/2006/relationships/image" Target="../media/image25.png"/><Relationship Id="rId3" Type="http://schemas.openxmlformats.org/officeDocument/2006/relationships/image" Target="../media/image9.jpeg"/><Relationship Id="rId2" Type="http://schemas.openxmlformats.org/officeDocument/2006/relationships/image" Target="../media/image24.jpeg"/><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44.xml"/><Relationship Id="rId4" Type="http://schemas.openxmlformats.org/officeDocument/2006/relationships/tags" Target="../tags/tag20.xml"/><Relationship Id="rId3" Type="http://schemas.openxmlformats.org/officeDocument/2006/relationships/image" Target="../media/image27.jpeg"/><Relationship Id="rId2" Type="http://schemas.openxmlformats.org/officeDocument/2006/relationships/image" Target="../media/image26.tiff"/><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47.xml"/><Relationship Id="rId3" Type="http://schemas.openxmlformats.org/officeDocument/2006/relationships/tags" Target="../tags/tag21.xml"/><Relationship Id="rId2" Type="http://schemas.openxmlformats.org/officeDocument/2006/relationships/image" Target="../media/image28.jpe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50.xml"/><Relationship Id="rId3" Type="http://schemas.openxmlformats.org/officeDocument/2006/relationships/tags" Target="../tags/tag22.xml"/><Relationship Id="rId2" Type="http://schemas.openxmlformats.org/officeDocument/2006/relationships/image" Target="../media/image29.jpeg"/><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53.xml"/><Relationship Id="rId4" Type="http://schemas.openxmlformats.org/officeDocument/2006/relationships/tags" Target="../tags/tag23.xml"/><Relationship Id="rId3" Type="http://schemas.openxmlformats.org/officeDocument/2006/relationships/image" Target="../media/image9.jpeg"/><Relationship Id="rId2" Type="http://schemas.openxmlformats.org/officeDocument/2006/relationships/image" Target="../media/image31.jpeg"/><Relationship Id="rId1" Type="http://schemas.openxmlformats.org/officeDocument/2006/relationships/image" Target="../media/image30.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56.xml"/><Relationship Id="rId3" Type="http://schemas.openxmlformats.org/officeDocument/2006/relationships/tags" Target="../tags/tag24.xml"/><Relationship Id="rId2" Type="http://schemas.openxmlformats.org/officeDocument/2006/relationships/image" Target="../media/image32.jpeg"/><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59.xml"/><Relationship Id="rId4" Type="http://schemas.openxmlformats.org/officeDocument/2006/relationships/tags" Target="../tags/tag25.xml"/><Relationship Id="rId3" Type="http://schemas.openxmlformats.org/officeDocument/2006/relationships/image" Target="../media/image34.png"/><Relationship Id="rId2" Type="http://schemas.openxmlformats.org/officeDocument/2006/relationships/image" Target="../media/image9.jpeg"/><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62.xml"/><Relationship Id="rId3" Type="http://schemas.openxmlformats.org/officeDocument/2006/relationships/tags" Target="../tags/tag26.xml"/><Relationship Id="rId2" Type="http://schemas.openxmlformats.org/officeDocument/2006/relationships/image" Target="../media/image9.jpeg"/><Relationship Id="rId1" Type="http://schemas.openxmlformats.org/officeDocument/2006/relationships/image" Target="../media/image35.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65.xml"/><Relationship Id="rId4" Type="http://schemas.openxmlformats.org/officeDocument/2006/relationships/tags" Target="../tags/tag27.xml"/><Relationship Id="rId3" Type="http://schemas.openxmlformats.org/officeDocument/2006/relationships/image" Target="../media/image37.png"/><Relationship Id="rId2" Type="http://schemas.openxmlformats.org/officeDocument/2006/relationships/image" Target="../media/image9.jpeg"/><Relationship Id="rId1" Type="http://schemas.openxmlformats.org/officeDocument/2006/relationships/image" Target="../media/image36.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68.xml"/><Relationship Id="rId2" Type="http://schemas.openxmlformats.org/officeDocument/2006/relationships/tags" Target="../tags/tag28.xml"/><Relationship Id="rId1" Type="http://schemas.openxmlformats.org/officeDocument/2006/relationships/image" Target="../media/image9.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1.xml"/><Relationship Id="rId2" Type="http://schemas.openxmlformats.org/officeDocument/2006/relationships/tags" Target="../tags/tag29.xml"/><Relationship Id="rId1" Type="http://schemas.openxmlformats.org/officeDocument/2006/relationships/image" Target="../media/image9.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4.xml"/><Relationship Id="rId2" Type="http://schemas.openxmlformats.org/officeDocument/2006/relationships/tags" Target="../tags/tag30.xml"/><Relationship Id="rId1" Type="http://schemas.openxmlformats.org/officeDocument/2006/relationships/image" Target="../media/image9.jpe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77.xml"/><Relationship Id="rId5" Type="http://schemas.openxmlformats.org/officeDocument/2006/relationships/tags" Target="../tags/tag31.xml"/><Relationship Id="rId4" Type="http://schemas.openxmlformats.org/officeDocument/2006/relationships/image" Target="../media/image40.pn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9.jpe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7.xml"/><Relationship Id="rId2" Type="http://schemas.openxmlformats.org/officeDocument/2006/relationships/tags" Target="../tags/tag32.xml"/><Relationship Id="rId1" Type="http://schemas.openxmlformats.org/officeDocument/2006/relationships/image" Target="../media/image9.jpe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80.xml"/><Relationship Id="rId2" Type="http://schemas.openxmlformats.org/officeDocument/2006/relationships/tags" Target="../tags/tag33.xml"/><Relationship Id="rId1"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tags" Target="../tags/tag34.xml"/><Relationship Id="rId1" Type="http://schemas.openxmlformats.org/officeDocument/2006/relationships/image" Target="../media/image41.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83.xml"/><Relationship Id="rId4" Type="http://schemas.openxmlformats.org/officeDocument/2006/relationships/tags" Target="../tags/tag35.xml"/><Relationship Id="rId3" Type="http://schemas.openxmlformats.org/officeDocument/2006/relationships/image" Target="../media/image43.png"/><Relationship Id="rId2" Type="http://schemas.openxmlformats.org/officeDocument/2006/relationships/image" Target="../media/image9.jpeg"/><Relationship Id="rId1" Type="http://schemas.openxmlformats.org/officeDocument/2006/relationships/image" Target="../media/image42.jpe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xml"/><Relationship Id="rId3" Type="http://schemas.openxmlformats.org/officeDocument/2006/relationships/tags" Target="../tags/tag36.xml"/><Relationship Id="rId2" Type="http://schemas.openxmlformats.org/officeDocument/2006/relationships/image" Target="../media/image44.png"/><Relationship Id="rId1" Type="http://schemas.openxmlformats.org/officeDocument/2006/relationships/image" Target="../media/image9.jpe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1.xml"/><Relationship Id="rId5" Type="http://schemas.openxmlformats.org/officeDocument/2006/relationships/tags" Target="../tags/tag37.xml"/><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1.xml"/><Relationship Id="rId3" Type="http://schemas.openxmlformats.org/officeDocument/2006/relationships/tags" Target="../tags/tag38.xml"/><Relationship Id="rId2" Type="http://schemas.openxmlformats.org/officeDocument/2006/relationships/image" Target="../media/image48.png"/><Relationship Id="rId1" Type="http://schemas.openxmlformats.org/officeDocument/2006/relationships/image" Target="../media/image9.jpe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xml"/><Relationship Id="rId3" Type="http://schemas.openxmlformats.org/officeDocument/2006/relationships/tags" Target="../tags/tag39.xml"/><Relationship Id="rId2" Type="http://schemas.openxmlformats.org/officeDocument/2006/relationships/image" Target="../media/image49.png"/><Relationship Id="rId1"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image" Target="../media/image50.png"/></Relationships>
</file>

<file path=ppt/slides/_rels/slide41.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86.xml"/><Relationship Id="rId5" Type="http://schemas.openxmlformats.org/officeDocument/2006/relationships/tags" Target="../tags/tag41.xml"/><Relationship Id="rId4" Type="http://schemas.openxmlformats.org/officeDocument/2006/relationships/image" Target="../media/image53.png"/><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9.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89.xml"/><Relationship Id="rId3" Type="http://schemas.openxmlformats.org/officeDocument/2006/relationships/tags" Target="../tags/tag42.xml"/><Relationship Id="rId2" Type="http://schemas.openxmlformats.org/officeDocument/2006/relationships/image" Target="../media/image54.png"/><Relationship Id="rId1" Type="http://schemas.openxmlformats.org/officeDocument/2006/relationships/image" Target="../media/image9.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92.xml"/><Relationship Id="rId2" Type="http://schemas.openxmlformats.org/officeDocument/2006/relationships/tags" Target="../tags/tag43.xml"/><Relationship Id="rId1" Type="http://schemas.openxmlformats.org/officeDocument/2006/relationships/image" Target="../media/image9.jpe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92.xml"/><Relationship Id="rId2" Type="http://schemas.openxmlformats.org/officeDocument/2006/relationships/tags" Target="../tags/tag44.xml"/><Relationship Id="rId1" Type="http://schemas.openxmlformats.org/officeDocument/2006/relationships/image" Target="../media/image9.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92.xml"/><Relationship Id="rId3" Type="http://schemas.openxmlformats.org/officeDocument/2006/relationships/tags" Target="../tags/tag45.xml"/><Relationship Id="rId2" Type="http://schemas.openxmlformats.org/officeDocument/2006/relationships/image" Target="../media/image55.png"/><Relationship Id="rId1" Type="http://schemas.openxmlformats.org/officeDocument/2006/relationships/image" Target="../media/image9.jpe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92.xml"/><Relationship Id="rId2" Type="http://schemas.openxmlformats.org/officeDocument/2006/relationships/tags" Target="../tags/tag46.xml"/><Relationship Id="rId1" Type="http://schemas.openxmlformats.org/officeDocument/2006/relationships/image" Target="../media/image9.jpe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92.xml"/><Relationship Id="rId3" Type="http://schemas.openxmlformats.org/officeDocument/2006/relationships/tags" Target="../tags/tag47.xml"/><Relationship Id="rId2" Type="http://schemas.openxmlformats.org/officeDocument/2006/relationships/image" Target="../media/image9.jpeg"/><Relationship Id="rId1" Type="http://schemas.openxmlformats.org/officeDocument/2006/relationships/image" Target="../media/image56.jpeg"/></Relationships>
</file>

<file path=ppt/slides/_rels/slide48.xml.rels><?xml version="1.0" encoding="UTF-8" standalone="yes"?>
<Relationships xmlns="http://schemas.openxmlformats.org/package/2006/relationships"><Relationship Id="rId7" Type="http://schemas.openxmlformats.org/officeDocument/2006/relationships/notesSlide" Target="../notesSlides/notesSlide43.xml"/><Relationship Id="rId6" Type="http://schemas.openxmlformats.org/officeDocument/2006/relationships/slideLayout" Target="../slideLayouts/slideLayout92.xml"/><Relationship Id="rId5" Type="http://schemas.openxmlformats.org/officeDocument/2006/relationships/tags" Target="../tags/tag48.xml"/><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image" Target="../media/image9.jpeg"/></Relationships>
</file>

<file path=ppt/slides/_rels/slide49.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92.xml"/><Relationship Id="rId5" Type="http://schemas.openxmlformats.org/officeDocument/2006/relationships/tags" Target="../tags/tag49.xml"/><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image" Target="../media/image9.jpeg"/></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92.xml"/><Relationship Id="rId6" Type="http://schemas.openxmlformats.org/officeDocument/2006/relationships/tags" Target="../tags/tag50.xml"/><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9.jpe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92.xml"/><Relationship Id="rId4" Type="http://schemas.openxmlformats.org/officeDocument/2006/relationships/tags" Target="../tags/tag51.xml"/><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image" Target="../media/image9.jpe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3.xml"/><Relationship Id="rId1"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4.xml"/><Relationship Id="rId1" Type="http://schemas.openxmlformats.org/officeDocument/2006/relationships/image" Target="../media/image70.png"/></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55.xml"/><Relationship Id="rId2" Type="http://schemas.openxmlformats.org/officeDocument/2006/relationships/image" Target="../media/image72.png"/><Relationship Id="rId1" Type="http://schemas.openxmlformats.org/officeDocument/2006/relationships/image" Target="../media/image71.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image" Target="../media/image73.jpeg"/></Relationships>
</file>

<file path=ppt/slides/_rels/slide5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57.xml"/><Relationship Id="rId4" Type="http://schemas.openxmlformats.org/officeDocument/2006/relationships/image" Target="../media/image77.png"/><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image" Target="../media/image74.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tags" Target="../tags/tag59.xml"/><Relationship Id="rId1"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tags" Target="../tags/tag60.xml"/><Relationship Id="rId1" Type="http://schemas.openxmlformats.org/officeDocument/2006/relationships/image" Target="../media/image78.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23.xml"/><Relationship Id="rId1" Type="http://schemas.openxmlformats.org/officeDocument/2006/relationships/tags" Target="../tags/tag61.xml"/></Relationships>
</file>

<file path=ppt/slides/_rels/slide62.xml.rels><?xml version="1.0" encoding="UTF-8" standalone="yes"?>
<Relationships xmlns="http://schemas.openxmlformats.org/package/2006/relationships"><Relationship Id="rId7" Type="http://schemas.openxmlformats.org/officeDocument/2006/relationships/slideLayout" Target="../slideLayouts/slideLayout129.xml"/><Relationship Id="rId6" Type="http://schemas.openxmlformats.org/officeDocument/2006/relationships/audio" Target="../media/audio1.wav"/><Relationship Id="rId5" Type="http://schemas.openxmlformats.org/officeDocument/2006/relationships/image" Target="../media/image83.jpeg"/><Relationship Id="rId4" Type="http://schemas.openxmlformats.org/officeDocument/2006/relationships/image" Target="../media/image82.GIF"/><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image" Target="../media/image79.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45.xml"/><Relationship Id="rId2" Type="http://schemas.openxmlformats.org/officeDocument/2006/relationships/tags" Target="../tags/tag62.xml"/><Relationship Id="rId1" Type="http://schemas.openxmlformats.org/officeDocument/2006/relationships/image" Target="../media/image84.png"/></Relationships>
</file>

<file path=ppt/slides/_rels/slide64.xml.rels><?xml version="1.0" encoding="UTF-8" standalone="yes"?>
<Relationships xmlns="http://schemas.openxmlformats.org/package/2006/relationships"><Relationship Id="rId5" Type="http://schemas.openxmlformats.org/officeDocument/2006/relationships/slideLayout" Target="../slideLayouts/slideLayout156.xml"/><Relationship Id="rId4" Type="http://schemas.openxmlformats.org/officeDocument/2006/relationships/tags" Target="../tags/tag63.xml"/><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167.xml"/><Relationship Id="rId3" Type="http://schemas.openxmlformats.org/officeDocument/2006/relationships/tags" Target="../tags/tag64.xml"/><Relationship Id="rId2" Type="http://schemas.openxmlformats.org/officeDocument/2006/relationships/image" Target="../media/image89.png"/><Relationship Id="rId1" Type="http://schemas.openxmlformats.org/officeDocument/2006/relationships/image" Target="../media/image88.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178.xml"/><Relationship Id="rId3" Type="http://schemas.openxmlformats.org/officeDocument/2006/relationships/tags" Target="../tags/tag65.xml"/><Relationship Id="rId2" Type="http://schemas.openxmlformats.org/officeDocument/2006/relationships/image" Target="../media/image91.png"/><Relationship Id="rId1" Type="http://schemas.openxmlformats.org/officeDocument/2006/relationships/image" Target="../media/image90.png"/></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189.xml"/><Relationship Id="rId3" Type="http://schemas.openxmlformats.org/officeDocument/2006/relationships/tags" Target="../tags/tag66.xml"/><Relationship Id="rId2" Type="http://schemas.openxmlformats.org/officeDocument/2006/relationships/image" Target="../media/image93.jpeg"/><Relationship Id="rId1" Type="http://schemas.openxmlformats.org/officeDocument/2006/relationships/image" Target="../media/image92.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00.xml"/><Relationship Id="rId2" Type="http://schemas.openxmlformats.org/officeDocument/2006/relationships/tags" Target="../tags/tag67.xml"/><Relationship Id="rId1" Type="http://schemas.openxmlformats.org/officeDocument/2006/relationships/image" Target="../media/image84.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00.xml"/><Relationship Id="rId2" Type="http://schemas.openxmlformats.org/officeDocument/2006/relationships/tags" Target="../tags/tag68.xml"/><Relationship Id="rId1" Type="http://schemas.openxmlformats.org/officeDocument/2006/relationships/image" Target="../media/image94.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00.xml"/><Relationship Id="rId2" Type="http://schemas.openxmlformats.org/officeDocument/2006/relationships/tags" Target="../tags/tag69.xml"/><Relationship Id="rId1" Type="http://schemas.openxmlformats.org/officeDocument/2006/relationships/image" Target="../media/image95.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00.xml"/><Relationship Id="rId2" Type="http://schemas.openxmlformats.org/officeDocument/2006/relationships/tags" Target="../tags/tag70.xml"/><Relationship Id="rId1" Type="http://schemas.openxmlformats.org/officeDocument/2006/relationships/image" Target="../media/image96.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00.xml"/><Relationship Id="rId2" Type="http://schemas.openxmlformats.org/officeDocument/2006/relationships/tags" Target="../tags/tag71.xml"/><Relationship Id="rId1" Type="http://schemas.openxmlformats.org/officeDocument/2006/relationships/image" Target="../media/image84.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95.xml"/><Relationship Id="rId2" Type="http://schemas.openxmlformats.org/officeDocument/2006/relationships/image" Target="../media/image98.jpeg"/><Relationship Id="rId1" Type="http://schemas.openxmlformats.org/officeDocument/2006/relationships/image" Target="../media/image97.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95.xml"/><Relationship Id="rId1" Type="http://schemas.openxmlformats.org/officeDocument/2006/relationships/image" Target="../media/image99.png"/></Relationships>
</file>

<file path=ppt/slides/_rels/slide75.xml.rels><?xml version="1.0" encoding="UTF-8" standalone="yes"?>
<Relationships xmlns="http://schemas.openxmlformats.org/package/2006/relationships"><Relationship Id="rId5" Type="http://schemas.openxmlformats.org/officeDocument/2006/relationships/slideLayout" Target="../slideLayouts/slideLayout195.xml"/><Relationship Id="rId4" Type="http://schemas.openxmlformats.org/officeDocument/2006/relationships/image" Target="../media/image103.jpeg"/><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image" Target="../media/image100.jpe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195.xml"/><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104.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95.xml"/><Relationship Id="rId2" Type="http://schemas.openxmlformats.org/officeDocument/2006/relationships/image" Target="../media/image108.png"/><Relationship Id="rId1" Type="http://schemas.openxmlformats.org/officeDocument/2006/relationships/image" Target="../media/image107.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95.xml"/><Relationship Id="rId2" Type="http://schemas.openxmlformats.org/officeDocument/2006/relationships/image" Target="../media/image110.jpeg"/><Relationship Id="rId1" Type="http://schemas.openxmlformats.org/officeDocument/2006/relationships/image" Target="../media/image109.jpeg"/></Relationships>
</file>

<file path=ppt/slides/_rels/slide79.xml.rels><?xml version="1.0" encoding="UTF-8" standalone="yes"?>
<Relationships xmlns="http://schemas.openxmlformats.org/package/2006/relationships"><Relationship Id="rId7" Type="http://schemas.openxmlformats.org/officeDocument/2006/relationships/slideLayout" Target="../slideLayouts/slideLayout195.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111.png"/></Relationships>
</file>

<file path=ppt/slides/_rels/slide80.xml.rels><?xml version="1.0" encoding="UTF-8" standalone="yes"?>
<Relationships xmlns="http://schemas.openxmlformats.org/package/2006/relationships"><Relationship Id="rId7" Type="http://schemas.openxmlformats.org/officeDocument/2006/relationships/slideLayout" Target="../slideLayouts/slideLayout195.xml"/><Relationship Id="rId6" Type="http://schemas.openxmlformats.org/officeDocument/2006/relationships/image" Target="../media/image116.png"/><Relationship Id="rId5" Type="http://schemas.openxmlformats.org/officeDocument/2006/relationships/image" Target="../media/image118.png"/><Relationship Id="rId4" Type="http://schemas.openxmlformats.org/officeDocument/2006/relationships/image" Target="../media/image115.png"/><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11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9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95.xml"/><Relationship Id="rId1" Type="http://schemas.openxmlformats.org/officeDocument/2006/relationships/image" Target="../media/image119.jpe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06.xml"/><Relationship Id="rId1"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790" y="457835"/>
            <a:ext cx="9045575" cy="4371340"/>
          </a:xfrm>
          <a:prstGeom prst="rect">
            <a:avLst/>
          </a:prstGeom>
          <a:solidFill>
            <a:schemeClr val="accent3"/>
          </a:solidFill>
        </p:spPr>
        <p:txBody>
          <a:bodyPr wrap="square" anchor="ctr" anchorCtr="0">
            <a:noAutofit/>
          </a:bodyPr>
          <a:lstStyle/>
          <a:p>
            <a:pPr indent="0" algn="ctr" defTabSz="963295" fontAlgn="auto">
              <a:lnSpc>
                <a:spcPts val="4300"/>
              </a:lnSpc>
              <a:spcBef>
                <a:spcPts val="4200"/>
              </a:spcBef>
            </a:pPr>
            <a:r>
              <a:rPr lang="zh-CN" altLang="en-US" sz="5400" b="1" dirty="0">
                <a:solidFill>
                  <a:schemeClr val="bg1"/>
                </a:solidFill>
                <a:latin typeface="微软雅黑" panose="020B0503020204020204" pitchFamily="34" charset="-122"/>
                <a:ea typeface="微软雅黑" panose="020B0503020204020204" pitchFamily="34" charset="-122"/>
                <a:cs typeface="+mn-ea"/>
                <a:sym typeface="+mn-lt"/>
              </a:rPr>
              <a:t>武汉经开区教育系统</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a:p>
            <a:pPr indent="0" algn="ctr" defTabSz="963295" fontAlgn="auto">
              <a:lnSpc>
                <a:spcPts val="4300"/>
              </a:lnSpc>
              <a:spcBef>
                <a:spcPts val="4200"/>
              </a:spcBef>
            </a:pPr>
            <a:r>
              <a:rPr lang="zh-CN" altLang="en-US" sz="5400" b="1" dirty="0">
                <a:solidFill>
                  <a:schemeClr val="bg1"/>
                </a:solidFill>
                <a:latin typeface="微软雅黑" panose="020B0503020204020204" pitchFamily="34" charset="-122"/>
                <a:ea typeface="微软雅黑" panose="020B0503020204020204" pitchFamily="34" charset="-122"/>
                <a:cs typeface="+mn-ea"/>
                <a:sym typeface="+mn-lt"/>
              </a:rPr>
              <a:t>应急救护知识普及培训</a:t>
            </a:r>
            <a:endParaRPr lang="zh-CN" altLang="en-US" sz="5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76835" y="3799205"/>
            <a:ext cx="9102725" cy="448945"/>
          </a:xfrm>
          <a:prstGeom prst="rect">
            <a:avLst/>
          </a:prstGeom>
        </p:spPr>
        <p:txBody>
          <a:bodyPr wrap="square">
            <a:noAutofit/>
          </a:bodyPr>
          <a:lstStyle/>
          <a:p>
            <a:pPr marL="0" marR="0" lvl="0" indent="0" algn="ctr" defTabSz="963295" rtl="0" eaLnBrk="1" fontAlgn="auto" latinLnBrk="0" hangingPunct="1">
              <a:lnSpc>
                <a:spcPct val="130000"/>
              </a:lnSpc>
              <a:spcBef>
                <a:spcPts val="0"/>
              </a:spcBef>
              <a:spcAft>
                <a:spcPts val="0"/>
              </a:spcAft>
              <a:buClrTx/>
              <a:buSzTx/>
              <a:buFontTx/>
              <a:buNone/>
              <a:defRPr/>
            </a:pPr>
            <a:endPar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endParaRPr>
          </a:p>
        </p:txBody>
      </p:sp>
      <p:pic>
        <p:nvPicPr>
          <p:cNvPr id="3" name="图片 2" descr="截图录屏_选择区域_20240511100107"/>
          <p:cNvPicPr>
            <a:picLocks noChangeAspect="1"/>
          </p:cNvPicPr>
          <p:nvPr/>
        </p:nvPicPr>
        <p:blipFill>
          <a:blip r:embed="rId1"/>
          <a:stretch>
            <a:fillRect/>
          </a:stretch>
        </p:blipFill>
        <p:spPr>
          <a:xfrm>
            <a:off x="0" y="-10160"/>
            <a:ext cx="4401185" cy="627380"/>
          </a:xfrm>
          <a:prstGeom prst="rect">
            <a:avLst/>
          </a:prstGeom>
        </p:spPr>
      </p:pic>
      <p:sp>
        <p:nvSpPr>
          <p:cNvPr id="2" name="文本框 1"/>
          <p:cNvSpPr txBox="1"/>
          <p:nvPr/>
        </p:nvSpPr>
        <p:spPr>
          <a:xfrm>
            <a:off x="5147945" y="123825"/>
            <a:ext cx="4112895" cy="878840"/>
          </a:xfrm>
          <a:prstGeom prst="rect">
            <a:avLst/>
          </a:prstGeom>
          <a:noFill/>
        </p:spPr>
        <p:txBody>
          <a:bodyPr wrap="square" rtlCol="0">
            <a:noAutofit/>
          </a:bodyPr>
          <a:p>
            <a:pPr marL="0" marR="0" lvl="0" indent="0" algn="ctr" defTabSz="963295" rtl="0" eaLnBrk="1" fontAlgn="auto" latinLnBrk="0" hangingPunct="1">
              <a:lnSpc>
                <a:spcPct val="130000"/>
              </a:lnSpc>
              <a:spcBef>
                <a:spcPts val="0"/>
              </a:spcBef>
              <a:spcAft>
                <a:spcPts val="0"/>
              </a:spcAft>
              <a:buClrTx/>
              <a:buSzTx/>
              <a:buFontTx/>
              <a:buNone/>
              <a:defRPr/>
            </a:pPr>
            <a:r>
              <a:rPr lang="en-US" altLang="zh-CN" b="1" noProof="0" dirty="0">
                <a:ln>
                  <a:noFill/>
                </a:ln>
                <a:effectLst/>
                <a:uLnTx/>
                <a:uFillTx/>
                <a:latin typeface="微软雅黑" panose="020B0503020204020204" pitchFamily="34" charset="-122"/>
                <a:ea typeface="微软雅黑" panose="020B0503020204020204" pitchFamily="34" charset="-122"/>
                <a:cs typeface="+mn-ea"/>
                <a:sym typeface="+mn-lt"/>
              </a:rPr>
              <a:t>  </a:t>
            </a:r>
            <a:endParaRPr lang="zh-CN" altLang="en-US"/>
          </a:p>
        </p:txBody>
      </p:sp>
      <p:sp>
        <p:nvSpPr>
          <p:cNvPr id="4" name="文本框 3"/>
          <p:cNvSpPr txBox="1"/>
          <p:nvPr/>
        </p:nvSpPr>
        <p:spPr>
          <a:xfrm>
            <a:off x="5038090" y="4486910"/>
            <a:ext cx="3048000" cy="368300"/>
          </a:xfrm>
          <a:prstGeom prst="rect">
            <a:avLst/>
          </a:prstGeom>
          <a:noFill/>
        </p:spPr>
        <p:txBody>
          <a:bodyPr wrap="square" rtlCol="0">
            <a:spAutoFit/>
          </a:bodyPr>
          <a:p>
            <a:endParaRPr lang="zh-CN" altLang="en-US"/>
          </a:p>
        </p:txBody>
      </p:sp>
      <p:sp>
        <p:nvSpPr>
          <p:cNvPr id="7" name="文本框 6"/>
          <p:cNvSpPr txBox="1"/>
          <p:nvPr/>
        </p:nvSpPr>
        <p:spPr>
          <a:xfrm>
            <a:off x="833120" y="3211830"/>
            <a:ext cx="7695565" cy="2073275"/>
          </a:xfrm>
          <a:prstGeom prst="rect">
            <a:avLst/>
          </a:prstGeom>
          <a:noFill/>
        </p:spPr>
        <p:txBody>
          <a:bodyPr wrap="square" rtlCol="0">
            <a:noAutofit/>
          </a:bodyPr>
          <a:p>
            <a:r>
              <a:rPr lang="en-US" altLang="zh-CN" sz="2400" b="1"/>
              <a:t>      </a:t>
            </a:r>
            <a:endParaRPr lang="en-US" altLang="zh-CN" sz="2400" b="1"/>
          </a:p>
          <a:p>
            <a:r>
              <a:rPr lang="en-US" altLang="zh-CN" sz="2400" b="1"/>
              <a:t>                    </a:t>
            </a:r>
            <a:r>
              <a:rPr lang="zh-CN" altLang="en-US" sz="2400" b="1" dirty="0">
                <a:solidFill>
                  <a:schemeClr val="bg1"/>
                </a:solidFill>
                <a:latin typeface="微软雅黑" panose="020B0503020204020204" pitchFamily="34" charset="-122"/>
                <a:ea typeface="微软雅黑" panose="020B0503020204020204" pitchFamily="34" charset="-122"/>
                <a:cs typeface="+mn-ea"/>
              </a:rPr>
              <a:t>  武汉经开区红十字会    张爱华</a:t>
            </a:r>
            <a:endParaRPr lang="zh-CN" altLang="en-US" sz="2400" b="1" dirty="0">
              <a:solidFill>
                <a:schemeClr val="bg1"/>
              </a:solidFill>
              <a:latin typeface="微软雅黑" panose="020B0503020204020204" pitchFamily="34" charset="-122"/>
              <a:ea typeface="微软雅黑" panose="020B0503020204020204" pitchFamily="34" charset="-122"/>
              <a:cs typeface="+mn-ea"/>
            </a:endParaRPr>
          </a:p>
        </p:txBody>
      </p:sp>
    </p:spTree>
    <p:custDataLst>
      <p:tags r:id="rId2"/>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3444875" y="1223645"/>
            <a:ext cx="1322705" cy="2903855"/>
          </a:xfrm>
          <a:prstGeom prst="rect">
            <a:avLst/>
          </a:prstGeom>
        </p:spPr>
      </p:pic>
      <p:sp>
        <p:nvSpPr>
          <p:cNvPr id="6" name="文本框 5"/>
          <p:cNvSpPr txBox="1"/>
          <p:nvPr/>
        </p:nvSpPr>
        <p:spPr>
          <a:xfrm>
            <a:off x="962660" y="396875"/>
            <a:ext cx="6245860" cy="706755"/>
          </a:xfrm>
          <a:prstGeom prst="rect">
            <a:avLst/>
          </a:prstGeom>
          <a:noFill/>
        </p:spPr>
        <p:txBody>
          <a:bodyPr wrap="square" rtlCol="0">
            <a:spAutoFit/>
          </a:bodyPr>
          <a:p>
            <a:r>
              <a:rPr lang="en-US" altLang="zh-CN" sz="4000" b="1">
                <a:solidFill>
                  <a:srgbClr val="FF0000"/>
                </a:solidFill>
              </a:rPr>
              <a:t>                 </a:t>
            </a:r>
            <a:r>
              <a:rPr lang="zh-CN" altLang="zh-CN" sz="4000" b="1">
                <a:solidFill>
                  <a:srgbClr val="FF0000"/>
                </a:solidFill>
              </a:rPr>
              <a:t>授课内容</a:t>
            </a:r>
            <a:r>
              <a:rPr lang="en-US" altLang="zh-CN" sz="4000" b="1">
                <a:solidFill>
                  <a:srgbClr val="FF0000"/>
                </a:solidFill>
              </a:rPr>
              <a:t> </a:t>
            </a:r>
            <a:endParaRPr lang="en-US" altLang="zh-CN" sz="4000" b="1">
              <a:solidFill>
                <a:srgbClr val="FF0000"/>
              </a:solidFill>
            </a:endParaRPr>
          </a:p>
        </p:txBody>
      </p:sp>
      <p:sp>
        <p:nvSpPr>
          <p:cNvPr id="7" name="文本框 6"/>
          <p:cNvSpPr txBox="1"/>
          <p:nvPr/>
        </p:nvSpPr>
        <p:spPr>
          <a:xfrm>
            <a:off x="5416550" y="1233805"/>
            <a:ext cx="3457575" cy="663575"/>
          </a:xfrm>
          <a:prstGeom prst="rect">
            <a:avLst/>
          </a:prstGeom>
          <a:noFill/>
        </p:spPr>
        <p:txBody>
          <a:bodyPr wrap="square" rtlCol="0">
            <a:noAutofit/>
          </a:bodyPr>
          <a:p>
            <a:pPr indent="0" algn="l" defTabSz="963295" fontAlgn="auto">
              <a:lnSpc>
                <a:spcPts val="340"/>
              </a:lnSpc>
              <a:spcBef>
                <a:spcPts val="4200"/>
              </a:spcBef>
            </a:pP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心肺复苏理论及</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AED</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使用</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0" algn="l" defTabSz="963295" fontAlgn="auto">
              <a:lnSpc>
                <a:spcPts val="140"/>
              </a:lnSpc>
              <a:spcBef>
                <a:spcPts val="420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心肺</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肺心肺</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心</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心肺复苏概述及基础知识</a:t>
            </a: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复心肺复苏苏理论及</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AED</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使用</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0" algn="l" defTabSz="963295" fontAlgn="auto">
              <a:lnSpc>
                <a:spcPts val="140"/>
              </a:lnSpc>
              <a:spcBef>
                <a:spcPts val="420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二、气道异物梗阻的现场处置</a:t>
            </a:r>
            <a:endPar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0" algn="l" defTabSz="963295" fontAlgn="auto">
              <a:lnSpc>
                <a:spcPts val="140"/>
              </a:lnSpc>
              <a:spcBef>
                <a:spcPts val="420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三、意外伤害</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indent="0" algn="l" defTabSz="963295" fontAlgn="auto">
              <a:lnSpc>
                <a:spcPts val="140"/>
              </a:lnSpc>
              <a:spcBef>
                <a:spcPts val="420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学员</a:t>
            </a:r>
            <a:r>
              <a:rPr 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心肺复苏操作练习</a:t>
            </a:r>
            <a:endParaRPr lang="zh-CN" altLang="en-US"/>
          </a:p>
        </p:txBody>
      </p:sp>
      <p:sp>
        <p:nvSpPr>
          <p:cNvPr id="8" name="文本框 7"/>
          <p:cNvSpPr txBox="1"/>
          <p:nvPr/>
        </p:nvSpPr>
        <p:spPr>
          <a:xfrm>
            <a:off x="4903470" y="1403350"/>
            <a:ext cx="3445510" cy="422275"/>
          </a:xfrm>
          <a:prstGeom prst="rect">
            <a:avLst/>
          </a:prstGeom>
          <a:noFill/>
        </p:spPr>
        <p:txBody>
          <a:bodyPr wrap="square" rtlCol="0">
            <a:noAutofit/>
          </a:bodyPr>
          <a:p>
            <a:r>
              <a:rPr lang="zh-CN" altLang="en-US" sz="2400" b="1">
                <a:solidFill>
                  <a:srgbClr val="FF0000"/>
                </a:solidFill>
                <a:latin typeface="黑体" panose="02010609060101010101" charset="-122"/>
                <a:ea typeface="黑体" panose="02010609060101010101" charset="-122"/>
                <a:cs typeface="黑体" panose="02010609060101010101" charset="-122"/>
              </a:rPr>
              <a:t>心肺复苏及</a:t>
            </a:r>
            <a:r>
              <a:rPr lang="en-US" altLang="zh-CN" sz="2400" b="1">
                <a:solidFill>
                  <a:srgbClr val="FF0000"/>
                </a:solidFill>
                <a:latin typeface="黑体" panose="02010609060101010101" charset="-122"/>
                <a:ea typeface="黑体" panose="02010609060101010101" charset="-122"/>
                <a:cs typeface="黑体" panose="02010609060101010101" charset="-122"/>
              </a:rPr>
              <a:t>AED</a:t>
            </a:r>
            <a:r>
              <a:rPr lang="zh-CN" altLang="en-US" sz="2400" b="1">
                <a:solidFill>
                  <a:srgbClr val="FF0000"/>
                </a:solidFill>
                <a:latin typeface="黑体" panose="02010609060101010101" charset="-122"/>
                <a:ea typeface="黑体" panose="02010609060101010101" charset="-122"/>
                <a:cs typeface="黑体" panose="02010609060101010101" charset="-122"/>
              </a:rPr>
              <a:t>操作技术</a:t>
            </a:r>
            <a:endParaRPr lang="zh-CN" altLang="en-US" sz="2400" b="1">
              <a:solidFill>
                <a:srgbClr val="FF0000"/>
              </a:solidFill>
              <a:latin typeface="黑体" panose="02010609060101010101" charset="-122"/>
              <a:ea typeface="黑体" panose="02010609060101010101" charset="-122"/>
              <a:cs typeface="黑体" panose="02010609060101010101" charset="-122"/>
            </a:endParaRPr>
          </a:p>
        </p:txBody>
      </p:sp>
      <p:sp>
        <p:nvSpPr>
          <p:cNvPr id="9" name="文本框 8"/>
          <p:cNvSpPr txBox="1"/>
          <p:nvPr/>
        </p:nvSpPr>
        <p:spPr>
          <a:xfrm>
            <a:off x="4925695" y="2128520"/>
            <a:ext cx="380492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cs typeface="黑体" panose="02010609060101010101" charset="-122"/>
              </a:rPr>
              <a:t>气道异物梗阻的现场处理</a:t>
            </a:r>
            <a:endParaRPr lang="zh-CN" altLang="en-US" sz="2400" b="1">
              <a:solidFill>
                <a:srgbClr val="FF0000"/>
              </a:solidFill>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4963795" y="2879090"/>
            <a:ext cx="3502025" cy="492760"/>
          </a:xfrm>
          <a:prstGeom prst="rect">
            <a:avLst/>
          </a:prstGeom>
          <a:noFill/>
        </p:spPr>
        <p:txBody>
          <a:bodyPr wrap="square" rtlCol="0">
            <a:noAutofit/>
          </a:bodyPr>
          <a:p>
            <a:r>
              <a:rPr lang="zh-CN" altLang="en-US" sz="2400" b="1">
                <a:solidFill>
                  <a:srgbClr val="FF0000"/>
                </a:solidFill>
                <a:latin typeface="黑体" panose="02010609060101010101" charset="-122"/>
                <a:ea typeface="黑体" panose="02010609060101010101" charset="-122"/>
                <a:cs typeface="黑体" panose="02010609060101010101" charset="-122"/>
              </a:rPr>
              <a:t>意外伤害</a:t>
            </a:r>
            <a:endParaRPr lang="zh-CN" altLang="en-US" sz="2400" b="1">
              <a:solidFill>
                <a:srgbClr val="FF0000"/>
              </a:solidFill>
              <a:latin typeface="黑体" panose="02010609060101010101" charset="-122"/>
              <a:ea typeface="黑体" panose="02010609060101010101" charset="-122"/>
              <a:cs typeface="黑体" panose="02010609060101010101" charset="-122"/>
            </a:endParaRPr>
          </a:p>
        </p:txBody>
      </p:sp>
      <p:sp>
        <p:nvSpPr>
          <p:cNvPr id="11" name="文本框 10"/>
          <p:cNvSpPr txBox="1"/>
          <p:nvPr/>
        </p:nvSpPr>
        <p:spPr>
          <a:xfrm>
            <a:off x="4963795" y="3622675"/>
            <a:ext cx="3657600" cy="537210"/>
          </a:xfrm>
          <a:prstGeom prst="rect">
            <a:avLst/>
          </a:prstGeom>
          <a:noFill/>
        </p:spPr>
        <p:txBody>
          <a:bodyPr wrap="square" rtlCol="0">
            <a:noAutofit/>
          </a:bodyPr>
          <a:p>
            <a:pPr algn="l">
              <a:buClrTx/>
              <a:buSzTx/>
              <a:buFontTx/>
            </a:pPr>
            <a:r>
              <a:rPr lang="zh-CN" altLang="en-US" sz="2400" b="1">
                <a:solidFill>
                  <a:srgbClr val="FF0000"/>
                </a:solidFill>
                <a:latin typeface="黑体" panose="02010609060101010101" charset="-122"/>
                <a:ea typeface="黑体" panose="02010609060101010101" charset="-122"/>
                <a:cs typeface="黑体" panose="02010609060101010101" charset="-122"/>
              </a:rPr>
              <a:t>学员现场实操</a:t>
            </a:r>
            <a:endParaRPr lang="zh-CN" altLang="en-US" sz="2400" b="1">
              <a:solidFill>
                <a:srgbClr val="FF0000"/>
              </a:solidFill>
              <a:latin typeface="黑体" panose="02010609060101010101" charset="-122"/>
              <a:ea typeface="黑体" panose="02010609060101010101" charset="-122"/>
              <a:cs typeface="黑体" panose="02010609060101010101" charset="-122"/>
            </a:endParaRPr>
          </a:p>
        </p:txBody>
      </p:sp>
      <p:pic>
        <p:nvPicPr>
          <p:cNvPr id="13" name="图片 12"/>
          <p:cNvPicPr>
            <a:picLocks noChangeAspect="1"/>
          </p:cNvPicPr>
          <p:nvPr/>
        </p:nvPicPr>
        <p:blipFill>
          <a:blip r:embed="rId2"/>
          <a:stretch>
            <a:fillRect/>
          </a:stretch>
        </p:blipFill>
        <p:spPr>
          <a:xfrm>
            <a:off x="135890" y="1123950"/>
            <a:ext cx="3308985" cy="3405505"/>
          </a:xfrm>
          <a:prstGeom prst="rect">
            <a:avLst/>
          </a:prstGeom>
        </p:spPr>
      </p:pic>
    </p:spTree>
    <p:custDataLst>
      <p:tags r:id="rId3"/>
    </p:custDataLst>
  </p:cSld>
  <p:clrMapOvr>
    <a:masterClrMapping/>
  </p:clrMapOvr>
  <p:transition advClick="0" advTm="3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491630"/>
            <a:ext cx="9144000" cy="1727968"/>
          </a:xfrm>
          <a:prstGeom prst="rect">
            <a:avLst/>
          </a:prstGeom>
          <a:solidFill>
            <a:schemeClr val="accent3"/>
          </a:solidFill>
        </p:spPr>
        <p:txBody>
          <a:bodyPr wrap="square" anchor="ctr" anchorCtr="0">
            <a:noAutofit/>
          </a:bodyPr>
          <a:lstStyle/>
          <a:p>
            <a:pPr algn="ctr" defTabSz="963295">
              <a:spcBef>
                <a:spcPts val="4200"/>
              </a:spcBef>
            </a:pPr>
            <a:r>
              <a:rPr lang="zh-CN" altLang="en-US" sz="4400" b="1" dirty="0">
                <a:solidFill>
                  <a:schemeClr val="bg1"/>
                </a:solidFill>
                <a:latin typeface="微软雅黑" panose="020B0503020204020204" pitchFamily="34" charset="-122"/>
                <a:ea typeface="微软雅黑" panose="020B0503020204020204" pitchFamily="34" charset="-122"/>
                <a:cs typeface="+mn-ea"/>
                <a:sym typeface="+mn-lt"/>
              </a:rPr>
              <a:t>心肺复苏（</a:t>
            </a:r>
            <a:r>
              <a:rPr lang="en-US" altLang="zh-CN" sz="4400" b="1" dirty="0">
                <a:solidFill>
                  <a:schemeClr val="bg1"/>
                </a:solidFill>
                <a:latin typeface="微软雅黑" panose="020B0503020204020204" pitchFamily="34" charset="-122"/>
                <a:ea typeface="微软雅黑" panose="020B0503020204020204" pitchFamily="34" charset="-122"/>
                <a:cs typeface="+mn-ea"/>
                <a:sym typeface="+mn-lt"/>
              </a:rPr>
              <a:t>CPR+AED</a:t>
            </a:r>
            <a:r>
              <a:rPr lang="zh-CN" altLang="en-US" sz="4400" b="1" dirty="0">
                <a:solidFill>
                  <a:schemeClr val="bg1"/>
                </a:solidFill>
                <a:latin typeface="微软雅黑" panose="020B0503020204020204" pitchFamily="34" charset="-122"/>
                <a:ea typeface="微软雅黑" panose="020B0503020204020204" pitchFamily="34" charset="-122"/>
                <a:cs typeface="+mn-ea"/>
                <a:sym typeface="+mn-lt"/>
              </a:rPr>
              <a:t>）</a:t>
            </a:r>
            <a:endParaRPr lang="en-US" altLang="zh-CN" sz="4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descr="截图录屏_选择区域_20240511100107"/>
          <p:cNvPicPr>
            <a:picLocks noChangeAspect="1"/>
          </p:cNvPicPr>
          <p:nvPr/>
        </p:nvPicPr>
        <p:blipFill>
          <a:blip r:embed="rId1"/>
          <a:stretch>
            <a:fillRect/>
          </a:stretch>
        </p:blipFill>
        <p:spPr>
          <a:xfrm>
            <a:off x="179705" y="123825"/>
            <a:ext cx="5429250" cy="885825"/>
          </a:xfrm>
          <a:prstGeom prst="rect">
            <a:avLst/>
          </a:prstGeom>
        </p:spPr>
      </p:pic>
      <p:sp>
        <p:nvSpPr>
          <p:cNvPr id="2" name="文本框 1"/>
          <p:cNvSpPr txBox="1"/>
          <p:nvPr/>
        </p:nvSpPr>
        <p:spPr>
          <a:xfrm>
            <a:off x="2833370" y="810895"/>
            <a:ext cx="3395345" cy="583565"/>
          </a:xfrm>
          <a:prstGeom prst="rect">
            <a:avLst/>
          </a:prstGeom>
          <a:noFill/>
        </p:spPr>
        <p:txBody>
          <a:bodyPr wrap="square" rtlCol="0">
            <a:spAutoFit/>
          </a:bodyPr>
          <a:p>
            <a:r>
              <a:rPr lang="en-US" altLang="zh-CN" sz="3200" b="1"/>
              <a:t>       </a:t>
            </a:r>
            <a:r>
              <a:rPr lang="zh-CN" altLang="en-US" sz="3200" b="1"/>
              <a:t>第一章</a:t>
            </a:r>
            <a:endParaRPr lang="zh-CN" altLang="en-US" sz="3200" b="1"/>
          </a:p>
        </p:txBody>
      </p:sp>
      <p:sp>
        <p:nvSpPr>
          <p:cNvPr id="4" name="文本框 3"/>
          <p:cNvSpPr txBox="1"/>
          <p:nvPr/>
        </p:nvSpPr>
        <p:spPr>
          <a:xfrm>
            <a:off x="1214120" y="3639185"/>
            <a:ext cx="6382385" cy="583565"/>
          </a:xfrm>
          <a:prstGeom prst="rect">
            <a:avLst/>
          </a:prstGeom>
          <a:noFill/>
        </p:spPr>
        <p:txBody>
          <a:bodyPr wrap="square" rtlCol="0">
            <a:spAutoFit/>
          </a:bodyPr>
          <a:p>
            <a:r>
              <a:rPr lang="en-US" altLang="zh-CN" sz="3200"/>
              <a:t>            </a:t>
            </a:r>
            <a:endParaRPr lang="zh-CN" altLang="en-US" sz="3200"/>
          </a:p>
        </p:txBody>
      </p:sp>
    </p:spTree>
    <p:custDataLst>
      <p:tags r:id="rId2"/>
    </p:custDataLst>
  </p:cSld>
  <p:clrMapOvr>
    <a:masterClrMapping/>
  </p:clrMapOvr>
  <p:transition advClick="0" advTm="3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707904" y="1563638"/>
            <a:ext cx="541565" cy="541565"/>
            <a:chOff x="1167138" y="3245140"/>
            <a:chExt cx="722086" cy="722086"/>
          </a:xfrm>
        </p:grpSpPr>
        <p:sp>
          <p:nvSpPr>
            <p:cNvPr id="10" name="文本框 21"/>
            <p:cNvSpPr txBox="1"/>
            <p:nvPr/>
          </p:nvSpPr>
          <p:spPr>
            <a:xfrm>
              <a:off x="1221393" y="3321416"/>
              <a:ext cx="576927" cy="613833"/>
            </a:xfrm>
            <a:prstGeom prst="rect">
              <a:avLst/>
            </a:prstGeom>
            <a:noFill/>
          </p:spPr>
          <p:txBody>
            <a:bodyPr wrap="square" rtlCol="0">
              <a:spAutoFit/>
            </a:bodyPr>
            <a:lstStyle/>
            <a:p>
              <a:pPr algn="dist"/>
              <a:r>
                <a:rPr lang="zh-CN" altLang="zh-CN" sz="2400" b="1">
                  <a:solidFill>
                    <a:srgbClr val="C00000"/>
                  </a:solidFill>
                  <a:latin typeface="Impact" panose="020B0806030902050204" pitchFamily="34" charset="0"/>
                  <a:ea typeface="微软雅黑" panose="020B0503020204020204" pitchFamily="34" charset="-122"/>
                </a:rPr>
                <a:t>1</a:t>
              </a:r>
              <a:endParaRPr lang="zh-CN" altLang="en-US" sz="2400" b="1">
                <a:solidFill>
                  <a:srgbClr val="C00000"/>
                </a:solidFill>
                <a:latin typeface="Impact" panose="020B0806030902050204" pitchFamily="34" charset="0"/>
                <a:ea typeface="微软雅黑" panose="020B0503020204020204" pitchFamily="34" charset="-122"/>
              </a:endParaRPr>
            </a:p>
          </p:txBody>
        </p:sp>
        <p:sp>
          <p:nvSpPr>
            <p:cNvPr id="11" name="椭圆 10"/>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椭圆 11"/>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3" name="组合 12"/>
          <p:cNvGrpSpPr/>
          <p:nvPr/>
        </p:nvGrpSpPr>
        <p:grpSpPr>
          <a:xfrm>
            <a:off x="3707904" y="2283718"/>
            <a:ext cx="541565" cy="541565"/>
            <a:chOff x="1167138" y="3245140"/>
            <a:chExt cx="722086" cy="722086"/>
          </a:xfrm>
        </p:grpSpPr>
        <p:sp>
          <p:nvSpPr>
            <p:cNvPr id="14" name="文本框 30"/>
            <p:cNvSpPr txBox="1"/>
            <p:nvPr/>
          </p:nvSpPr>
          <p:spPr>
            <a:xfrm>
              <a:off x="1221393" y="3321416"/>
              <a:ext cx="641430" cy="613833"/>
            </a:xfrm>
            <a:prstGeom prst="rect">
              <a:avLst/>
            </a:prstGeom>
            <a:noFill/>
          </p:spPr>
          <p:txBody>
            <a:bodyPr wrap="square" rtlCol="0">
              <a:spAutoFit/>
            </a:bodyPr>
            <a:lstStyle/>
            <a:p>
              <a:pPr algn="dist"/>
              <a:r>
                <a:rPr lang="zh-CN" altLang="zh-CN" sz="2400" b="1" dirty="0">
                  <a:solidFill>
                    <a:srgbClr val="C00000"/>
                  </a:solidFill>
                  <a:latin typeface="Impact" panose="020B0806030902050204" pitchFamily="34" charset="0"/>
                  <a:ea typeface="微软雅黑" panose="020B0503020204020204" pitchFamily="34" charset="-122"/>
                </a:rPr>
                <a:t>2</a:t>
              </a:r>
              <a:endParaRPr lang="zh-CN" altLang="en-US" sz="2400" b="1" dirty="0">
                <a:solidFill>
                  <a:srgbClr val="C00000"/>
                </a:solidFill>
                <a:latin typeface="Impact" panose="020B0806030902050204" pitchFamily="34" charset="0"/>
                <a:ea typeface="微软雅黑" panose="020B0503020204020204" pitchFamily="34" charset="-122"/>
              </a:endParaRPr>
            </a:p>
          </p:txBody>
        </p:sp>
        <p:sp>
          <p:nvSpPr>
            <p:cNvPr id="15" name="椭圆 14"/>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椭圆 15"/>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5" name="矩形 24"/>
          <p:cNvSpPr/>
          <p:nvPr/>
        </p:nvSpPr>
        <p:spPr>
          <a:xfrm>
            <a:off x="4427984" y="1635646"/>
            <a:ext cx="2308101" cy="398780"/>
          </a:xfrm>
          <a:prstGeom prst="rect">
            <a:avLst/>
          </a:prstGeom>
        </p:spPr>
        <p:txBody>
          <a:bodyPr wrap="square">
            <a:spAutoFit/>
          </a:bodyPr>
          <a:lstStyle/>
          <a:p>
            <a:pPr defTabSz="963295"/>
            <a:r>
              <a:rPr lang="zh-CN" altLang="en-US" sz="2000" b="1" dirty="0">
                <a:solidFill>
                  <a:srgbClr val="C00000"/>
                </a:solidFill>
                <a:latin typeface="微软雅黑" panose="020B0503020204020204" pitchFamily="34" charset="-122"/>
                <a:ea typeface="微软雅黑" panose="020B0503020204020204" pitchFamily="34" charset="-122"/>
                <a:cs typeface="+mn-ea"/>
              </a:rPr>
              <a:t>心搏骤停及生存链</a:t>
            </a:r>
            <a:endParaRPr lang="zh-CN" altLang="en-US" sz="20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4427984" y="2344700"/>
            <a:ext cx="2221865" cy="398780"/>
          </a:xfrm>
          <a:prstGeom prst="rect">
            <a:avLst/>
          </a:prstGeom>
        </p:spPr>
        <p:txBody>
          <a:bodyPr wrap="none">
            <a:spAutoFit/>
          </a:bodyPr>
          <a:lstStyle/>
          <a:p>
            <a:pPr defTabSz="963295"/>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心肺复苏（</a:t>
            </a:r>
            <a:r>
              <a:rPr lang="en-US" altLang="zh-CN" sz="2000" b="1" dirty="0">
                <a:solidFill>
                  <a:srgbClr val="C00000"/>
                </a:solidFill>
                <a:latin typeface="微软雅黑" panose="020B0503020204020204" pitchFamily="34" charset="-122"/>
                <a:ea typeface="微软雅黑" panose="020B0503020204020204" pitchFamily="34" charset="-122"/>
                <a:cs typeface="+mn-ea"/>
                <a:sym typeface="+mn-lt"/>
              </a:rPr>
              <a:t>CPR</a:t>
            </a:r>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a:t>
            </a:r>
            <a:endParaRPr lang="zh-CN" altLang="en-US" sz="2000" b="1"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3707904" y="3003798"/>
            <a:ext cx="541565" cy="541565"/>
            <a:chOff x="1167138" y="3245140"/>
            <a:chExt cx="722086" cy="722086"/>
          </a:xfrm>
        </p:grpSpPr>
        <p:sp>
          <p:nvSpPr>
            <p:cNvPr id="28" name="文本框 21"/>
            <p:cNvSpPr txBox="1"/>
            <p:nvPr/>
          </p:nvSpPr>
          <p:spPr>
            <a:xfrm>
              <a:off x="1262033" y="3321416"/>
              <a:ext cx="576927" cy="613833"/>
            </a:xfrm>
            <a:prstGeom prst="rect">
              <a:avLst/>
            </a:prstGeom>
            <a:noFill/>
          </p:spPr>
          <p:txBody>
            <a:bodyPr wrap="square" rtlCol="0">
              <a:spAutoFit/>
            </a:bodyPr>
            <a:lstStyle/>
            <a:p>
              <a:pPr algn="dist"/>
              <a:r>
                <a:rPr lang="en-US" altLang="zh-CN" sz="2400" b="1" dirty="0">
                  <a:solidFill>
                    <a:srgbClr val="C00000"/>
                  </a:solidFill>
                  <a:latin typeface="Impact" panose="020B0806030902050204" pitchFamily="34" charset="0"/>
                  <a:ea typeface="微软雅黑" panose="020B0503020204020204" pitchFamily="34" charset="-122"/>
                </a:rPr>
                <a:t>3</a:t>
              </a:r>
              <a:endParaRPr lang="zh-CN" altLang="en-US" sz="2400" b="1" dirty="0">
                <a:solidFill>
                  <a:srgbClr val="C00000"/>
                </a:solidFill>
                <a:latin typeface="Impact" panose="020B0806030902050204" pitchFamily="34" charset="0"/>
                <a:ea typeface="微软雅黑" panose="020B0503020204020204" pitchFamily="34" charset="-122"/>
              </a:endParaRPr>
            </a:p>
          </p:txBody>
        </p:sp>
        <p:sp>
          <p:nvSpPr>
            <p:cNvPr id="29" name="椭圆 28"/>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9" name="矩形 38"/>
          <p:cNvSpPr/>
          <p:nvPr/>
        </p:nvSpPr>
        <p:spPr>
          <a:xfrm>
            <a:off x="4431282" y="3075806"/>
            <a:ext cx="2949030" cy="398780"/>
          </a:xfrm>
          <a:prstGeom prst="rect">
            <a:avLst/>
          </a:prstGeom>
        </p:spPr>
        <p:txBody>
          <a:bodyPr wrap="square">
            <a:spAutoFit/>
          </a:bodyPr>
          <a:lstStyle/>
          <a:p>
            <a:pPr defTabSz="963295"/>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自动体外除颤器（</a:t>
            </a:r>
            <a:r>
              <a:rPr lang="en-US" altLang="zh-CN" sz="2000" b="1" dirty="0">
                <a:solidFill>
                  <a:srgbClr val="C00000"/>
                </a:solidFill>
                <a:latin typeface="微软雅黑" panose="020B0503020204020204" pitchFamily="34" charset="-122"/>
                <a:ea typeface="微软雅黑" panose="020B0503020204020204" pitchFamily="34" charset="-122"/>
                <a:cs typeface="+mn-ea"/>
                <a:sym typeface="+mn-lt"/>
              </a:rPr>
              <a:t>AED</a:t>
            </a:r>
            <a:r>
              <a:rPr lang="zh-CN" altLang="en-US" sz="2000" b="1" dirty="0">
                <a:solidFill>
                  <a:srgbClr val="C00000"/>
                </a:solidFill>
                <a:latin typeface="微软雅黑" panose="020B0503020204020204" pitchFamily="34" charset="-122"/>
                <a:ea typeface="微软雅黑" panose="020B0503020204020204" pitchFamily="34" charset="-122"/>
                <a:cs typeface="+mn-ea"/>
                <a:sym typeface="+mn-lt"/>
              </a:rPr>
              <a:t>）</a:t>
            </a:r>
            <a:endParaRPr lang="zh-CN" altLang="en-US" sz="2000" b="1" dirty="0">
              <a:solidFill>
                <a:srgbClr val="C00000"/>
              </a:solidFill>
              <a:latin typeface="微软雅黑" panose="020B0503020204020204" pitchFamily="34" charset="-122"/>
              <a:ea typeface="微软雅黑" panose="020B0503020204020204" pitchFamily="34" charset="-122"/>
              <a:cs typeface="+mn-ea"/>
              <a:sym typeface="+mn-lt"/>
            </a:endParaRPr>
          </a:p>
        </p:txBody>
      </p:sp>
      <p:pic>
        <p:nvPicPr>
          <p:cNvPr id="46" name="图片 4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1600" y="1491211"/>
            <a:ext cx="2232667" cy="2232667"/>
          </a:xfrm>
          <a:prstGeom prst="rect">
            <a:avLst/>
          </a:prstGeom>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主要内容</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2" name="图片 1" descr="截图录屏_选择区域_20240511100107"/>
          <p:cNvPicPr>
            <a:picLocks noChangeAspect="1"/>
          </p:cNvPicPr>
          <p:nvPr/>
        </p:nvPicPr>
        <p:blipFill>
          <a:blip r:embed="rId2"/>
          <a:stretch>
            <a:fillRect/>
          </a:stretch>
        </p:blipFill>
        <p:spPr>
          <a:xfrm>
            <a:off x="5647690" y="11430"/>
            <a:ext cx="3179445" cy="628015"/>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1" name="内容占位符 4"/>
          <p:cNvSpPr/>
          <p:nvPr/>
        </p:nvSpPr>
        <p:spPr bwMode="auto">
          <a:xfrm>
            <a:off x="-180528" y="1563638"/>
            <a:ext cx="9144000" cy="864096"/>
          </a:xfrm>
          <a:prstGeom prst="rect">
            <a:avLst/>
          </a:prstGeom>
          <a:noFill/>
          <a:ln w="57150">
            <a:noFill/>
            <a:miter lim="800000"/>
          </a:ln>
        </p:spPr>
        <p:txBody>
          <a:bodyPr/>
          <a:lstStyle/>
          <a:p>
            <a:pPr marL="135890" algn="ctr">
              <a:lnSpc>
                <a:spcPct val="150000"/>
              </a:lnSpc>
              <a:spcBef>
                <a:spcPts val="450"/>
              </a:spcBef>
              <a:defRPr/>
            </a:pPr>
            <a:r>
              <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一、心搏骤停及生存链</a:t>
            </a:r>
            <a:endPar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心搏骤停及生存链</a:t>
            </a:r>
            <a:endParaRPr lang="zh-CN" altLang="zh-CN" dirty="0">
              <a:sym typeface="+mn-lt"/>
            </a:endParaRPr>
          </a:p>
        </p:txBody>
      </p:sp>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燕尾形 1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Tree>
    <p:custDataLst>
      <p:tags r:id="rId2"/>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心搏骤停</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内容占位符 4"/>
          <p:cNvSpPr/>
          <p:nvPr/>
        </p:nvSpPr>
        <p:spPr bwMode="auto">
          <a:xfrm>
            <a:off x="478155" y="2097405"/>
            <a:ext cx="7621905" cy="2537460"/>
          </a:xfrm>
          <a:prstGeom prst="rect">
            <a:avLst/>
          </a:prstGeom>
          <a:noFill/>
          <a:ln w="57150">
            <a:noFill/>
            <a:miter lim="800000"/>
          </a:ln>
        </p:spPr>
        <p:txBody>
          <a:bodyPr/>
          <a:lstStyle/>
          <a:p>
            <a:pPr marL="478790" indent="-342900">
              <a:lnSpc>
                <a:spcPct val="150000"/>
              </a:lnSpc>
              <a:spcBef>
                <a:spcPts val="450"/>
              </a:spcBef>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sym typeface="微软雅黑" panose="020B0503020204020204" pitchFamily="34" charset="-122"/>
              </a:rPr>
              <a:t>心搏骤停是指心脏</a:t>
            </a: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有效泵血功能突然丧失，导致血液循环停止，全身各个脏器的血液供应完全中断，如不及时恢复心搏，患者可发生临床死亡</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478790" indent="-342900">
              <a:lnSpc>
                <a:spcPct val="150000"/>
              </a:lnSpc>
              <a:spcBef>
                <a:spcPts val="45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分为心源性和非心源性</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p>
            <a:pPr marL="478790" indent="-342900">
              <a:lnSpc>
                <a:spcPct val="150000"/>
              </a:lnSpc>
              <a:spcBef>
                <a:spcPts val="450"/>
              </a:spcBef>
              <a:buFont typeface="Wingdings" panose="05000000000000000000" pitchFamily="2" charset="2"/>
              <a:buChar char="Ø"/>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a:p>
            <a:pPr marL="478790" indent="-342900" algn="l">
              <a:lnSpc>
                <a:spcPct val="150000"/>
              </a:lnSpc>
              <a:spcBef>
                <a:spcPts val="450"/>
              </a:spcBef>
              <a:buClrTx/>
              <a:buSzTx/>
              <a:buFont typeface="Wingdings" panose="05000000000000000000" pitchFamily="2" charset="2"/>
              <a:buChar char="Ø"/>
              <a:defRPr/>
            </a:pPr>
            <a:endParaRPr lang="zh-CN" altLang="en-US"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2" name="图片 1" descr="截图录屏_选择区域_20240511100107"/>
          <p:cNvPicPr>
            <a:picLocks noChangeAspect="1"/>
          </p:cNvPicPr>
          <p:nvPr/>
        </p:nvPicPr>
        <p:blipFill>
          <a:blip r:embed="rId2"/>
          <a:stretch>
            <a:fillRect/>
          </a:stretch>
        </p:blipFill>
        <p:spPr>
          <a:xfrm>
            <a:off x="6007100" y="11430"/>
            <a:ext cx="2939415" cy="628015"/>
          </a:xfrm>
          <a:prstGeom prst="rect">
            <a:avLst/>
          </a:prstGeom>
        </p:spPr>
      </p:pic>
      <p:sp>
        <p:nvSpPr>
          <p:cNvPr id="5" name="文本框 4"/>
          <p:cNvSpPr txBox="1"/>
          <p:nvPr/>
        </p:nvSpPr>
        <p:spPr>
          <a:xfrm>
            <a:off x="1249045" y="3227705"/>
            <a:ext cx="6998335" cy="1156335"/>
          </a:xfrm>
          <a:prstGeom prst="rect">
            <a:avLst/>
          </a:prstGeom>
          <a:noFill/>
        </p:spPr>
        <p:txBody>
          <a:bodyPr wrap="square" rtlCol="0">
            <a:noAutofit/>
          </a:bodyPr>
          <a:p>
            <a:r>
              <a:rPr lang="en-US" altLang="zh-CN">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251460" y="989965"/>
            <a:ext cx="4234815" cy="953135"/>
          </a:xfrm>
          <a:prstGeom prst="rect">
            <a:avLst/>
          </a:prstGeom>
          <a:noFill/>
        </p:spPr>
        <p:txBody>
          <a:bodyPr wrap="square" rtlCol="0">
            <a:spAutoFit/>
          </a:bodyPr>
          <a:p>
            <a:r>
              <a:rPr lang="en-US" altLang="zh-CN" sz="2800" b="1">
                <a:solidFill>
                  <a:schemeClr val="tx1"/>
                </a:solidFill>
                <a:latin typeface="黑体" panose="02010609060101010101" charset="-122"/>
                <a:ea typeface="黑体" panose="02010609060101010101" charset="-122"/>
                <a:cs typeface="黑体" panose="02010609060101010101" charset="-122"/>
              </a:rPr>
              <a:t>(</a:t>
            </a:r>
            <a:r>
              <a:rPr lang="zh-CN" altLang="zh-CN" sz="2800" b="1">
                <a:solidFill>
                  <a:schemeClr val="tx1"/>
                </a:solidFill>
                <a:latin typeface="黑体" panose="02010609060101010101" charset="-122"/>
                <a:ea typeface="黑体" panose="02010609060101010101" charset="-122"/>
                <a:cs typeface="黑体" panose="02010609060101010101" charset="-122"/>
              </a:rPr>
              <a:t>一</a:t>
            </a:r>
            <a:r>
              <a:rPr lang="en-US" altLang="zh-CN" sz="2800" b="1">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chemeClr val="tx1"/>
                </a:solidFill>
                <a:latin typeface="黑体" panose="02010609060101010101" charset="-122"/>
                <a:ea typeface="黑体" panose="02010609060101010101" charset="-122"/>
                <a:cs typeface="黑体" panose="02010609060101010101" charset="-122"/>
              </a:rPr>
              <a:t>什么是心搏骤停？</a:t>
            </a:r>
            <a:endParaRPr lang="zh-CN" altLang="en-US" sz="2800" b="1">
              <a:solidFill>
                <a:schemeClr val="tx1"/>
              </a:solidFill>
              <a:latin typeface="黑体" panose="02010609060101010101" charset="-122"/>
              <a:ea typeface="黑体" panose="02010609060101010101" charset="-122"/>
              <a:cs typeface="黑体" panose="02010609060101010101" charset="-122"/>
            </a:endParaRPr>
          </a:p>
          <a:p>
            <a:endParaRPr lang="zh-CN" altLang="en-US" sz="2800" b="1">
              <a:solidFill>
                <a:schemeClr val="tx1"/>
              </a:solidFill>
              <a:latin typeface="黑体" panose="02010609060101010101" charset="-122"/>
              <a:ea typeface="黑体" panose="02010609060101010101" charset="-122"/>
              <a:cs typeface="黑体" panose="02010609060101010101" charset="-122"/>
            </a:endParaRPr>
          </a:p>
        </p:txBody>
      </p:sp>
    </p:spTree>
    <p:custDataLst>
      <p:tags r:id="rId3"/>
    </p:custDataLst>
  </p:cSld>
  <p:clrMapOvr>
    <a:masterClrMapping/>
  </p:clrMapOvr>
  <p:transition advClick="0" advTm="3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5240" y="921385"/>
            <a:ext cx="9028430" cy="2853690"/>
          </a:xfrm>
          <a:prstGeom prst="rect">
            <a:avLst/>
          </a:prstGeom>
        </p:spPr>
      </p:pic>
      <p:sp>
        <p:nvSpPr>
          <p:cNvPr id="4" name="文本框 3"/>
          <p:cNvSpPr txBox="1"/>
          <p:nvPr/>
        </p:nvSpPr>
        <p:spPr>
          <a:xfrm>
            <a:off x="346710" y="3989705"/>
            <a:ext cx="10166350" cy="1097915"/>
          </a:xfrm>
          <a:prstGeom prst="rect">
            <a:avLst/>
          </a:prstGeom>
          <a:noFill/>
        </p:spPr>
        <p:txBody>
          <a:bodyPr wrap="square" rtlCol="0">
            <a:noAutofit/>
          </a:bodyPr>
          <a:p>
            <a:r>
              <a:rPr lang="zh-CN" altLang="zh-CN" sz="2000">
                <a:latin typeface="微软雅黑" panose="020B0503020204020204" pitchFamily="34" charset="-122"/>
                <a:ea typeface="微软雅黑" panose="020B0503020204020204" pitchFamily="34" charset="-122"/>
                <a:cs typeface="微软雅黑" panose="020B0503020204020204" pitchFamily="34" charset="-122"/>
                <a:sym typeface="+mn-ea"/>
              </a:rPr>
              <a:t>心源性猝死</a:t>
            </a: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55</a:t>
            </a: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万</a:t>
            </a:r>
            <a:r>
              <a:rPr lang="en-US" altLang="zh-CN"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每年</a:t>
            </a: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90%</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发生在医院外，</a:t>
            </a: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70</a:t>
            </a:r>
            <a:r>
              <a:rPr lang="en-US" altLang="zh-CN"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发生在家里</a:t>
            </a: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院外心脏骤停的存活率</a:t>
            </a:r>
            <a:r>
              <a:rPr lang="zh-CN" altLang="en-US"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不足</a:t>
            </a:r>
            <a:r>
              <a:rPr lang="en-US" altLang="zh-CN" sz="20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1%</a:t>
            </a:r>
            <a:endParaRPr lang="zh-CN" altLang="en-US" sz="2000"/>
          </a:p>
        </p:txBody>
      </p:sp>
      <p:sp>
        <p:nvSpPr>
          <p:cNvPr id="6" name="文本框 5"/>
          <p:cNvSpPr txBox="1"/>
          <p:nvPr/>
        </p:nvSpPr>
        <p:spPr>
          <a:xfrm>
            <a:off x="233680" y="290830"/>
            <a:ext cx="541782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（二）什么原因可引起心搏骤停？</a:t>
            </a:r>
            <a:endParaRPr lang="zh-CN" altLang="en-US" sz="2800" b="1">
              <a:latin typeface="黑体" panose="02010609060101010101" charset="-122"/>
              <a:ea typeface="黑体" panose="02010609060101010101" charset="-122"/>
            </a:endParaRPr>
          </a:p>
        </p:txBody>
      </p:sp>
    </p:spTree>
    <p:custDataLst>
      <p:tags r:id="rId2"/>
    </p:custDataLst>
  </p:cSld>
  <p:clrMapOvr>
    <a:masterClrMapping/>
  </p:clrMapOvr>
  <p:transition advClick="0" advTm="3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心搏骤停</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内容占位符 4"/>
          <p:cNvSpPr/>
          <p:nvPr/>
        </p:nvSpPr>
        <p:spPr bwMode="auto">
          <a:xfrm>
            <a:off x="971600" y="1333202"/>
            <a:ext cx="7128792" cy="2102644"/>
          </a:xfrm>
          <a:prstGeom prst="rect">
            <a:avLst/>
          </a:prstGeom>
          <a:noFill/>
          <a:ln w="57150">
            <a:noFill/>
            <a:miter lim="800000"/>
          </a:ln>
        </p:spPr>
        <p:txBody>
          <a:bodyPr/>
          <a:lstStyle/>
          <a:p>
            <a:pPr marL="1393190" lvl="2" indent="-342900">
              <a:lnSpc>
                <a:spcPct val="150000"/>
              </a:lnSpc>
              <a:spcBef>
                <a:spcPts val="450"/>
              </a:spcBef>
              <a:buFont typeface="Wingdings" panose="05000000000000000000" pitchFamily="2" charset="2"/>
              <a:buChar char="Ø"/>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3" name="文本框 2"/>
          <p:cNvSpPr txBox="1"/>
          <p:nvPr/>
        </p:nvSpPr>
        <p:spPr>
          <a:xfrm>
            <a:off x="274955" y="1183640"/>
            <a:ext cx="7537450" cy="368300"/>
          </a:xfrm>
          <a:prstGeom prst="rect">
            <a:avLst/>
          </a:prstGeom>
          <a:noFill/>
        </p:spPr>
        <p:txBody>
          <a:bodyPr wrap="square" rtlCol="0">
            <a:spAutoFit/>
          </a:bodyPr>
          <a:p>
            <a:endParaRPr lang="zh-CN" altLang="en-US"/>
          </a:p>
        </p:txBody>
      </p:sp>
      <p:pic>
        <p:nvPicPr>
          <p:cNvPr id="2" name="图片 1"/>
          <p:cNvPicPr/>
          <p:nvPr/>
        </p:nvPicPr>
        <p:blipFill>
          <a:blip r:embed="rId2"/>
          <a:stretch>
            <a:fillRect/>
          </a:stretch>
        </p:blipFill>
        <p:spPr>
          <a:xfrm>
            <a:off x="2627630" y="1491615"/>
            <a:ext cx="5438775" cy="4070350"/>
          </a:xfrm>
          <a:prstGeom prst="rect">
            <a:avLst/>
          </a:prstGeom>
        </p:spPr>
      </p:pic>
      <p:pic>
        <p:nvPicPr>
          <p:cNvPr id="7" name="图片 6"/>
          <p:cNvPicPr>
            <a:picLocks noChangeAspect="1"/>
          </p:cNvPicPr>
          <p:nvPr/>
        </p:nvPicPr>
        <p:blipFill>
          <a:blip r:embed="rId3"/>
          <a:stretch>
            <a:fillRect/>
          </a:stretch>
        </p:blipFill>
        <p:spPr>
          <a:xfrm>
            <a:off x="611505" y="805180"/>
            <a:ext cx="6781165" cy="2607310"/>
          </a:xfrm>
          <a:prstGeom prst="rect">
            <a:avLst/>
          </a:prstGeom>
        </p:spPr>
      </p:pic>
      <p:sp>
        <p:nvSpPr>
          <p:cNvPr id="8" name="文本框 7"/>
          <p:cNvSpPr txBox="1"/>
          <p:nvPr/>
        </p:nvSpPr>
        <p:spPr>
          <a:xfrm>
            <a:off x="680720" y="3536950"/>
            <a:ext cx="7302500" cy="1329690"/>
          </a:xfrm>
          <a:prstGeom prst="rect">
            <a:avLst/>
          </a:prstGeom>
          <a:noFill/>
        </p:spPr>
        <p:txBody>
          <a:bodyPr wrap="square" rtlCol="0">
            <a:noAutofit/>
          </a:bodyPr>
          <a:p>
            <a:r>
              <a:rPr lang="en-US" altLang="zh-CN">
                <a:sym typeface="+mn-ea"/>
              </a:rPr>
              <a:t>    </a:t>
            </a:r>
            <a:r>
              <a:rPr lang="zh-CN" altLang="zh-CN" b="1">
                <a:solidFill>
                  <a:schemeClr val="tx1"/>
                </a:solidFill>
                <a:sym typeface="+mn-ea"/>
              </a:rPr>
              <a:t>血液和氧气断供，大脑皮质耐受缺血缺氧时间只有</a:t>
            </a:r>
            <a:r>
              <a:rPr lang="en-US" altLang="zh-CN" sz="2400" b="1">
                <a:solidFill>
                  <a:schemeClr val="accent1"/>
                </a:solidFill>
                <a:sym typeface="+mn-ea"/>
              </a:rPr>
              <a:t>4</a:t>
            </a:r>
            <a:r>
              <a:rPr lang="zh-CN" altLang="en-US" sz="2400" b="1">
                <a:solidFill>
                  <a:schemeClr val="accent1"/>
                </a:solidFill>
                <a:sym typeface="+mn-ea"/>
              </a:rPr>
              <a:t>分钟</a:t>
            </a:r>
            <a:r>
              <a:rPr lang="zh-CN" altLang="en-US" b="1">
                <a:solidFill>
                  <a:schemeClr val="tx1"/>
                </a:solidFill>
                <a:sym typeface="+mn-ea"/>
              </a:rPr>
              <a:t>，超过</a:t>
            </a:r>
            <a:r>
              <a:rPr lang="en-US" altLang="zh-CN" b="1">
                <a:solidFill>
                  <a:schemeClr val="tx1"/>
                </a:solidFill>
                <a:sym typeface="+mn-ea"/>
              </a:rPr>
              <a:t>4</a:t>
            </a:r>
            <a:r>
              <a:rPr lang="zh-CN" altLang="en-US" b="1">
                <a:solidFill>
                  <a:schemeClr val="tx1"/>
                </a:solidFill>
                <a:sym typeface="+mn-ea"/>
              </a:rPr>
              <a:t>分钟，大脑细胞损害</a:t>
            </a:r>
            <a:r>
              <a:rPr lang="en-US" altLang="zh-CN" sz="2400" b="1">
                <a:solidFill>
                  <a:schemeClr val="accent1"/>
                </a:solidFill>
                <a:sym typeface="+mn-ea"/>
              </a:rPr>
              <a:t>不可逆转</a:t>
            </a:r>
            <a:r>
              <a:rPr lang="zh-CN" altLang="en-US" b="1">
                <a:solidFill>
                  <a:schemeClr val="tx1"/>
                </a:solidFill>
                <a:sym typeface="+mn-ea"/>
              </a:rPr>
              <a:t>，每延迟一分钟，存活率下降</a:t>
            </a:r>
            <a:r>
              <a:rPr lang="en-US" altLang="zh-CN" sz="2400" b="1">
                <a:solidFill>
                  <a:schemeClr val="accent1"/>
                </a:solidFill>
                <a:sym typeface="+mn-ea"/>
              </a:rPr>
              <a:t>7-10%</a:t>
            </a:r>
            <a:r>
              <a:rPr lang="zh-CN" altLang="en-US" b="1">
                <a:solidFill>
                  <a:schemeClr val="tx1"/>
                </a:solidFill>
                <a:sym typeface="+mn-ea"/>
              </a:rPr>
              <a:t>，超过</a:t>
            </a:r>
            <a:r>
              <a:rPr lang="en-US" altLang="zh-CN" sz="2400" b="1">
                <a:solidFill>
                  <a:schemeClr val="accent1"/>
                </a:solidFill>
                <a:sym typeface="+mn-ea"/>
              </a:rPr>
              <a:t>10分钟</a:t>
            </a:r>
            <a:r>
              <a:rPr lang="zh-CN" altLang="en-US" b="1">
                <a:solidFill>
                  <a:schemeClr val="tx1"/>
                </a:solidFill>
                <a:sym typeface="+mn-ea"/>
              </a:rPr>
              <a:t>，存活率</a:t>
            </a:r>
            <a:r>
              <a:rPr lang="zh-CN" b="1">
                <a:solidFill>
                  <a:schemeClr val="tx1"/>
                </a:solidFill>
                <a:sym typeface="+mn-ea"/>
              </a:rPr>
              <a:t>极低。</a:t>
            </a:r>
            <a:r>
              <a:rPr lang="en-US" altLang="zh-CN" sz="2400" b="1">
                <a:solidFill>
                  <a:schemeClr val="accent1"/>
                </a:solidFill>
                <a:sym typeface="+mn-ea"/>
              </a:rPr>
              <a:t>   </a:t>
            </a:r>
            <a:r>
              <a:rPr lang="en-US" altLang="zh-CN" b="1">
                <a:solidFill>
                  <a:schemeClr val="tx1"/>
                </a:solidFill>
                <a:sym typeface="+mn-ea"/>
              </a:rPr>
              <a:t>  </a:t>
            </a:r>
            <a:endParaRPr lang="zh-CN" altLang="en-US" b="1">
              <a:solidFill>
                <a:schemeClr val="tx1"/>
              </a:solidFill>
              <a:sym typeface="+mn-ea"/>
            </a:endParaRPr>
          </a:p>
        </p:txBody>
      </p:sp>
    </p:spTree>
    <p:custDataLst>
      <p:tags r:id="rId4"/>
    </p:custDataLst>
  </p:cSld>
  <p:clrMapOvr>
    <a:masterClrMapping/>
  </p:clrMapOvr>
  <p:transition advClick="0" advTm="3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1505" y="699770"/>
            <a:ext cx="4546600" cy="953135"/>
          </a:xfrm>
          <a:prstGeom prst="rect">
            <a:avLst/>
          </a:prstGeom>
          <a:noFill/>
        </p:spPr>
        <p:txBody>
          <a:bodyPr wrap="square" rtlCol="0">
            <a:spAutoFit/>
          </a:bodyPr>
          <a:p>
            <a:r>
              <a:rPr lang="en-US" altLang="zh-CN" sz="2800" b="1">
                <a:solidFill>
                  <a:schemeClr val="tx1"/>
                </a:solidFill>
                <a:sym typeface="+mn-ea"/>
              </a:rPr>
              <a:t>(</a:t>
            </a:r>
            <a:r>
              <a:rPr lang="zh-CN" altLang="zh-CN" sz="2800" b="1">
                <a:solidFill>
                  <a:schemeClr val="tx1"/>
                </a:solidFill>
                <a:sym typeface="+mn-ea"/>
              </a:rPr>
              <a:t>三</a:t>
            </a:r>
            <a:r>
              <a:rPr lang="en-US" altLang="zh-CN" sz="2800" b="1">
                <a:solidFill>
                  <a:schemeClr val="tx1"/>
                </a:solidFill>
                <a:sym typeface="+mn-ea"/>
              </a:rPr>
              <a:t>)</a:t>
            </a:r>
            <a:r>
              <a:rPr lang="zh-CN" altLang="en-US" sz="2800" b="1">
                <a:sym typeface="+mn-ea"/>
              </a:rPr>
              <a:t>如何判断</a:t>
            </a:r>
            <a:r>
              <a:rPr lang="zh-CN" altLang="en-US" sz="2800" b="1">
                <a:solidFill>
                  <a:schemeClr val="tx1"/>
                </a:solidFill>
                <a:sym typeface="+mn-ea"/>
              </a:rPr>
              <a:t>心搏骤停？</a:t>
            </a:r>
            <a:endParaRPr lang="zh-CN" altLang="en-US" sz="2800" b="1">
              <a:solidFill>
                <a:schemeClr val="tx1"/>
              </a:solidFill>
            </a:endParaRPr>
          </a:p>
          <a:p>
            <a:endParaRPr lang="zh-CN" altLang="en-US" sz="2800" b="1">
              <a:solidFill>
                <a:schemeClr val="tx1"/>
              </a:solidFill>
            </a:endParaRPr>
          </a:p>
        </p:txBody>
      </p:sp>
      <p:pic>
        <p:nvPicPr>
          <p:cNvPr id="4" name="图片 3"/>
          <p:cNvPicPr>
            <a:picLocks noChangeAspect="1"/>
          </p:cNvPicPr>
          <p:nvPr/>
        </p:nvPicPr>
        <p:blipFill>
          <a:blip r:embed="rId1"/>
          <a:stretch>
            <a:fillRect/>
          </a:stretch>
        </p:blipFill>
        <p:spPr>
          <a:xfrm>
            <a:off x="116840" y="1635760"/>
            <a:ext cx="8693785" cy="3376930"/>
          </a:xfrm>
          <a:prstGeom prst="rect">
            <a:avLst/>
          </a:prstGeom>
        </p:spPr>
      </p:pic>
    </p:spTree>
    <p:custDataLst>
      <p:tags r:id="rId2"/>
    </p:custDataLst>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院外心搏骤停生存链</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圆角矩形 9"/>
          <p:cNvSpPr/>
          <p:nvPr/>
        </p:nvSpPr>
        <p:spPr>
          <a:xfrm>
            <a:off x="2699921" y="2355091"/>
            <a:ext cx="4176464" cy="2520280"/>
          </a:xfrm>
          <a:prstGeom prst="roundRect">
            <a:avLst/>
          </a:prstGeom>
          <a:noFill/>
          <a:ln w="19050">
            <a:solidFill>
              <a:srgbClr val="C00000"/>
            </a:solidFill>
            <a:miter lim="800000"/>
          </a:ln>
        </p:spPr>
        <p:txBody>
          <a:bodyPr/>
          <a:lstStyle/>
          <a:p>
            <a:pPr marL="135890">
              <a:lnSpc>
                <a:spcPct val="120000"/>
              </a:lnSpc>
              <a:spcBef>
                <a:spcPts val="450"/>
              </a:spcBef>
            </a:pPr>
            <a:r>
              <a:rPr lang="zh-CN" altLang="en-US" sz="1700" dirty="0">
                <a:latin typeface="微软雅黑" panose="020B0503020204020204" pitchFamily="34" charset="-122"/>
                <a:ea typeface="微软雅黑" panose="020B0503020204020204" pitchFamily="34" charset="-122"/>
              </a:rPr>
              <a:t>环节：</a:t>
            </a:r>
            <a:r>
              <a:rPr lang="en-US" altLang="zh-CN" sz="1700" dirty="0">
                <a:latin typeface="微软雅黑" panose="020B0503020204020204" pitchFamily="34" charset="-122"/>
                <a:ea typeface="微软雅黑" panose="020B0503020204020204" pitchFamily="34" charset="-122"/>
              </a:rPr>
              <a:t>1.</a:t>
            </a:r>
            <a:r>
              <a:rPr lang="zh-CN" altLang="en-US" sz="1700" dirty="0">
                <a:latin typeface="微软雅黑" panose="020B0503020204020204" pitchFamily="34" charset="-122"/>
                <a:ea typeface="微软雅黑" panose="020B0503020204020204" pitchFamily="34" charset="-122"/>
              </a:rPr>
              <a:t>尽早识别求救（胸痛、气短）</a:t>
            </a:r>
            <a:endParaRPr lang="en-US" altLang="zh-CN" sz="1700" dirty="0">
              <a:latin typeface="微软雅黑" panose="020B0503020204020204" pitchFamily="34" charset="-122"/>
              <a:ea typeface="微软雅黑" panose="020B0503020204020204" pitchFamily="34" charset="-122"/>
            </a:endParaRPr>
          </a:p>
          <a:p>
            <a:pPr marL="135890">
              <a:lnSpc>
                <a:spcPct val="120000"/>
              </a:lnSpc>
              <a:spcBef>
                <a:spcPts val="450"/>
              </a:spcBef>
            </a:pPr>
            <a:r>
              <a:rPr lang="en-US" altLang="zh-CN" sz="1700" dirty="0">
                <a:latin typeface="微软雅黑" panose="020B0503020204020204" pitchFamily="34" charset="-122"/>
                <a:ea typeface="微软雅黑" panose="020B0503020204020204" pitchFamily="34" charset="-122"/>
              </a:rPr>
              <a:t>          2.</a:t>
            </a:r>
            <a:r>
              <a:rPr lang="zh-CN" altLang="en-US" sz="1700" dirty="0">
                <a:latin typeface="微软雅黑" panose="020B0503020204020204" pitchFamily="34" charset="-122"/>
                <a:ea typeface="微软雅黑" panose="020B0503020204020204" pitchFamily="34" charset="-122"/>
              </a:rPr>
              <a:t>尽早心肺复苏</a:t>
            </a:r>
            <a:endParaRPr lang="en-US" altLang="zh-CN" sz="1700" dirty="0">
              <a:latin typeface="微软雅黑" panose="020B0503020204020204" pitchFamily="34" charset="-122"/>
              <a:ea typeface="微软雅黑" panose="020B0503020204020204" pitchFamily="34" charset="-122"/>
            </a:endParaRPr>
          </a:p>
          <a:p>
            <a:pPr marL="135890">
              <a:lnSpc>
                <a:spcPct val="120000"/>
              </a:lnSpc>
              <a:spcBef>
                <a:spcPts val="450"/>
              </a:spcBef>
            </a:pPr>
            <a:r>
              <a:rPr lang="en-US" altLang="zh-CN" sz="1700" dirty="0">
                <a:latin typeface="微软雅黑" panose="020B0503020204020204" pitchFamily="34" charset="-122"/>
                <a:ea typeface="微软雅黑" panose="020B0503020204020204" pitchFamily="34" charset="-122"/>
              </a:rPr>
              <a:t>          3.</a:t>
            </a:r>
            <a:r>
              <a:rPr lang="zh-CN" altLang="en-US" sz="1700" dirty="0">
                <a:latin typeface="微软雅黑" panose="020B0503020204020204" pitchFamily="34" charset="-122"/>
                <a:ea typeface="微软雅黑" panose="020B0503020204020204" pitchFamily="34" charset="-122"/>
              </a:rPr>
              <a:t>尽早电除颤 </a:t>
            </a:r>
            <a:endParaRPr lang="en-US" altLang="zh-CN" sz="1700" dirty="0">
              <a:latin typeface="微软雅黑" panose="020B0503020204020204" pitchFamily="34" charset="-122"/>
              <a:ea typeface="微软雅黑" panose="020B0503020204020204" pitchFamily="34" charset="-122"/>
            </a:endParaRPr>
          </a:p>
          <a:p>
            <a:pPr marL="135890">
              <a:lnSpc>
                <a:spcPct val="120000"/>
              </a:lnSpc>
              <a:spcBef>
                <a:spcPts val="450"/>
              </a:spcBef>
            </a:pPr>
            <a:r>
              <a:rPr lang="en-US" altLang="zh-CN" sz="1700" dirty="0">
                <a:latin typeface="微软雅黑" panose="020B0503020204020204" pitchFamily="34" charset="-122"/>
                <a:ea typeface="微软雅黑" panose="020B0503020204020204" pitchFamily="34" charset="-122"/>
              </a:rPr>
              <a:t>          4.</a:t>
            </a:r>
            <a:r>
              <a:rPr lang="zh-CN" altLang="en-US" sz="1700" dirty="0">
                <a:latin typeface="微软雅黑" panose="020B0503020204020204" pitchFamily="34" charset="-122"/>
                <a:ea typeface="微软雅黑" panose="020B0503020204020204" pitchFamily="34" charset="-122"/>
              </a:rPr>
              <a:t>尽早高级生命支持</a:t>
            </a:r>
            <a:endParaRPr lang="en-US" altLang="zh-CN" sz="1700" dirty="0">
              <a:latin typeface="微软雅黑" panose="020B0503020204020204" pitchFamily="34" charset="-122"/>
              <a:ea typeface="微软雅黑" panose="020B0503020204020204" pitchFamily="34" charset="-122"/>
            </a:endParaRPr>
          </a:p>
          <a:p>
            <a:pPr marL="135890">
              <a:lnSpc>
                <a:spcPct val="120000"/>
              </a:lnSpc>
              <a:spcBef>
                <a:spcPts val="450"/>
              </a:spcBef>
            </a:pPr>
            <a:r>
              <a:rPr lang="en-US" altLang="zh-CN" sz="1700" dirty="0">
                <a:latin typeface="微软雅黑" panose="020B0503020204020204" pitchFamily="34" charset="-122"/>
                <a:ea typeface="微软雅黑" panose="020B0503020204020204" pitchFamily="34" charset="-122"/>
              </a:rPr>
              <a:t>          5.</a:t>
            </a:r>
            <a:r>
              <a:rPr lang="zh-CN" altLang="en-US" sz="1700" dirty="0">
                <a:latin typeface="微软雅黑" panose="020B0503020204020204" pitchFamily="34" charset="-122"/>
                <a:ea typeface="微软雅黑" panose="020B0503020204020204" pitchFamily="34" charset="-122"/>
              </a:rPr>
              <a:t>心搏骤停后的综合救治</a:t>
            </a:r>
            <a:endParaRPr lang="en-US" altLang="zh-CN" sz="1700" dirty="0">
              <a:latin typeface="微软雅黑" panose="020B0503020204020204" pitchFamily="34" charset="-122"/>
              <a:ea typeface="微软雅黑" panose="020B0503020204020204" pitchFamily="34" charset="-122"/>
            </a:endParaRPr>
          </a:p>
          <a:p>
            <a:pPr marL="135890">
              <a:lnSpc>
                <a:spcPct val="120000"/>
              </a:lnSpc>
              <a:spcBef>
                <a:spcPts val="450"/>
              </a:spcBef>
            </a:pPr>
            <a:r>
              <a:rPr lang="en-US" altLang="zh-CN" sz="1700" dirty="0">
                <a:latin typeface="微软雅黑" panose="020B0503020204020204" pitchFamily="34" charset="-122"/>
                <a:ea typeface="微软雅黑" panose="020B0503020204020204" pitchFamily="34" charset="-122"/>
              </a:rPr>
              <a:t>          6.</a:t>
            </a:r>
            <a:r>
              <a:rPr lang="zh-CN" altLang="en-US" sz="1700" dirty="0">
                <a:latin typeface="微软雅黑" panose="020B0503020204020204" pitchFamily="34" charset="-122"/>
                <a:ea typeface="微软雅黑" panose="020B0503020204020204" pitchFamily="34" charset="-122"/>
              </a:rPr>
              <a:t>康复</a:t>
            </a:r>
            <a:endParaRPr lang="zh-CN" altLang="en-US" sz="17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409" b="34796"/>
          <a:stretch>
            <a:fillRect/>
          </a:stretch>
        </p:blipFill>
        <p:spPr bwMode="auto">
          <a:xfrm>
            <a:off x="1331640" y="843558"/>
            <a:ext cx="6624736" cy="1368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3"/>
    </p:custDataLst>
  </p:cSld>
  <p:clrMapOvr>
    <a:masterClrMapping/>
  </p:clrMapOvr>
  <p:transition advClick="0" advTm="3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1" name="内容占位符 4"/>
          <p:cNvSpPr/>
          <p:nvPr/>
        </p:nvSpPr>
        <p:spPr bwMode="auto">
          <a:xfrm>
            <a:off x="7620" y="2185670"/>
            <a:ext cx="9144000" cy="1245235"/>
          </a:xfrm>
          <a:prstGeom prst="rect">
            <a:avLst/>
          </a:prstGeom>
          <a:noFill/>
          <a:ln w="57150">
            <a:noFill/>
            <a:miter lim="800000"/>
          </a:ln>
        </p:spPr>
        <p:txBody>
          <a:bodyPr/>
          <a:lstStyle/>
          <a:p>
            <a:pPr marL="135890" algn="ctr">
              <a:lnSpc>
                <a:spcPct val="150000"/>
              </a:lnSpc>
              <a:spcBef>
                <a:spcPts val="450"/>
              </a:spcBef>
              <a:defRPr/>
            </a:pPr>
            <a:r>
              <a:rPr lang="en-US" altLang="zh-CN"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二、心肺复苏（</a:t>
            </a:r>
            <a:r>
              <a:rPr lang="en-US" altLang="zh-CN"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CPR</a:t>
            </a:r>
            <a:r>
              <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心肺复苏</a:t>
            </a:r>
            <a:endParaRPr lang="zh-CN" altLang="zh-CN" dirty="0">
              <a:sym typeface="+mn-lt"/>
            </a:endParaRPr>
          </a:p>
        </p:txBody>
      </p:sp>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燕尾形 1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3" name="图片 2"/>
          <p:cNvPicPr>
            <a:picLocks noChangeAspect="1"/>
          </p:cNvPicPr>
          <p:nvPr/>
        </p:nvPicPr>
        <p:blipFill>
          <a:blip r:embed="rId2"/>
          <a:stretch>
            <a:fillRect/>
          </a:stretch>
        </p:blipFill>
        <p:spPr>
          <a:xfrm>
            <a:off x="107950" y="1347470"/>
            <a:ext cx="3381375" cy="3476625"/>
          </a:xfrm>
          <a:prstGeom prst="rect">
            <a:avLst/>
          </a:prstGeom>
        </p:spPr>
      </p:pic>
    </p:spTree>
    <p:custDataLst>
      <p:tags r:id="rId3"/>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什么是心肺复苏</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11" name="组合 10"/>
          <p:cNvGrpSpPr/>
          <p:nvPr/>
        </p:nvGrpSpPr>
        <p:grpSpPr>
          <a:xfrm>
            <a:off x="-2255190" y="411509"/>
            <a:ext cx="9477918" cy="4656173"/>
            <a:chOff x="-1954176" y="243664"/>
            <a:chExt cx="9477918" cy="4656173"/>
          </a:xfrm>
        </p:grpSpPr>
        <p:sp>
          <p:nvSpPr>
            <p:cNvPr id="12" name="空心弧 11"/>
            <p:cNvSpPr/>
            <p:nvPr/>
          </p:nvSpPr>
          <p:spPr>
            <a:xfrm>
              <a:off x="-1954176" y="243664"/>
              <a:ext cx="4656173" cy="4656173"/>
            </a:xfrm>
            <a:prstGeom prst="blockArc">
              <a:avLst>
                <a:gd name="adj1" fmla="val 18900000"/>
                <a:gd name="adj2" fmla="val 2700000"/>
                <a:gd name="adj3" fmla="val 464"/>
              </a:avLst>
            </a:prstGeom>
            <a:ln w="28575">
              <a:solidFill>
                <a:srgbClr val="C00000"/>
              </a:solid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solidFill>
                  <a:schemeClr val="tx1">
                    <a:lumMod val="75000"/>
                    <a:lumOff val="25000"/>
                  </a:schemeClr>
                </a:solidFill>
              </a:endParaRPr>
            </a:p>
          </p:txBody>
        </p:sp>
        <p:sp>
          <p:nvSpPr>
            <p:cNvPr id="13" name="任意多边形: 形状 3"/>
            <p:cNvSpPr/>
            <p:nvPr/>
          </p:nvSpPr>
          <p:spPr>
            <a:xfrm>
              <a:off x="2345387" y="1109287"/>
              <a:ext cx="5178355" cy="531729"/>
            </a:xfrm>
            <a:custGeom>
              <a:avLst/>
              <a:gdLst>
                <a:gd name="connsiteX0" fmla="*/ 0 w 5178355"/>
                <a:gd name="connsiteY0" fmla="*/ 0 h 531729"/>
                <a:gd name="connsiteX1" fmla="*/ 5178355 w 5178355"/>
                <a:gd name="connsiteY1" fmla="*/ 0 h 531729"/>
                <a:gd name="connsiteX2" fmla="*/ 5178355 w 5178355"/>
                <a:gd name="connsiteY2" fmla="*/ 531729 h 531729"/>
                <a:gd name="connsiteX3" fmla="*/ 0 w 5178355"/>
                <a:gd name="connsiteY3" fmla="*/ 531729 h 531729"/>
                <a:gd name="connsiteX4" fmla="*/ 0 w 5178355"/>
                <a:gd name="connsiteY4" fmla="*/ 0 h 531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355" h="531729">
                  <a:moveTo>
                    <a:pt x="0" y="0"/>
                  </a:moveTo>
                  <a:lnTo>
                    <a:pt x="5178355" y="0"/>
                  </a:lnTo>
                  <a:lnTo>
                    <a:pt x="5178355" y="531729"/>
                  </a:lnTo>
                  <a:lnTo>
                    <a:pt x="0" y="531729"/>
                  </a:lnTo>
                  <a:lnTo>
                    <a:pt x="0" y="0"/>
                  </a:lnTo>
                  <a:close/>
                </a:path>
              </a:pathLst>
            </a:custGeom>
            <a:ln w="28575">
              <a:solidFill>
                <a:srgbClr val="C00000"/>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422060" tIns="53340" rIns="53340" bIns="53340" numCol="1" spcCol="1270" anchor="ctr" anchorCtr="0">
              <a:noAutofit/>
            </a:bodyPr>
            <a:lstStyle/>
            <a:p>
              <a:pPr marL="0" lvl="0" indent="0" algn="l" defTabSz="933450">
                <a:lnSpc>
                  <a:spcPct val="90000"/>
                </a:lnSpc>
                <a:spcBef>
                  <a:spcPct val="0"/>
                </a:spcBef>
                <a:spcAft>
                  <a:spcPct val="35000"/>
                </a:spcAft>
                <a:buFont typeface="Wingdings" panose="05000000000000000000" pitchFamily="2" charset="2"/>
                <a:buNone/>
              </a:pPr>
              <a:r>
                <a:rPr lang="zh-CN" altLang="en-US" dirty="0" smtClean="0">
                  <a:solidFill>
                    <a:schemeClr val="tx1"/>
                  </a:solidFill>
                  <a:latin typeface="微软雅黑" panose="020B0503020204020204" pitchFamily="34" charset="-122"/>
                  <a:ea typeface="微软雅黑" panose="020B0503020204020204" pitchFamily="34" charset="-122"/>
                </a:rPr>
                <a:t>最基本的抢救</a:t>
              </a:r>
              <a:r>
                <a:rPr lang="zh-CN" altLang="en-US" dirty="0">
                  <a:solidFill>
                    <a:schemeClr val="tx1"/>
                  </a:solidFill>
                  <a:latin typeface="微软雅黑" panose="020B0503020204020204" pitchFamily="34" charset="-122"/>
                  <a:ea typeface="微软雅黑" panose="020B0503020204020204" pitchFamily="34" charset="-122"/>
                </a:rPr>
                <a:t>呼吸、心搏骤停者生命的方法</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2013056" y="1042821"/>
              <a:ext cx="664661" cy="664661"/>
            </a:xfrm>
            <a:prstGeom prst="ellipse">
              <a:avLst/>
            </a:prstGeom>
            <a:ln w="28575">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solidFill>
                  <a:schemeClr val="tx1">
                    <a:lumMod val="75000"/>
                    <a:lumOff val="25000"/>
                  </a:schemeClr>
                </a:solidFill>
              </a:endParaRPr>
            </a:p>
          </p:txBody>
        </p:sp>
        <p:sp>
          <p:nvSpPr>
            <p:cNvPr id="15" name="任意多边形: 形状 8"/>
            <p:cNvSpPr/>
            <p:nvPr/>
          </p:nvSpPr>
          <p:spPr>
            <a:xfrm>
              <a:off x="2650239" y="1907019"/>
              <a:ext cx="4873502" cy="531729"/>
            </a:xfrm>
            <a:custGeom>
              <a:avLst/>
              <a:gdLst>
                <a:gd name="connsiteX0" fmla="*/ 0 w 4873502"/>
                <a:gd name="connsiteY0" fmla="*/ 0 h 531729"/>
                <a:gd name="connsiteX1" fmla="*/ 4873502 w 4873502"/>
                <a:gd name="connsiteY1" fmla="*/ 0 h 531729"/>
                <a:gd name="connsiteX2" fmla="*/ 4873502 w 4873502"/>
                <a:gd name="connsiteY2" fmla="*/ 531729 h 531729"/>
                <a:gd name="connsiteX3" fmla="*/ 0 w 4873502"/>
                <a:gd name="connsiteY3" fmla="*/ 531729 h 531729"/>
                <a:gd name="connsiteX4" fmla="*/ 0 w 4873502"/>
                <a:gd name="connsiteY4" fmla="*/ 0 h 531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3502" h="531729">
                  <a:moveTo>
                    <a:pt x="0" y="0"/>
                  </a:moveTo>
                  <a:lnTo>
                    <a:pt x="4873502" y="0"/>
                  </a:lnTo>
                  <a:lnTo>
                    <a:pt x="4873502" y="531729"/>
                  </a:lnTo>
                  <a:lnTo>
                    <a:pt x="0" y="531729"/>
                  </a:lnTo>
                  <a:lnTo>
                    <a:pt x="0" y="0"/>
                  </a:lnTo>
                  <a:close/>
                </a:path>
              </a:pathLst>
            </a:custGeom>
            <a:ln w="28575">
              <a:solidFill>
                <a:srgbClr val="C00000"/>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422060" tIns="53340" rIns="53340" bIns="53340" numCol="1" spcCol="1270" anchor="ctr" anchorCtr="0">
              <a:noAutofit/>
            </a:bodyPr>
            <a:lstStyle/>
            <a:p>
              <a:pPr defTabSz="933450">
                <a:lnSpc>
                  <a:spcPct val="90000"/>
                </a:lnSpc>
                <a:spcBef>
                  <a:spcPct val="0"/>
                </a:spcBef>
                <a:spcAft>
                  <a:spcPct val="35000"/>
                </a:spcAft>
              </a:pPr>
              <a:r>
                <a:rPr lang="zh-CN" altLang="en-US" dirty="0">
                  <a:solidFill>
                    <a:schemeClr val="tx1"/>
                  </a:solidFill>
                  <a:latin typeface="微软雅黑" panose="020B0503020204020204" pitchFamily="34" charset="-122"/>
                  <a:ea typeface="微软雅黑" panose="020B0503020204020204" pitchFamily="34" charset="-122"/>
                </a:rPr>
                <a:t>通过徒手、应用辅助设备及药物</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椭圆 15"/>
            <p:cNvSpPr/>
            <p:nvPr/>
          </p:nvSpPr>
          <p:spPr>
            <a:xfrm>
              <a:off x="2317908" y="1840553"/>
              <a:ext cx="664661" cy="664661"/>
            </a:xfrm>
            <a:prstGeom prst="ellipse">
              <a:avLst/>
            </a:prstGeom>
            <a:ln w="28575">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任意多边形: 形状 10"/>
            <p:cNvSpPr/>
            <p:nvPr/>
          </p:nvSpPr>
          <p:spPr>
            <a:xfrm>
              <a:off x="2650239" y="2704751"/>
              <a:ext cx="4873502" cy="531729"/>
            </a:xfrm>
            <a:custGeom>
              <a:avLst/>
              <a:gdLst>
                <a:gd name="connsiteX0" fmla="*/ 0 w 4873502"/>
                <a:gd name="connsiteY0" fmla="*/ 0 h 531729"/>
                <a:gd name="connsiteX1" fmla="*/ 4873502 w 4873502"/>
                <a:gd name="connsiteY1" fmla="*/ 0 h 531729"/>
                <a:gd name="connsiteX2" fmla="*/ 4873502 w 4873502"/>
                <a:gd name="connsiteY2" fmla="*/ 531729 h 531729"/>
                <a:gd name="connsiteX3" fmla="*/ 0 w 4873502"/>
                <a:gd name="connsiteY3" fmla="*/ 531729 h 531729"/>
                <a:gd name="connsiteX4" fmla="*/ 0 w 4873502"/>
                <a:gd name="connsiteY4" fmla="*/ 0 h 531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3502" h="531729">
                  <a:moveTo>
                    <a:pt x="0" y="0"/>
                  </a:moveTo>
                  <a:lnTo>
                    <a:pt x="4873502" y="0"/>
                  </a:lnTo>
                  <a:lnTo>
                    <a:pt x="4873502" y="531729"/>
                  </a:lnTo>
                  <a:lnTo>
                    <a:pt x="0" y="531729"/>
                  </a:lnTo>
                  <a:lnTo>
                    <a:pt x="0" y="0"/>
                  </a:lnTo>
                  <a:close/>
                </a:path>
              </a:pathLst>
            </a:custGeom>
            <a:ln w="28575">
              <a:solidFill>
                <a:srgbClr val="C00000"/>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422060" tIns="53340" rIns="53340" bIns="53340" numCol="1" spcCol="1270" anchor="ctr" anchorCtr="0">
              <a:noAutofit/>
            </a:bodyPr>
            <a:lstStyle/>
            <a:p>
              <a:pPr lvl="0" indent="0" defTabSz="933450">
                <a:lnSpc>
                  <a:spcPct val="90000"/>
                </a:lnSpc>
                <a:spcBef>
                  <a:spcPct val="0"/>
                </a:spcBef>
                <a:spcAft>
                  <a:spcPct val="35000"/>
                </a:spcAft>
                <a:buFont typeface="Wingdings" panose="05000000000000000000" pitchFamily="2" charset="2"/>
                <a:buNone/>
              </a:pPr>
              <a:r>
                <a:rPr lang="zh-CN" altLang="en-US" dirty="0">
                  <a:solidFill>
                    <a:schemeClr val="tx1"/>
                  </a:solidFill>
                  <a:latin typeface="微软雅黑" panose="020B0503020204020204" pitchFamily="34" charset="-122"/>
                  <a:ea typeface="微软雅黑" panose="020B0503020204020204" pitchFamily="34" charset="-122"/>
                </a:rPr>
                <a:t>维持人工循环、呼吸和纠正心律失常</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8" name="椭圆 17"/>
            <p:cNvSpPr/>
            <p:nvPr/>
          </p:nvSpPr>
          <p:spPr>
            <a:xfrm>
              <a:off x="2317908" y="2638285"/>
              <a:ext cx="664661" cy="664661"/>
            </a:xfrm>
            <a:prstGeom prst="ellipse">
              <a:avLst/>
            </a:prstGeom>
            <a:ln w="28575">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19" name="任意多边形: 形状 12"/>
            <p:cNvSpPr/>
            <p:nvPr/>
          </p:nvSpPr>
          <p:spPr>
            <a:xfrm>
              <a:off x="2345387" y="3502484"/>
              <a:ext cx="5178355" cy="531729"/>
            </a:xfrm>
            <a:custGeom>
              <a:avLst/>
              <a:gdLst>
                <a:gd name="connsiteX0" fmla="*/ 0 w 5178355"/>
                <a:gd name="connsiteY0" fmla="*/ 0 h 531729"/>
                <a:gd name="connsiteX1" fmla="*/ 5178355 w 5178355"/>
                <a:gd name="connsiteY1" fmla="*/ 0 h 531729"/>
                <a:gd name="connsiteX2" fmla="*/ 5178355 w 5178355"/>
                <a:gd name="connsiteY2" fmla="*/ 531729 h 531729"/>
                <a:gd name="connsiteX3" fmla="*/ 0 w 5178355"/>
                <a:gd name="connsiteY3" fmla="*/ 531729 h 531729"/>
                <a:gd name="connsiteX4" fmla="*/ 0 w 5178355"/>
                <a:gd name="connsiteY4" fmla="*/ 0 h 531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8355" h="531729">
                  <a:moveTo>
                    <a:pt x="0" y="0"/>
                  </a:moveTo>
                  <a:lnTo>
                    <a:pt x="5178355" y="0"/>
                  </a:lnTo>
                  <a:lnTo>
                    <a:pt x="5178355" y="531729"/>
                  </a:lnTo>
                  <a:lnTo>
                    <a:pt x="0" y="531729"/>
                  </a:lnTo>
                  <a:lnTo>
                    <a:pt x="0" y="0"/>
                  </a:lnTo>
                  <a:close/>
                </a:path>
              </a:pathLst>
            </a:custGeom>
            <a:ln w="28575">
              <a:solidFill>
                <a:srgbClr val="C00000"/>
              </a:solidFill>
            </a:ln>
          </p:spPr>
          <p:style>
            <a:lnRef idx="3">
              <a:scrgbClr r="0" g="0" b="0"/>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422060" tIns="53340" rIns="53340" bIns="53340" numCol="1" spcCol="1270" anchor="ctr" anchorCtr="0">
              <a:noAutofit/>
            </a:bodyPr>
            <a:lstStyle/>
            <a:p>
              <a:pPr lvl="0" indent="0" defTabSz="933450">
                <a:lnSpc>
                  <a:spcPct val="90000"/>
                </a:lnSpc>
                <a:spcBef>
                  <a:spcPct val="0"/>
                </a:spcBef>
                <a:spcAft>
                  <a:spcPct val="35000"/>
                </a:spcAft>
                <a:buFont typeface="Wingdings" panose="05000000000000000000" pitchFamily="2" charset="2"/>
                <a:buNone/>
              </a:pPr>
              <a:r>
                <a:rPr lang="zh-CN" altLang="en-US" dirty="0">
                  <a:solidFill>
                    <a:schemeClr val="tx1"/>
                  </a:solidFill>
                  <a:latin typeface="微软雅黑" panose="020B0503020204020204" pitchFamily="34" charset="-122"/>
                  <a:ea typeface="微软雅黑" panose="020B0503020204020204" pitchFamily="34" charset="-122"/>
                </a:rPr>
                <a:t>重点：徒手心肺复苏 </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2013056" y="3436018"/>
              <a:ext cx="664661" cy="664661"/>
            </a:xfrm>
            <a:prstGeom prst="ellipse">
              <a:avLst/>
            </a:prstGeom>
            <a:ln w="28575">
              <a:solidFill>
                <a:srgbClr val="C00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solidFill>
                  <a:schemeClr val="tx1">
                    <a:lumMod val="75000"/>
                    <a:lumOff val="25000"/>
                  </a:schemeClr>
                </a:solidFill>
              </a:endParaRPr>
            </a:p>
          </p:txBody>
        </p:sp>
      </p:grpSp>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706755"/>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现场成人心肺复苏操作流程</a:t>
            </a:r>
            <a:endParaRPr lang="zh-CN" altLang="en-US" dirty="0"/>
          </a:p>
          <a:p>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 name="矩形 1"/>
          <p:cNvSpPr/>
          <p:nvPr/>
        </p:nvSpPr>
        <p:spPr>
          <a:xfrm>
            <a:off x="2824679" y="2296155"/>
            <a:ext cx="309880" cy="368300"/>
          </a:xfrm>
          <a:prstGeom prst="rect">
            <a:avLst/>
          </a:prstGeom>
        </p:spPr>
        <p:txBody>
          <a:bodyPr wrap="none">
            <a:spAutoFit/>
          </a:bodyPr>
          <a:lstStyle/>
          <a:p>
            <a:endParaRPr lang="zh-CN" altLang="en-US" dirty="0"/>
          </a:p>
        </p:txBody>
      </p:sp>
      <p:graphicFrame>
        <p:nvGraphicFramePr>
          <p:cNvPr id="21" name="图示 20"/>
          <p:cNvGraphicFramePr/>
          <p:nvPr/>
        </p:nvGraphicFramePr>
        <p:xfrm>
          <a:off x="1543785" y="815273"/>
          <a:ext cx="6056430" cy="304799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22" name="组合 21"/>
          <p:cNvGrpSpPr/>
          <p:nvPr/>
        </p:nvGrpSpPr>
        <p:grpSpPr bwMode="auto">
          <a:xfrm>
            <a:off x="3542109" y="3830137"/>
            <a:ext cx="2059781" cy="919163"/>
            <a:chOff x="3319699" y="3134096"/>
            <a:chExt cx="1046249" cy="1222368"/>
          </a:xfrm>
        </p:grpSpPr>
        <p:sp>
          <p:nvSpPr>
            <p:cNvPr id="23" name="任意多边形 50"/>
            <p:cNvSpPr>
              <a:spLocks noChangeArrowheads="1"/>
            </p:cNvSpPr>
            <p:nvPr/>
          </p:nvSpPr>
          <p:spPr bwMode="auto">
            <a:xfrm>
              <a:off x="3319699" y="3134096"/>
              <a:ext cx="1046249" cy="1222368"/>
            </a:xfrm>
            <a:custGeom>
              <a:avLst/>
              <a:gdLst>
                <a:gd name="T0" fmla="*/ 0 w 1221940"/>
                <a:gd name="T1" fmla="*/ 0 h 1221940"/>
                <a:gd name="T2" fmla="*/ 54796 w 1221940"/>
                <a:gd name="T3" fmla="*/ 0 h 1221940"/>
                <a:gd name="T4" fmla="*/ 54796 w 1221940"/>
                <a:gd name="T5" fmla="*/ 1230529 h 1221940"/>
                <a:gd name="T6" fmla="*/ 0 w 1221940"/>
                <a:gd name="T7" fmla="*/ 1230529 h 1221940"/>
                <a:gd name="T8" fmla="*/ 0 w 1221940"/>
                <a:gd name="T9" fmla="*/ 0 h 1221940"/>
                <a:gd name="T10" fmla="*/ 0 60000 65536"/>
                <a:gd name="T11" fmla="*/ 0 60000 65536"/>
                <a:gd name="T12" fmla="*/ 0 60000 65536"/>
                <a:gd name="T13" fmla="*/ 0 60000 65536"/>
                <a:gd name="T14" fmla="*/ 0 60000 65536"/>
                <a:gd name="T15" fmla="*/ 0 w 1221940"/>
                <a:gd name="T16" fmla="*/ 0 h 1221940"/>
                <a:gd name="T17" fmla="*/ 1221940 w 1221940"/>
                <a:gd name="T18" fmla="*/ 1221940 h 1221940"/>
              </a:gdLst>
              <a:ahLst/>
              <a:cxnLst>
                <a:cxn ang="T10">
                  <a:pos x="T0" y="T1"/>
                </a:cxn>
                <a:cxn ang="T11">
                  <a:pos x="T2" y="T3"/>
                </a:cxn>
                <a:cxn ang="T12">
                  <a:pos x="T4" y="T5"/>
                </a:cxn>
                <a:cxn ang="T13">
                  <a:pos x="T6" y="T7"/>
                </a:cxn>
                <a:cxn ang="T14">
                  <a:pos x="T8" y="T9"/>
                </a:cxn>
              </a:cxnLst>
              <a:rect l="T15" t="T16" r="T17" b="T18"/>
              <a:pathLst>
                <a:path w="1221940" h="1221940">
                  <a:moveTo>
                    <a:pt x="0" y="0"/>
                  </a:moveTo>
                  <a:lnTo>
                    <a:pt x="1221940" y="0"/>
                  </a:lnTo>
                  <a:lnTo>
                    <a:pt x="1221940" y="1221940"/>
                  </a:lnTo>
                  <a:lnTo>
                    <a:pt x="0" y="1221940"/>
                  </a:lnTo>
                  <a:lnTo>
                    <a:pt x="0" y="0"/>
                  </a:lnTo>
                  <a:close/>
                </a:path>
              </a:pathLst>
            </a:custGeom>
            <a:blipFill dpi="0" rotWithShape="1">
              <a:blip r:embed="rId6"/>
              <a:srcRect/>
              <a:stretch>
                <a:fillRect/>
              </a:stretch>
            </a:blipFill>
            <a:ln w="25400">
              <a:solidFill>
                <a:srgbClr val="FFFFFF"/>
              </a:solidFill>
              <a:miter lim="800000"/>
            </a:ln>
          </p:spPr>
          <p:txBody>
            <a:bodyPr lIns="28575" tIns="28575" rIns="28575" bIns="28575" anchor="ctr"/>
            <a:lstStyle>
              <a:lvl1pPr defTabSz="444500">
                <a:defRPr sz="2800" b="1">
                  <a:solidFill>
                    <a:schemeClr val="tx1"/>
                  </a:solidFill>
                  <a:latin typeface="Arial" panose="020B0604020202020204" pitchFamily="34" charset="0"/>
                  <a:ea typeface="微软雅黑" panose="020B0503020204020204" pitchFamily="34" charset="-122"/>
                </a:defRPr>
              </a:lvl1pPr>
              <a:lvl2pPr defTabSz="444500">
                <a:defRPr sz="2800" b="1">
                  <a:solidFill>
                    <a:schemeClr val="tx1"/>
                  </a:solidFill>
                  <a:latin typeface="Arial" panose="020B0604020202020204" pitchFamily="34" charset="0"/>
                  <a:ea typeface="微软雅黑" panose="020B0503020204020204" pitchFamily="34" charset="-122"/>
                </a:defRPr>
              </a:lvl2pPr>
              <a:lvl3pPr defTabSz="444500">
                <a:defRPr sz="2800" b="1">
                  <a:solidFill>
                    <a:schemeClr val="tx1"/>
                  </a:solidFill>
                  <a:latin typeface="Arial" panose="020B0604020202020204" pitchFamily="34" charset="0"/>
                  <a:ea typeface="微软雅黑" panose="020B0503020204020204" pitchFamily="34" charset="-122"/>
                </a:defRPr>
              </a:lvl3pPr>
              <a:lvl4pPr defTabSz="444500">
                <a:defRPr sz="2800" b="1">
                  <a:solidFill>
                    <a:schemeClr val="tx1"/>
                  </a:solidFill>
                  <a:latin typeface="Arial" panose="020B0604020202020204" pitchFamily="34" charset="0"/>
                  <a:ea typeface="微软雅黑" panose="020B0503020204020204" pitchFamily="34" charset="-122"/>
                </a:defRPr>
              </a:lvl4pPr>
              <a:lvl5pPr defTabSz="444500">
                <a:defRPr sz="2800" b="1">
                  <a:solidFill>
                    <a:schemeClr val="tx1"/>
                  </a:solidFill>
                  <a:latin typeface="Arial" panose="020B0604020202020204" pitchFamily="34" charset="0"/>
                  <a:ea typeface="微软雅黑" panose="020B0503020204020204" pitchFamily="34" charset="-122"/>
                </a:defRPr>
              </a:lvl5pPr>
              <a:lvl6pPr defTabSz="444500" fontAlgn="base">
                <a:spcBef>
                  <a:spcPct val="0"/>
                </a:spcBef>
                <a:spcAft>
                  <a:spcPct val="0"/>
                </a:spcAft>
                <a:defRPr sz="2800" b="1">
                  <a:solidFill>
                    <a:schemeClr val="tx1"/>
                  </a:solidFill>
                  <a:latin typeface="Arial" panose="020B0604020202020204" pitchFamily="34" charset="0"/>
                  <a:ea typeface="微软雅黑" panose="020B0503020204020204" pitchFamily="34" charset="-122"/>
                </a:defRPr>
              </a:lvl6pPr>
              <a:lvl7pPr defTabSz="444500" fontAlgn="base">
                <a:spcBef>
                  <a:spcPct val="0"/>
                </a:spcBef>
                <a:spcAft>
                  <a:spcPct val="0"/>
                </a:spcAft>
                <a:defRPr sz="2800" b="1">
                  <a:solidFill>
                    <a:schemeClr val="tx1"/>
                  </a:solidFill>
                  <a:latin typeface="Arial" panose="020B0604020202020204" pitchFamily="34" charset="0"/>
                  <a:ea typeface="微软雅黑" panose="020B0503020204020204" pitchFamily="34" charset="-122"/>
                </a:defRPr>
              </a:lvl7pPr>
              <a:lvl8pPr defTabSz="444500" fontAlgn="base">
                <a:spcBef>
                  <a:spcPct val="0"/>
                </a:spcBef>
                <a:spcAft>
                  <a:spcPct val="0"/>
                </a:spcAft>
                <a:defRPr sz="2800" b="1">
                  <a:solidFill>
                    <a:schemeClr val="tx1"/>
                  </a:solidFill>
                  <a:latin typeface="Arial" panose="020B0604020202020204" pitchFamily="34" charset="0"/>
                  <a:ea typeface="微软雅黑" panose="020B0503020204020204" pitchFamily="34" charset="-122"/>
                </a:defRPr>
              </a:lvl8pPr>
              <a:lvl9pPr defTabSz="444500" fontAlgn="base">
                <a:spcBef>
                  <a:spcPct val="0"/>
                </a:spcBef>
                <a:spcAft>
                  <a:spcPct val="0"/>
                </a:spcAft>
                <a:defRPr sz="2800" b="1">
                  <a:solidFill>
                    <a:schemeClr val="tx1"/>
                  </a:solidFill>
                  <a:latin typeface="Arial" panose="020B0604020202020204" pitchFamily="34" charset="0"/>
                  <a:ea typeface="微软雅黑" panose="020B0503020204020204" pitchFamily="34" charset="-122"/>
                </a:defRPr>
              </a:lvl9pPr>
            </a:lstStyle>
            <a:p>
              <a:pPr algn="ctr">
                <a:lnSpc>
                  <a:spcPct val="90000"/>
                </a:lnSpc>
                <a:spcAft>
                  <a:spcPct val="35000"/>
                </a:spcAft>
              </a:pPr>
              <a:r>
                <a:rPr lang="en-US" altLang="zh-CN" sz="750" b="0">
                  <a:solidFill>
                    <a:srgbClr val="FFFFFF"/>
                  </a:solidFill>
                  <a:latin typeface="Calibri" panose="020F0502020204030204" charset="0"/>
                </a:rPr>
                <a:t> </a:t>
              </a:r>
              <a:endParaRPr lang="en-US" altLang="zh-CN" sz="750" b="0">
                <a:solidFill>
                  <a:srgbClr val="FFFFFF"/>
                </a:solidFill>
                <a:latin typeface="Calibri" panose="020F0502020204030204" charset="0"/>
              </a:endParaRPr>
            </a:p>
          </p:txBody>
        </p:sp>
        <p:sp>
          <p:nvSpPr>
            <p:cNvPr id="25" name="Rectangle 19"/>
            <p:cNvSpPr>
              <a:spLocks noChangeArrowheads="1"/>
            </p:cNvSpPr>
            <p:nvPr/>
          </p:nvSpPr>
          <p:spPr bwMode="auto">
            <a:xfrm>
              <a:off x="3346914" y="3247000"/>
              <a:ext cx="928694" cy="1042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altLang="zh-CN" sz="4500" dirty="0">
                  <a:solidFill>
                    <a:schemeClr val="bg1"/>
                  </a:solidFill>
                </a:rPr>
                <a:t>C-A-B</a:t>
              </a:r>
              <a:endParaRPr lang="zh-CN" altLang="en-US" sz="4500" dirty="0">
                <a:solidFill>
                  <a:schemeClr val="bg1"/>
                </a:solidFill>
              </a:endParaRPr>
            </a:p>
          </p:txBody>
        </p:sp>
      </p:gr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8"/>
    </p:custDataLst>
  </p:cSld>
  <p:clrMapOvr>
    <a:masterClrMapping/>
  </p:clrMapOvr>
  <p:transition advClick="0" advTm="3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评估环境</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内容占位符 4"/>
          <p:cNvSpPr/>
          <p:nvPr/>
        </p:nvSpPr>
        <p:spPr bwMode="auto">
          <a:xfrm>
            <a:off x="2411761" y="1347614"/>
            <a:ext cx="4824535" cy="1323156"/>
          </a:xfrm>
          <a:prstGeom prst="rect">
            <a:avLst/>
          </a:prstGeom>
          <a:noFill/>
          <a:ln w="57150">
            <a:noFill/>
            <a:miter lim="800000"/>
          </a:ln>
        </p:spPr>
        <p:txBody>
          <a:bodyPr/>
          <a:lstStyle/>
          <a:p>
            <a:pPr marL="478790" indent="-342900">
              <a:lnSpc>
                <a:spcPct val="150000"/>
              </a:lnSpc>
              <a:spcBef>
                <a:spcPts val="450"/>
              </a:spcBef>
              <a:buFont typeface="Wingdings" panose="05000000000000000000" pitchFamily="2" charset="2"/>
              <a:buChar char="Ø"/>
              <a:defRPr/>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判断现场环境是否安全</a:t>
            </a:r>
            <a:endParaRPr lang="en-US" altLang="zh-CN" sz="2400" dirty="0">
              <a:latin typeface="微软雅黑" panose="020B0503020204020204" pitchFamily="34" charset="-122"/>
              <a:ea typeface="微软雅黑" panose="020B0503020204020204" pitchFamily="34" charset="-122"/>
              <a:sym typeface="微软雅黑" panose="020B0503020204020204" pitchFamily="34" charset="-122"/>
            </a:endParaRPr>
          </a:p>
          <a:p>
            <a:pPr marL="478790" indent="-342900">
              <a:lnSpc>
                <a:spcPct val="150000"/>
              </a:lnSpc>
              <a:spcBef>
                <a:spcPts val="450"/>
              </a:spcBef>
              <a:buFont typeface="Wingdings" panose="05000000000000000000" pitchFamily="2" charset="2"/>
              <a:buChar char="Ø"/>
              <a:defRPr/>
            </a:pP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采取自我防护的措施</a:t>
            </a:r>
            <a:endParaRPr lang="en-US" altLang="zh-CN"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内容占位符 4"/>
          <p:cNvSpPr/>
          <p:nvPr/>
        </p:nvSpPr>
        <p:spPr bwMode="auto">
          <a:xfrm>
            <a:off x="1259984" y="3136540"/>
            <a:ext cx="6408360" cy="587338"/>
          </a:xfrm>
          <a:prstGeom prst="rect">
            <a:avLst/>
          </a:prstGeom>
          <a:solidFill>
            <a:srgbClr val="C00000"/>
          </a:solidFill>
          <a:ln w="57150">
            <a:noFill/>
            <a:miter lim="800000"/>
          </a:ln>
        </p:spPr>
        <p:txBody>
          <a:bodyPr/>
          <a:lstStyle/>
          <a:p>
            <a:pPr algn="ctr">
              <a:lnSpc>
                <a:spcPct val="120000"/>
              </a:lnSpc>
              <a:spcBef>
                <a:spcPts val="1350"/>
              </a:spcBef>
              <a:defRPr/>
            </a:pP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在确保安全和做好防护的前提下进行救护</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判断意识</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Rectangle 15"/>
          <p:cNvSpPr>
            <a:spLocks noChangeArrowheads="1"/>
          </p:cNvSpPr>
          <p:nvPr/>
        </p:nvSpPr>
        <p:spPr bwMode="auto">
          <a:xfrm>
            <a:off x="1215577" y="1973711"/>
            <a:ext cx="6624736" cy="485775"/>
          </a:xfrm>
          <a:prstGeom prst="rect">
            <a:avLst/>
          </a:prstGeom>
          <a:noFill/>
          <a:ln w="9525">
            <a:solidFill>
              <a:schemeClr val="bg1"/>
            </a:solidFill>
            <a:miter lim="800000"/>
          </a:ln>
        </p:spPr>
        <p:txBody>
          <a:bodyPr/>
          <a:lstStyle/>
          <a:p>
            <a:pPr marL="478790" indent="-342900">
              <a:lnSpc>
                <a:spcPct val="120000"/>
              </a:lnSpc>
              <a:spcBef>
                <a:spcPts val="450"/>
              </a:spcBef>
              <a:buFont typeface="Wingdings" panose="05000000000000000000" pitchFamily="2" charset="2"/>
              <a:buChar char="Ø"/>
              <a:defRPr/>
            </a:pP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91870" y="1973580"/>
            <a:ext cx="3430905" cy="248158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Rectangle 15"/>
          <p:cNvSpPr>
            <a:spLocks noChangeArrowheads="1"/>
          </p:cNvSpPr>
          <p:nvPr/>
        </p:nvSpPr>
        <p:spPr bwMode="auto">
          <a:xfrm>
            <a:off x="899592" y="915567"/>
            <a:ext cx="6916047" cy="1152127"/>
          </a:xfrm>
          <a:prstGeom prst="rect">
            <a:avLst/>
          </a:prstGeom>
          <a:noFill/>
          <a:ln w="9525">
            <a:solidFill>
              <a:schemeClr val="bg1"/>
            </a:solidFill>
            <a:miter lim="800000"/>
          </a:ln>
        </p:spPr>
        <p:txBody>
          <a:bodyPr/>
          <a:lstStyle/>
          <a:p>
            <a:pPr marL="478790" indent="-342900">
              <a:lnSpc>
                <a:spcPct val="150000"/>
              </a:lnSpc>
              <a:spcBef>
                <a:spcPts val="45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轻拍患者双肩，并在两侧耳边大声呼叫</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“先生（女士），您怎么啦？快醒醒！”</a:t>
            </a:r>
            <a:endParaRPr lang="en-US" altLang="zh-CN" dirty="0">
              <a:latin typeface="微软雅黑" panose="020B0503020204020204" pitchFamily="34" charset="-122"/>
              <a:ea typeface="微软雅黑" panose="020B0503020204020204" pitchFamily="34" charset="-122"/>
            </a:endParaRPr>
          </a:p>
        </p:txBody>
      </p:sp>
      <p:sp>
        <p:nvSpPr>
          <p:cNvPr id="2" name="文本框 1"/>
          <p:cNvSpPr txBox="1"/>
          <p:nvPr/>
        </p:nvSpPr>
        <p:spPr>
          <a:xfrm>
            <a:off x="587375" y="4422140"/>
            <a:ext cx="3902075" cy="613410"/>
          </a:xfrm>
          <a:prstGeom prst="rect">
            <a:avLst/>
          </a:prstGeom>
          <a:noFill/>
        </p:spPr>
        <p:txBody>
          <a:bodyPr wrap="square" rtlCol="0">
            <a:noAutofit/>
          </a:bodyPr>
          <a:p>
            <a:r>
              <a:rPr lang="zh-CN" altLang="en-US" sz="2400" b="1">
                <a:latin typeface="黑体" panose="02010609060101010101" charset="-122"/>
                <a:ea typeface="黑体" panose="02010609060101010101" charset="-122"/>
                <a:sym typeface="+mn-ea"/>
              </a:rPr>
              <a:t>判断</a:t>
            </a:r>
            <a:r>
              <a:rPr lang="zh-CN" altLang="en-US" sz="2400" b="1">
                <a:latin typeface="黑体" panose="02010609060101010101" charset="-122"/>
                <a:ea typeface="黑体" panose="02010609060101010101" charset="-122"/>
              </a:rPr>
              <a:t>成人和儿童意识</a:t>
            </a:r>
            <a:endParaRPr lang="zh-CN" altLang="en-US" sz="2400" b="1">
              <a:latin typeface="黑体" panose="02010609060101010101" charset="-122"/>
              <a:ea typeface="黑体" panose="02010609060101010101" charset="-122"/>
            </a:endParaRPr>
          </a:p>
        </p:txBody>
      </p:sp>
      <p:pic>
        <p:nvPicPr>
          <p:cNvPr id="5" name="图片 4"/>
          <p:cNvPicPr>
            <a:picLocks noChangeAspect="1"/>
          </p:cNvPicPr>
          <p:nvPr/>
        </p:nvPicPr>
        <p:blipFill>
          <a:blip r:embed="rId3"/>
          <a:stretch>
            <a:fillRect/>
          </a:stretch>
        </p:blipFill>
        <p:spPr>
          <a:xfrm>
            <a:off x="4788535" y="1419860"/>
            <a:ext cx="3543300" cy="3495675"/>
          </a:xfrm>
          <a:prstGeom prst="rect">
            <a:avLst/>
          </a:prstGeom>
        </p:spPr>
      </p:pic>
    </p:spTree>
    <p:custDataLst>
      <p:tags r:id="rId4"/>
    </p:custDataLst>
  </p:cSld>
  <p:clrMapOvr>
    <a:masterClrMapping/>
  </p:clrMapOvr>
  <p:transition advClick="0" advTm="3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7"/>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20382"/>
          <a:stretch>
            <a:fillRect/>
          </a:stretch>
        </p:blipFill>
        <p:spPr bwMode="auto">
          <a:xfrm>
            <a:off x="3708118" y="2407543"/>
            <a:ext cx="4604035"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检查呼吸</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Rectangle 15"/>
          <p:cNvSpPr>
            <a:spLocks noChangeArrowheads="1"/>
          </p:cNvSpPr>
          <p:nvPr/>
        </p:nvSpPr>
        <p:spPr bwMode="auto">
          <a:xfrm>
            <a:off x="971600" y="915567"/>
            <a:ext cx="6916047" cy="1512167"/>
          </a:xfrm>
          <a:prstGeom prst="rect">
            <a:avLst/>
          </a:prstGeom>
          <a:noFill/>
          <a:ln w="9525">
            <a:solidFill>
              <a:schemeClr val="bg1"/>
            </a:solidFill>
            <a:miter lim="800000"/>
          </a:ln>
        </p:spPr>
        <p:txBody>
          <a:bodyPr/>
          <a:lstStyle/>
          <a:p>
            <a:pPr marL="478790" indent="-342900">
              <a:lnSpc>
                <a:spcPct val="150000"/>
              </a:lnSpc>
              <a:spcBef>
                <a:spcPts val="45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如果患者无意识，用“听、看、感觉”的方法</a:t>
            </a:r>
            <a:r>
              <a:rPr lang="zh-CN" altLang="en-US" sz="2000" b="1" dirty="0">
                <a:solidFill>
                  <a:srgbClr val="FF0000"/>
                </a:solidFill>
                <a:latin typeface="微软雅黑" panose="020B0503020204020204" pitchFamily="34" charset="-122"/>
                <a:ea typeface="微软雅黑" panose="020B0503020204020204" pitchFamily="34" charset="-122"/>
              </a:rPr>
              <a:t>同步</a:t>
            </a:r>
            <a:r>
              <a:rPr lang="zh-CN" altLang="en-US" dirty="0">
                <a:latin typeface="微软雅黑" panose="020B0503020204020204" pitchFamily="34" charset="-122"/>
                <a:ea typeface="微软雅黑" panose="020B0503020204020204" pitchFamily="34" charset="-122"/>
              </a:rPr>
              <a:t>判断有无呼吸，检查时间约</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秒</a:t>
            </a:r>
            <a:endParaRPr lang="en-US" altLang="zh-CN" dirty="0">
              <a:latin typeface="微软雅黑" panose="020B0503020204020204" pitchFamily="34" charset="-122"/>
              <a:ea typeface="微软雅黑" panose="020B0503020204020204" pitchFamily="34" charset="-122"/>
            </a:endParaRPr>
          </a:p>
          <a:p>
            <a:pPr marL="478790" indent="-342900">
              <a:lnSpc>
                <a:spcPct val="150000"/>
              </a:lnSpc>
              <a:spcBef>
                <a:spcPts val="450"/>
              </a:spcBef>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如患者脸朝下（俯卧位），应将其翻转为</a:t>
            </a:r>
            <a:r>
              <a:rPr lang="zh-CN" altLang="en-US" sz="2000" dirty="0">
                <a:solidFill>
                  <a:srgbClr val="FF0000"/>
                </a:solidFill>
                <a:latin typeface="微软雅黑" panose="020B0503020204020204" pitchFamily="34" charset="-122"/>
                <a:ea typeface="微软雅黑" panose="020B0503020204020204" pitchFamily="34" charset="-122"/>
              </a:rPr>
              <a:t>仰卧位</a:t>
            </a:r>
            <a:r>
              <a:rPr lang="zh-CN" altLang="en-US" dirty="0">
                <a:latin typeface="微软雅黑" panose="020B0503020204020204" pitchFamily="34" charset="-122"/>
                <a:ea typeface="微软雅黑" panose="020B0503020204020204" pitchFamily="34" charset="-122"/>
              </a:rPr>
              <a:t>，再检查呼吸</a:t>
            </a:r>
            <a:endParaRPr lang="zh-CN" altLang="en-US"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2" name="文本框 1"/>
          <p:cNvSpPr txBox="1"/>
          <p:nvPr/>
        </p:nvSpPr>
        <p:spPr>
          <a:xfrm>
            <a:off x="1009650" y="3067050"/>
            <a:ext cx="2974975" cy="1568450"/>
          </a:xfrm>
          <a:prstGeom prst="rect">
            <a:avLst/>
          </a:prstGeom>
          <a:noFill/>
        </p:spPr>
        <p:txBody>
          <a:bodyPr wrap="square" rtlCol="0">
            <a:spAutoFit/>
          </a:bodyPr>
          <a:p>
            <a:r>
              <a:rPr lang="en-US" altLang="zh-CN" sz="2400" b="1">
                <a:solidFill>
                  <a:srgbClr val="FF0000"/>
                </a:solidFill>
              </a:rPr>
              <a:t>4</a:t>
            </a:r>
            <a:r>
              <a:rPr lang="zh-CN" altLang="en-US" sz="2400" b="1">
                <a:solidFill>
                  <a:srgbClr val="FF0000"/>
                </a:solidFill>
              </a:rPr>
              <a:t>位数计时法：</a:t>
            </a:r>
            <a:endParaRPr lang="zh-CN" altLang="en-US" sz="2400" b="1">
              <a:solidFill>
                <a:srgbClr val="FF0000"/>
              </a:solidFill>
            </a:endParaRPr>
          </a:p>
          <a:p>
            <a:r>
              <a:rPr lang="en-US" altLang="zh-CN" sz="2400" b="1">
                <a:solidFill>
                  <a:srgbClr val="FF0000"/>
                </a:solidFill>
              </a:rPr>
              <a:t>1001</a:t>
            </a:r>
            <a:r>
              <a:rPr lang="zh-CN" altLang="en-US" sz="2400" b="1">
                <a:solidFill>
                  <a:srgbClr val="FF0000"/>
                </a:solidFill>
              </a:rPr>
              <a:t>，</a:t>
            </a:r>
            <a:r>
              <a:rPr lang="en-US" altLang="zh-CN" sz="2400" b="1">
                <a:solidFill>
                  <a:srgbClr val="FF0000"/>
                </a:solidFill>
              </a:rPr>
              <a:t>1002</a:t>
            </a:r>
            <a:r>
              <a:rPr lang="zh-CN" altLang="en-US" sz="2400" b="1">
                <a:solidFill>
                  <a:srgbClr val="FF0000"/>
                </a:solidFill>
              </a:rPr>
              <a:t>，</a:t>
            </a:r>
            <a:r>
              <a:rPr lang="en-US" altLang="zh-CN" sz="2400" b="1">
                <a:solidFill>
                  <a:srgbClr val="FF0000"/>
                </a:solidFill>
              </a:rPr>
              <a:t> </a:t>
            </a:r>
            <a:r>
              <a:rPr lang="en-US" altLang="zh-CN" sz="2400" b="1">
                <a:solidFill>
                  <a:srgbClr val="FF0000"/>
                </a:solidFill>
                <a:sym typeface="+mn-ea"/>
              </a:rPr>
              <a:t>1003……1010</a:t>
            </a:r>
            <a:endParaRPr lang="en-US" altLang="zh-CN" sz="2400" b="1">
              <a:solidFill>
                <a:srgbClr val="FF0000"/>
              </a:solidFill>
            </a:endParaRPr>
          </a:p>
          <a:p>
            <a:r>
              <a:rPr lang="en-US" altLang="zh-CN" sz="2400" b="1">
                <a:solidFill>
                  <a:srgbClr val="FF0000"/>
                </a:solidFill>
              </a:rPr>
              <a:t>        </a:t>
            </a:r>
            <a:endParaRPr lang="en-US" altLang="zh-CN" sz="2400" b="1">
              <a:solidFill>
                <a:srgbClr val="FF0000"/>
              </a:solidFill>
            </a:endParaRPr>
          </a:p>
        </p:txBody>
      </p:sp>
    </p:spTree>
    <p:custDataLst>
      <p:tags r:id="rId3"/>
    </p:custDataLst>
  </p:cSld>
  <p:clrMapOvr>
    <a:masterClrMapping/>
  </p:clrMapOvr>
  <p:transition advClick="0" advTm="3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呼救</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圆角矩形标注 8"/>
          <p:cNvSpPr/>
          <p:nvPr/>
        </p:nvSpPr>
        <p:spPr>
          <a:xfrm>
            <a:off x="495935" y="1322070"/>
            <a:ext cx="6137275" cy="3126740"/>
          </a:xfrm>
          <a:custGeom>
            <a:avLst/>
            <a:gdLst>
              <a:gd name="connsiteX0" fmla="*/ 0 w 4608512"/>
              <a:gd name="connsiteY0" fmla="*/ 381008 h 2286000"/>
              <a:gd name="connsiteX1" fmla="*/ 381008 w 4608512"/>
              <a:gd name="connsiteY1" fmla="*/ 0 h 2286000"/>
              <a:gd name="connsiteX2" fmla="*/ 2688299 w 4608512"/>
              <a:gd name="connsiteY2" fmla="*/ 0 h 2286000"/>
              <a:gd name="connsiteX3" fmla="*/ 2688299 w 4608512"/>
              <a:gd name="connsiteY3" fmla="*/ 0 h 2286000"/>
              <a:gd name="connsiteX4" fmla="*/ 3840427 w 4608512"/>
              <a:gd name="connsiteY4" fmla="*/ 0 h 2286000"/>
              <a:gd name="connsiteX5" fmla="*/ 4227504 w 4608512"/>
              <a:gd name="connsiteY5" fmla="*/ 0 h 2286000"/>
              <a:gd name="connsiteX6" fmla="*/ 4608512 w 4608512"/>
              <a:gd name="connsiteY6" fmla="*/ 381008 h 2286000"/>
              <a:gd name="connsiteX7" fmla="*/ 4608512 w 4608512"/>
              <a:gd name="connsiteY7" fmla="*/ 381000 h 2286000"/>
              <a:gd name="connsiteX8" fmla="*/ 5455971 w 4608512"/>
              <a:gd name="connsiteY8" fmla="*/ 589811 h 2286000"/>
              <a:gd name="connsiteX9" fmla="*/ 4608512 w 4608512"/>
              <a:gd name="connsiteY9" fmla="*/ 952500 h 2286000"/>
              <a:gd name="connsiteX10" fmla="*/ 4608512 w 4608512"/>
              <a:gd name="connsiteY10" fmla="*/ 1904992 h 2286000"/>
              <a:gd name="connsiteX11" fmla="*/ 4227504 w 4608512"/>
              <a:gd name="connsiteY11" fmla="*/ 2286000 h 2286000"/>
              <a:gd name="connsiteX12" fmla="*/ 3840427 w 4608512"/>
              <a:gd name="connsiteY12" fmla="*/ 2286000 h 2286000"/>
              <a:gd name="connsiteX13" fmla="*/ 2688299 w 4608512"/>
              <a:gd name="connsiteY13" fmla="*/ 2286000 h 2286000"/>
              <a:gd name="connsiteX14" fmla="*/ 2688299 w 4608512"/>
              <a:gd name="connsiteY14" fmla="*/ 2286000 h 2286000"/>
              <a:gd name="connsiteX15" fmla="*/ 381008 w 4608512"/>
              <a:gd name="connsiteY15" fmla="*/ 2286000 h 2286000"/>
              <a:gd name="connsiteX16" fmla="*/ 0 w 4608512"/>
              <a:gd name="connsiteY16" fmla="*/ 1904992 h 2286000"/>
              <a:gd name="connsiteX17" fmla="*/ 0 w 4608512"/>
              <a:gd name="connsiteY17" fmla="*/ 952500 h 2286000"/>
              <a:gd name="connsiteX18" fmla="*/ 0 w 4608512"/>
              <a:gd name="connsiteY18" fmla="*/ 381000 h 2286000"/>
              <a:gd name="connsiteX19" fmla="*/ 0 w 4608512"/>
              <a:gd name="connsiteY19" fmla="*/ 381000 h 2286000"/>
              <a:gd name="connsiteX20" fmla="*/ 0 w 4608512"/>
              <a:gd name="connsiteY20" fmla="*/ 381008 h 2286000"/>
              <a:gd name="connsiteX0-1" fmla="*/ 0 w 5455971"/>
              <a:gd name="connsiteY0-2" fmla="*/ 381008 h 2286000"/>
              <a:gd name="connsiteX1-3" fmla="*/ 381008 w 5455971"/>
              <a:gd name="connsiteY1-4" fmla="*/ 0 h 2286000"/>
              <a:gd name="connsiteX2-5" fmla="*/ 2688299 w 5455971"/>
              <a:gd name="connsiteY2-6" fmla="*/ 0 h 2286000"/>
              <a:gd name="connsiteX3-7" fmla="*/ 2688299 w 5455971"/>
              <a:gd name="connsiteY3-8" fmla="*/ 0 h 2286000"/>
              <a:gd name="connsiteX4-9" fmla="*/ 3840427 w 5455971"/>
              <a:gd name="connsiteY4-10" fmla="*/ 0 h 2286000"/>
              <a:gd name="connsiteX5-11" fmla="*/ 4227504 w 5455971"/>
              <a:gd name="connsiteY5-12" fmla="*/ 0 h 2286000"/>
              <a:gd name="connsiteX6-13" fmla="*/ 4608512 w 5455971"/>
              <a:gd name="connsiteY6-14" fmla="*/ 381008 h 2286000"/>
              <a:gd name="connsiteX7-15" fmla="*/ 4608512 w 5455971"/>
              <a:gd name="connsiteY7-16" fmla="*/ 381000 h 2286000"/>
              <a:gd name="connsiteX8-17" fmla="*/ 5455971 w 5455971"/>
              <a:gd name="connsiteY8-18" fmla="*/ 589811 h 2286000"/>
              <a:gd name="connsiteX9-19" fmla="*/ 4608512 w 5455971"/>
              <a:gd name="connsiteY9-20" fmla="*/ 720489 h 2286000"/>
              <a:gd name="connsiteX10-21" fmla="*/ 4608512 w 5455971"/>
              <a:gd name="connsiteY10-22" fmla="*/ 1904992 h 2286000"/>
              <a:gd name="connsiteX11-23" fmla="*/ 4227504 w 5455971"/>
              <a:gd name="connsiteY11-24" fmla="*/ 2286000 h 2286000"/>
              <a:gd name="connsiteX12-25" fmla="*/ 3840427 w 5455971"/>
              <a:gd name="connsiteY12-26" fmla="*/ 2286000 h 2286000"/>
              <a:gd name="connsiteX13-27" fmla="*/ 2688299 w 5455971"/>
              <a:gd name="connsiteY13-28" fmla="*/ 2286000 h 2286000"/>
              <a:gd name="connsiteX14-29" fmla="*/ 2688299 w 5455971"/>
              <a:gd name="connsiteY14-30" fmla="*/ 2286000 h 2286000"/>
              <a:gd name="connsiteX15-31" fmla="*/ 381008 w 5455971"/>
              <a:gd name="connsiteY15-32" fmla="*/ 2286000 h 2286000"/>
              <a:gd name="connsiteX16-33" fmla="*/ 0 w 5455971"/>
              <a:gd name="connsiteY16-34" fmla="*/ 1904992 h 2286000"/>
              <a:gd name="connsiteX17-35" fmla="*/ 0 w 5455971"/>
              <a:gd name="connsiteY17-36" fmla="*/ 952500 h 2286000"/>
              <a:gd name="connsiteX18-37" fmla="*/ 0 w 5455971"/>
              <a:gd name="connsiteY18-38" fmla="*/ 381000 h 2286000"/>
              <a:gd name="connsiteX19-39" fmla="*/ 0 w 5455971"/>
              <a:gd name="connsiteY19-40" fmla="*/ 381000 h 2286000"/>
              <a:gd name="connsiteX20-41" fmla="*/ 0 w 5455971"/>
              <a:gd name="connsiteY20-42" fmla="*/ 381008 h 2286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5455971" h="2286000">
                <a:moveTo>
                  <a:pt x="0" y="381008"/>
                </a:moveTo>
                <a:cubicBezTo>
                  <a:pt x="0" y="170583"/>
                  <a:pt x="170583" y="0"/>
                  <a:pt x="381008" y="0"/>
                </a:cubicBezTo>
                <a:lnTo>
                  <a:pt x="2688299" y="0"/>
                </a:lnTo>
                <a:lnTo>
                  <a:pt x="2688299" y="0"/>
                </a:lnTo>
                <a:lnTo>
                  <a:pt x="3840427" y="0"/>
                </a:lnTo>
                <a:lnTo>
                  <a:pt x="4227504" y="0"/>
                </a:lnTo>
                <a:cubicBezTo>
                  <a:pt x="4437929" y="0"/>
                  <a:pt x="4608512" y="170583"/>
                  <a:pt x="4608512" y="381008"/>
                </a:cubicBezTo>
                <a:lnTo>
                  <a:pt x="4608512" y="381000"/>
                </a:lnTo>
                <a:lnTo>
                  <a:pt x="5455971" y="589811"/>
                </a:lnTo>
                <a:lnTo>
                  <a:pt x="4608512" y="720489"/>
                </a:lnTo>
                <a:lnTo>
                  <a:pt x="4608512" y="1904992"/>
                </a:lnTo>
                <a:cubicBezTo>
                  <a:pt x="4608512" y="2115417"/>
                  <a:pt x="4437929" y="2286000"/>
                  <a:pt x="4227504" y="2286000"/>
                </a:cubicBezTo>
                <a:lnTo>
                  <a:pt x="3840427" y="2286000"/>
                </a:lnTo>
                <a:lnTo>
                  <a:pt x="2688299" y="2286000"/>
                </a:lnTo>
                <a:lnTo>
                  <a:pt x="2688299" y="2286000"/>
                </a:lnTo>
                <a:lnTo>
                  <a:pt x="381008" y="2286000"/>
                </a:lnTo>
                <a:cubicBezTo>
                  <a:pt x="170583" y="2286000"/>
                  <a:pt x="0" y="2115417"/>
                  <a:pt x="0" y="1904992"/>
                </a:cubicBezTo>
                <a:lnTo>
                  <a:pt x="0" y="952500"/>
                </a:lnTo>
                <a:lnTo>
                  <a:pt x="0" y="381000"/>
                </a:lnTo>
                <a:lnTo>
                  <a:pt x="0" y="381000"/>
                </a:lnTo>
                <a:lnTo>
                  <a:pt x="0" y="381008"/>
                </a:lnTo>
                <a:close/>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nSpc>
                <a:spcPct val="150000"/>
              </a:lnSpc>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快来人啊，这里有人晕倒了</a:t>
            </a:r>
            <a:endParaRPr lang="en-US" altLang="zh-CN"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我是红十字救护员</a:t>
            </a: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请您帮忙拨打急救电话</a:t>
            </a:r>
            <a:r>
              <a:rPr lang="en-US" altLang="zh-CN"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并将结果回复我</a:t>
            </a: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请您帮我取来附近的</a:t>
            </a:r>
            <a:r>
              <a:rPr lang="en-US" altLang="zh-CN"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AED</a:t>
            </a:r>
            <a:endParaRPr lang="en-US" altLang="zh-CN"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谁会急救，过来帮忙</a:t>
            </a: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5" name="图片 4"/>
          <p:cNvPicPr>
            <a:picLocks noChangeAspect="1"/>
          </p:cNvPicPr>
          <p:nvPr/>
        </p:nvPicPr>
        <p:blipFill>
          <a:blip r:embed="rId2"/>
          <a:stretch>
            <a:fillRect/>
          </a:stretch>
        </p:blipFill>
        <p:spPr>
          <a:xfrm>
            <a:off x="6156325" y="843280"/>
            <a:ext cx="2752725" cy="3419475"/>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胸外按压</a:t>
            </a:r>
            <a:r>
              <a:rPr lang="en-US" altLang="zh-CN" dirty="0">
                <a:sym typeface="+mn-lt"/>
              </a:rPr>
              <a:t>——</a:t>
            </a:r>
            <a:r>
              <a:rPr lang="zh-CN" altLang="en-US" dirty="0">
                <a:sym typeface="+mn-lt"/>
              </a:rPr>
              <a:t>位置</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71600" y="1039819"/>
            <a:ext cx="3761047" cy="2658893"/>
          </a:xfrm>
          <a:prstGeom prst="rect">
            <a:avLst/>
          </a:prstGeom>
        </p:spPr>
      </p:pic>
      <p:sp>
        <p:nvSpPr>
          <p:cNvPr id="11" name="Rectangle 3"/>
          <p:cNvSpPr>
            <a:spLocks noChangeArrowheads="1"/>
          </p:cNvSpPr>
          <p:nvPr/>
        </p:nvSpPr>
        <p:spPr bwMode="auto">
          <a:xfrm>
            <a:off x="2699792" y="3867894"/>
            <a:ext cx="3614916" cy="810260"/>
          </a:xfrm>
          <a:prstGeom prst="rect">
            <a:avLst/>
          </a:prstGeom>
          <a:noFill/>
          <a:ln w="9525">
            <a:noFill/>
            <a:miter lim="800000"/>
          </a:ln>
        </p:spPr>
        <p:txBody>
          <a:bodyPr wrap="square">
            <a:spAutoFit/>
          </a:bodyPr>
          <a:lstStyle/>
          <a:p>
            <a:pPr algn="ctr">
              <a:lnSpc>
                <a:spcPct val="130000"/>
              </a:lnSpc>
              <a:defRPr/>
            </a:pPr>
            <a:r>
              <a:rPr lang="zh-CN" altLang="en-US" dirty="0">
                <a:latin typeface="微软雅黑" panose="020B0503020204020204" pitchFamily="34" charset="-122"/>
                <a:ea typeface="微软雅黑" panose="020B0503020204020204" pitchFamily="34" charset="-122"/>
              </a:rPr>
              <a:t>胸部正中、两乳头连线水平</a:t>
            </a:r>
            <a:endParaRPr lang="en-US" altLang="zh-CN" dirty="0">
              <a:latin typeface="微软雅黑" panose="020B0503020204020204" pitchFamily="34" charset="-122"/>
              <a:ea typeface="微软雅黑" panose="020B0503020204020204" pitchFamily="34" charset="-122"/>
            </a:endParaRPr>
          </a:p>
          <a:p>
            <a:pPr algn="ctr">
              <a:lnSpc>
                <a:spcPct val="130000"/>
              </a:lnSpc>
              <a:defRPr/>
            </a:pPr>
            <a:r>
              <a:rPr lang="zh-CN" altLang="en-US" dirty="0">
                <a:latin typeface="微软雅黑" panose="020B0503020204020204" pitchFamily="34" charset="-122"/>
                <a:ea typeface="微软雅黑" panose="020B0503020204020204" pitchFamily="34" charset="-122"/>
              </a:rPr>
              <a:t>即胸骨下半部</a:t>
            </a:r>
            <a:endParaRPr lang="zh-CN" altLang="en-US"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8024" y="1275606"/>
            <a:ext cx="3273042" cy="2313895"/>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4"/>
    </p:custDataLst>
  </p:cSld>
  <p:clrMapOvr>
    <a:masterClrMapping/>
  </p:clrMapOvr>
  <p:transition advClick="0" advTm="3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r="12156"/>
          <a:stretch>
            <a:fillRect/>
          </a:stretch>
        </p:blipFill>
        <p:spPr>
          <a:xfrm>
            <a:off x="4389120" y="2496185"/>
            <a:ext cx="2969895" cy="2449830"/>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020" y="2988945"/>
            <a:ext cx="3128645" cy="1943735"/>
          </a:xfrm>
          <a:prstGeom prst="rect">
            <a:avLst/>
          </a:prstGeom>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Rectangle 15"/>
          <p:cNvSpPr>
            <a:spLocks noChangeArrowheads="1"/>
          </p:cNvSpPr>
          <p:nvPr/>
        </p:nvSpPr>
        <p:spPr bwMode="auto">
          <a:xfrm>
            <a:off x="365760" y="843280"/>
            <a:ext cx="6279515" cy="1944370"/>
          </a:xfrm>
          <a:prstGeom prst="rect">
            <a:avLst/>
          </a:prstGeom>
          <a:noFill/>
          <a:ln w="9525">
            <a:solidFill>
              <a:schemeClr val="bg1"/>
            </a:solidFill>
            <a:miter lim="800000"/>
          </a:ln>
        </p:spPr>
        <p:txBody>
          <a:bodyPr/>
          <a:lstStyle/>
          <a:p>
            <a:pPr marL="478790" indent="-342900">
              <a:lnSpc>
                <a:spcPct val="15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一手掌根紧贴按压</a:t>
            </a:r>
            <a:r>
              <a:rPr lang="zh-CN" altLang="en-US" sz="1600" dirty="0">
                <a:latin typeface="微软雅黑" panose="020B0503020204020204" pitchFamily="34" charset="-122"/>
                <a:ea typeface="微软雅黑" panose="020B0503020204020204" pitchFamily="34" charset="-122"/>
              </a:rPr>
              <a:t>位置</a:t>
            </a:r>
            <a:r>
              <a:rPr lang="zh-CN" altLang="en-US" sz="1600" dirty="0" smtClean="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双手</a:t>
            </a:r>
            <a:r>
              <a:rPr lang="zh-CN" altLang="en-US" sz="1600" dirty="0" smtClean="0">
                <a:latin typeface="微软雅黑" panose="020B0503020204020204" pitchFamily="34" charset="-122"/>
                <a:ea typeface="微软雅黑" panose="020B0503020204020204" pitchFamily="34" charset="-122"/>
              </a:rPr>
              <a:t>掌</a:t>
            </a:r>
            <a:r>
              <a:rPr lang="zh-CN" altLang="en-US" sz="1600" dirty="0">
                <a:latin typeface="微软雅黑" panose="020B0503020204020204" pitchFamily="34" charset="-122"/>
                <a:ea typeface="微软雅黑" panose="020B0503020204020204" pitchFamily="34" charset="-122"/>
              </a:rPr>
              <a:t>根重叠</a:t>
            </a:r>
            <a:r>
              <a:rPr lang="zh-CN" altLang="en-US" sz="1600" dirty="0" smtClean="0">
                <a:latin typeface="微软雅黑" panose="020B0503020204020204" pitchFamily="34" charset="-122"/>
                <a:ea typeface="微软雅黑" panose="020B0503020204020204" pitchFamily="34" charset="-122"/>
              </a:rPr>
              <a:t>，</a:t>
            </a:r>
            <a:r>
              <a:rPr lang="zh-CN" altLang="en-US" sz="1600" dirty="0" smtClean="0">
                <a:latin typeface="微软雅黑" panose="020B0503020204020204" pitchFamily="34" charset="-122"/>
                <a:ea typeface="微软雅黑" panose="020B0503020204020204" pitchFamily="34" charset="-122"/>
              </a:rPr>
              <a:t>十</a:t>
            </a:r>
            <a:r>
              <a:rPr lang="zh-CN" altLang="en-US" sz="1600" dirty="0">
                <a:latin typeface="微软雅黑" panose="020B0503020204020204" pitchFamily="34" charset="-122"/>
                <a:ea typeface="微软雅黑" panose="020B0503020204020204" pitchFamily="34" charset="-122"/>
              </a:rPr>
              <a:t>指相</a:t>
            </a:r>
            <a:r>
              <a:rPr lang="zh-CN" altLang="en-US" sz="1600" dirty="0" smtClean="0">
                <a:latin typeface="微软雅黑" panose="020B0503020204020204" pitchFamily="34" charset="-122"/>
                <a:ea typeface="微软雅黑" panose="020B0503020204020204" pitchFamily="34" charset="-122"/>
              </a:rPr>
              <a:t>扣，</a:t>
            </a:r>
            <a:r>
              <a:rPr lang="zh-CN" altLang="en-US" sz="1600" dirty="0" smtClean="0">
                <a:latin typeface="微软雅黑" panose="020B0503020204020204" pitchFamily="34" charset="-122"/>
                <a:ea typeface="微软雅黑" panose="020B0503020204020204" pitchFamily="34" charset="-122"/>
              </a:rPr>
              <a:t>掌心翘</a:t>
            </a:r>
            <a:r>
              <a:rPr lang="zh-CN" altLang="en-US" sz="1600" dirty="0">
                <a:latin typeface="微软雅黑" panose="020B0503020204020204" pitchFamily="34" charset="-122"/>
                <a:ea typeface="微软雅黑" panose="020B0503020204020204" pitchFamily="34" charset="-122"/>
              </a:rPr>
              <a:t>起</a:t>
            </a:r>
            <a:endParaRPr lang="en-US" altLang="zh-CN"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双上肢伸直，上半身前倾，以髋关节为轴垂直下压</a:t>
            </a:r>
            <a:endParaRPr lang="en-US" altLang="zh-CN"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按压深度</a:t>
            </a:r>
            <a:r>
              <a:rPr lang="en-US" altLang="zh-CN" sz="1600" dirty="0">
                <a:latin typeface="微软雅黑" panose="020B0503020204020204" pitchFamily="34" charset="-122"/>
                <a:ea typeface="微软雅黑" panose="020B0503020204020204" pitchFamily="34" charset="-122"/>
              </a:rPr>
              <a:t>5~6</a:t>
            </a:r>
            <a:r>
              <a:rPr lang="zh-CN" altLang="en-US" sz="1600" dirty="0">
                <a:latin typeface="微软雅黑" panose="020B0503020204020204" pitchFamily="34" charset="-122"/>
                <a:ea typeface="微软雅黑" panose="020B0503020204020204" pitchFamily="34" charset="-122"/>
              </a:rPr>
              <a:t>厘米，按压频率</a:t>
            </a:r>
            <a:r>
              <a:rPr lang="en-US" altLang="zh-CN" sz="1600" dirty="0">
                <a:latin typeface="微软雅黑" panose="020B0503020204020204" pitchFamily="34" charset="-122"/>
                <a:ea typeface="微软雅黑" panose="020B0503020204020204" pitchFamily="34" charset="-122"/>
              </a:rPr>
              <a:t>100~120</a:t>
            </a:r>
            <a:r>
              <a:rPr lang="zh-CN" altLang="en-US" sz="1600" dirty="0">
                <a:latin typeface="微软雅黑" panose="020B0503020204020204" pitchFamily="34" charset="-122"/>
                <a:ea typeface="微软雅黑" panose="020B0503020204020204" pitchFamily="34" charset="-122"/>
              </a:rPr>
              <a:t>次</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分</a:t>
            </a:r>
            <a:endParaRPr lang="en-US" altLang="zh-CN"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每次按压后使胸廓完全回复原状</a:t>
            </a:r>
            <a:endParaRPr lang="en-US" altLang="zh-CN"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r>
              <a:rPr lang="zh-CN" altLang="en-US" sz="1600" dirty="0">
                <a:latin typeface="微软雅黑" panose="020B0503020204020204" pitchFamily="34" charset="-122"/>
                <a:ea typeface="微软雅黑" panose="020B0503020204020204" pitchFamily="34" charset="-122"/>
              </a:rPr>
              <a:t>尽量避免按压中断</a:t>
            </a:r>
            <a:endParaRPr lang="zh-CN" altLang="en-US"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endParaRPr lang="zh-CN" altLang="en-US"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endParaRPr lang="zh-CN" altLang="en-US"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endParaRPr lang="zh-CN" altLang="en-US" sz="1600" dirty="0">
              <a:latin typeface="微软雅黑" panose="020B0503020204020204" pitchFamily="34" charset="-122"/>
              <a:ea typeface="微软雅黑" panose="020B0503020204020204" pitchFamily="34" charset="-122"/>
            </a:endParaRPr>
          </a:p>
          <a:p>
            <a:pPr marL="478790" indent="-342900">
              <a:lnSpc>
                <a:spcPct val="150000"/>
              </a:lnSpc>
              <a:buFont typeface="Wingdings" panose="05000000000000000000" pitchFamily="2" charset="2"/>
              <a:buChar char="Ø"/>
              <a:defRPr/>
            </a:pPr>
            <a:endParaRPr lang="zh-CN" altLang="en-US" sz="1600"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2"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胸外按压</a:t>
            </a:r>
            <a:r>
              <a:rPr lang="en-US" altLang="zh-CN" dirty="0">
                <a:sym typeface="+mn-lt"/>
              </a:rPr>
              <a:t>——</a:t>
            </a:r>
            <a:r>
              <a:rPr lang="zh-CN" altLang="en-US" dirty="0">
                <a:sym typeface="+mn-lt"/>
              </a:rPr>
              <a:t>方法</a:t>
            </a:r>
            <a:endParaRPr lang="zh-CN" dirty="0">
              <a:sym typeface="+mn-lt"/>
            </a:endParaRPr>
          </a:p>
        </p:txBody>
      </p:sp>
      <p:pic>
        <p:nvPicPr>
          <p:cNvPr id="3" name="图片 2"/>
          <p:cNvPicPr>
            <a:picLocks noChangeAspect="1"/>
          </p:cNvPicPr>
          <p:nvPr/>
        </p:nvPicPr>
        <p:blipFill>
          <a:blip r:embed="rId4"/>
          <a:stretch>
            <a:fillRect/>
          </a:stretch>
        </p:blipFill>
        <p:spPr>
          <a:xfrm>
            <a:off x="6876415" y="0"/>
            <a:ext cx="2162175" cy="3030220"/>
          </a:xfrm>
          <a:prstGeom prst="rect">
            <a:avLst/>
          </a:prstGeom>
        </p:spPr>
      </p:pic>
    </p:spTree>
    <p:custDataLst>
      <p:tags r:id="rId5"/>
    </p:custDataLst>
  </p:cSld>
  <p:clrMapOvr>
    <a:masterClrMapping/>
  </p:clrMapOvr>
  <p:transition advClick="0" advTm="3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打开气道</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3" name="TextBox 9"/>
          <p:cNvSpPr txBox="1">
            <a:spLocks noChangeArrowheads="1"/>
          </p:cNvSpPr>
          <p:nvPr/>
        </p:nvSpPr>
        <p:spPr bwMode="auto">
          <a:xfrm>
            <a:off x="2051720" y="3570570"/>
            <a:ext cx="118111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66800">
              <a:spcBef>
                <a:spcPct val="0"/>
              </a:spcBef>
            </a:pPr>
            <a:r>
              <a:rPr lang="zh-CN" altLang="en-US" dirty="0">
                <a:latin typeface="微软雅黑" panose="020B0503020204020204" pitchFamily="34" charset="-122"/>
                <a:ea typeface="微软雅黑" panose="020B0503020204020204" pitchFamily="34" charset="-122"/>
              </a:rPr>
              <a:t>观察异物</a:t>
            </a:r>
            <a:endParaRPr lang="zh-CN" altLang="en-US" dirty="0">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623" y="1277345"/>
            <a:ext cx="3155095" cy="2230512"/>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5218" y="1365675"/>
            <a:ext cx="3407142" cy="2408698"/>
          </a:xfrm>
          <a:prstGeom prst="rect">
            <a:avLst/>
          </a:prstGeom>
        </p:spPr>
      </p:pic>
      <p:sp>
        <p:nvSpPr>
          <p:cNvPr id="17" name="TextBox 16"/>
          <p:cNvSpPr txBox="1">
            <a:spLocks noChangeArrowheads="1"/>
          </p:cNvSpPr>
          <p:nvPr/>
        </p:nvSpPr>
        <p:spPr bwMode="auto">
          <a:xfrm>
            <a:off x="5518151" y="3642578"/>
            <a:ext cx="1430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66800">
              <a:spcBef>
                <a:spcPct val="0"/>
              </a:spcBef>
            </a:pPr>
            <a:r>
              <a:rPr lang="zh-CN" altLang="en-US" dirty="0">
                <a:latin typeface="华文楷体" panose="02010600040101010101" pitchFamily="2" charset="-122"/>
                <a:ea typeface="华文楷体" panose="02010600040101010101" pitchFamily="2" charset="-122"/>
              </a:rPr>
              <a:t>    </a:t>
            </a:r>
            <a:r>
              <a:rPr lang="zh-CN" altLang="en-US" dirty="0">
                <a:latin typeface="微软雅黑" panose="020B0503020204020204" pitchFamily="34" charset="-122"/>
                <a:ea typeface="微软雅黑" panose="020B0503020204020204" pitchFamily="34" charset="-122"/>
              </a:rPr>
              <a:t>取异物</a:t>
            </a:r>
            <a:endParaRPr lang="zh-CN" altLang="en-US" dirty="0">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transition advClick="0" advTm="3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打开气道</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2" name="矩形 11"/>
          <p:cNvSpPr/>
          <p:nvPr/>
        </p:nvSpPr>
        <p:spPr>
          <a:xfrm>
            <a:off x="1908287" y="3795886"/>
            <a:ext cx="5256001" cy="810260"/>
          </a:xfrm>
          <a:prstGeom prst="rect">
            <a:avLst/>
          </a:prstGeom>
        </p:spPr>
        <p:txBody>
          <a:bodyPr wrap="square">
            <a:spAutoFit/>
          </a:bodyPr>
          <a:lstStyle/>
          <a:p>
            <a:pPr algn="ctr" defTabSz="844550" eaLnBrk="0" hangingPunct="0">
              <a:lnSpc>
                <a:spcPct val="130000"/>
              </a:lnSpc>
              <a:spcAft>
                <a:spcPts val="0"/>
              </a:spcAft>
              <a:defRPr/>
            </a:pPr>
            <a:r>
              <a:rPr lang="zh-CN" altLang="en-US" dirty="0">
                <a:latin typeface="微软雅黑" panose="020B0503020204020204" pitchFamily="34" charset="-122"/>
                <a:ea typeface="微软雅黑" panose="020B0503020204020204" pitchFamily="34" charset="-122"/>
              </a:rPr>
              <a:t>打开气道</a:t>
            </a:r>
            <a:endParaRPr lang="zh-CN" altLang="en-US" dirty="0">
              <a:latin typeface="微软雅黑" panose="020B0503020204020204" pitchFamily="34" charset="-122"/>
              <a:ea typeface="微软雅黑" panose="020B0503020204020204" pitchFamily="34" charset="-122"/>
            </a:endParaRPr>
          </a:p>
          <a:p>
            <a:pPr algn="ctr" defTabSz="844550" eaLnBrk="0" hangingPunct="0">
              <a:lnSpc>
                <a:spcPct val="130000"/>
              </a:lnSpc>
              <a:spcAft>
                <a:spcPts val="0"/>
              </a:spcAft>
              <a:defRPr/>
            </a:pPr>
            <a:r>
              <a:rPr lang="zh-CN" altLang="en-US" dirty="0">
                <a:latin typeface="微软雅黑" panose="020B0503020204020204" pitchFamily="34" charset="-122"/>
                <a:ea typeface="微软雅黑" panose="020B0503020204020204" pitchFamily="34" charset="-122"/>
              </a:rPr>
              <a:t>（仰头举颏法，下颌角与耳垂连线和水平面垂直）</a:t>
            </a:r>
            <a:endParaRPr lang="zh-CN" altLang="en-US"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191" y="1002045"/>
            <a:ext cx="4033049" cy="2851761"/>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人工呼吸</a:t>
            </a:r>
            <a:r>
              <a:rPr lang="en-US" altLang="zh-CN" dirty="0">
                <a:sym typeface="+mn-lt"/>
              </a:rPr>
              <a:t>——</a:t>
            </a:r>
            <a:r>
              <a:rPr lang="zh-CN" altLang="en-US" dirty="0">
                <a:sym typeface="+mn-lt"/>
              </a:rPr>
              <a:t>口对口</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51520" y="1308722"/>
            <a:ext cx="3822932" cy="2703188"/>
          </a:xfrm>
          <a:prstGeom prst="rect">
            <a:avLst/>
          </a:prstGeom>
        </p:spPr>
      </p:pic>
      <p:sp>
        <p:nvSpPr>
          <p:cNvPr id="11" name="Rectangle 9"/>
          <p:cNvSpPr>
            <a:spLocks noChangeArrowheads="1"/>
          </p:cNvSpPr>
          <p:nvPr/>
        </p:nvSpPr>
        <p:spPr bwMode="auto">
          <a:xfrm>
            <a:off x="4499992" y="1275606"/>
            <a:ext cx="4176464" cy="2652818"/>
          </a:xfrm>
          <a:prstGeom prst="rect">
            <a:avLst/>
          </a:prstGeom>
          <a:noFill/>
          <a:ln w="38100">
            <a:noFill/>
            <a:miter lim="800000"/>
          </a:ln>
        </p:spPr>
        <p:txBody>
          <a:bodyPr/>
          <a:lstStyle/>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打开气道，头后仰约</a:t>
            </a:r>
            <a:r>
              <a:rPr lang="en-US" altLang="zh-CN" dirty="0">
                <a:latin typeface="微软雅黑" panose="020B0503020204020204" pitchFamily="34" charset="-122"/>
                <a:ea typeface="微软雅黑" panose="020B0503020204020204" pitchFamily="34" charset="-122"/>
              </a:rPr>
              <a:t>90°</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张大口包严患者口唇</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捏紧患者鼻孔</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缓慢吹气，</a:t>
            </a:r>
            <a:r>
              <a:rPr lang="zh-CN" altLang="en-US" dirty="0" smtClean="0">
                <a:latin typeface="微软雅黑" panose="020B0503020204020204" pitchFamily="34" charset="-122"/>
                <a:ea typeface="微软雅黑" panose="020B0503020204020204" pitchFamily="34" charset="-122"/>
              </a:rPr>
              <a:t>持续时间约</a:t>
            </a:r>
            <a:r>
              <a:rPr lang="en-US" altLang="zh-CN" dirty="0" smtClean="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秒钟</a:t>
            </a:r>
            <a:endParaRPr lang="en-US" altLang="zh-CN" dirty="0">
              <a:latin typeface="微软雅黑" panose="020B0503020204020204" pitchFamily="34" charset="-122"/>
              <a:ea typeface="微软雅黑" panose="020B0503020204020204" pitchFamily="34" charset="-122"/>
            </a:endParaRPr>
          </a:p>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连续吹气</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a:t>
            </a:r>
            <a:endParaRPr lang="en-US" altLang="zh-CN" dirty="0">
              <a:latin typeface="微软雅黑" panose="020B0503020204020204" pitchFamily="34" charset="-122"/>
              <a:ea typeface="微软雅黑" panose="020B0503020204020204" pitchFamily="34" charset="-122"/>
            </a:endParaRPr>
          </a:p>
          <a:p>
            <a:pPr indent="-285750" defTabSz="844550" eaLnBrk="0" hangingPunct="0">
              <a:lnSpc>
                <a:spcPct val="130000"/>
              </a:lnSpc>
              <a:spcBef>
                <a:spcPts val="600"/>
              </a:spcBef>
              <a:buSzPct val="11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吹气时可见胸廓隆起</a:t>
            </a:r>
            <a:endParaRPr lang="zh-CN" altLang="en-US" dirty="0">
              <a:latin typeface="微软雅黑" panose="020B0503020204020204" pitchFamily="34" charset="-122"/>
              <a:ea typeface="微软雅黑" panose="020B0503020204020204" pitchFamily="34" charset="-122"/>
            </a:endParaRPr>
          </a:p>
        </p:txBody>
      </p:sp>
      <p:grpSp>
        <p:nvGrpSpPr>
          <p:cNvPr id="13" name="组合 15"/>
          <p:cNvGrpSpPr/>
          <p:nvPr/>
        </p:nvGrpSpPr>
        <p:grpSpPr bwMode="auto">
          <a:xfrm>
            <a:off x="2007368" y="2453429"/>
            <a:ext cx="864000" cy="351295"/>
            <a:chOff x="1217009" y="3359572"/>
            <a:chExt cx="2096281" cy="398740"/>
          </a:xfrm>
        </p:grpSpPr>
        <p:sp>
          <p:nvSpPr>
            <p:cNvPr id="14" name="上箭头 13"/>
            <p:cNvSpPr/>
            <p:nvPr/>
          </p:nvSpPr>
          <p:spPr>
            <a:xfrm>
              <a:off x="3027073" y="3359572"/>
              <a:ext cx="286217" cy="398740"/>
            </a:xfrm>
            <a:prstGeom prst="upArrow">
              <a:avLst>
                <a:gd name="adj1" fmla="val 50000"/>
                <a:gd name="adj2" fmla="val 10666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cxnSp>
          <p:nvCxnSpPr>
            <p:cNvPr id="15" name="直接箭头连接符 14"/>
            <p:cNvCxnSpPr/>
            <p:nvPr/>
          </p:nvCxnSpPr>
          <p:spPr>
            <a:xfrm>
              <a:off x="1217009" y="3720423"/>
              <a:ext cx="181006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ustDataLst>
      <p:tags r:id="rId3"/>
    </p:custDataLst>
  </p:cSld>
  <p:clrMapOvr>
    <a:masterClrMapping/>
  </p:clrMapOvr>
  <p:transition advClick="0" advTm="3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人工呼吸</a:t>
            </a:r>
            <a:r>
              <a:rPr lang="en-US" altLang="zh-CN" dirty="0">
                <a:sym typeface="+mn-lt"/>
              </a:rPr>
              <a:t>——</a:t>
            </a:r>
            <a:r>
              <a:rPr lang="zh-CN" altLang="en-US" dirty="0">
                <a:sym typeface="+mn-lt"/>
              </a:rPr>
              <a:t>口对面罩</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23928" y="1275751"/>
            <a:ext cx="3665887" cy="2592143"/>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573" y="1995686"/>
            <a:ext cx="2448272" cy="1632181"/>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4"/>
    </p:custDataLst>
  </p:cSld>
  <p:clrMapOvr>
    <a:masterClrMapping/>
  </p:clrMapOvr>
  <p:transition advClick="0" advTm="3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心肺复苏效果评估</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Rectangle 5"/>
          <p:cNvSpPr>
            <a:spLocks noChangeArrowheads="1"/>
          </p:cNvSpPr>
          <p:nvPr/>
        </p:nvSpPr>
        <p:spPr bwMode="auto">
          <a:xfrm>
            <a:off x="4361259" y="1563638"/>
            <a:ext cx="3888432" cy="1887855"/>
          </a:xfrm>
          <a:prstGeom prst="rect">
            <a:avLst/>
          </a:prstGeom>
          <a:noFill/>
          <a:ln w="9525">
            <a:noFill/>
            <a:miter lim="800000"/>
          </a:ln>
          <a:scene3d>
            <a:camera prst="orthographicFront"/>
            <a:lightRig rig="threePt" dir="t"/>
          </a:scene3d>
          <a:sp3d>
            <a:bevelT/>
          </a:sp3d>
        </p:spPr>
        <p:txBody>
          <a:bodyPr wrap="square">
            <a:spAutoFit/>
          </a:bodyPr>
          <a:lstStyle/>
          <a:p>
            <a:pPr marL="478790" indent="-342900">
              <a:lnSpc>
                <a:spcPct val="150000"/>
              </a:lnSpc>
              <a:spcBef>
                <a:spcPts val="450"/>
              </a:spcBef>
              <a:spcAft>
                <a:spcPts val="600"/>
              </a:spcAft>
              <a:buSzPct val="110000"/>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循环实施胸外按压和人工呼吸，按压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吹气比为</a:t>
            </a:r>
            <a:r>
              <a:rPr lang="en-US" altLang="zh-CN" dirty="0">
                <a:latin typeface="微软雅黑" panose="020B0503020204020204" pitchFamily="34" charset="-122"/>
                <a:ea typeface="微软雅黑" panose="020B0503020204020204" pitchFamily="34" charset="-122"/>
              </a:rPr>
              <a:t> 30 : </a:t>
            </a:r>
            <a:r>
              <a:rPr lang="en-US" altLang="zh-CN" dirty="0" smtClean="0">
                <a:latin typeface="微软雅黑" panose="020B0503020204020204" pitchFamily="34" charset="-122"/>
                <a:ea typeface="微软雅黑" panose="020B0503020204020204" pitchFamily="34" charset="-122"/>
              </a:rPr>
              <a:t>2</a:t>
            </a:r>
            <a:endParaRPr lang="en-US" altLang="zh-CN" dirty="0" smtClean="0">
              <a:latin typeface="微软雅黑" panose="020B0503020204020204" pitchFamily="34" charset="-122"/>
              <a:ea typeface="微软雅黑" panose="020B0503020204020204" pitchFamily="34" charset="-122"/>
            </a:endParaRPr>
          </a:p>
          <a:p>
            <a:pPr marL="478790" indent="-342900">
              <a:lnSpc>
                <a:spcPct val="150000"/>
              </a:lnSpc>
              <a:spcBef>
                <a:spcPts val="450"/>
              </a:spcBef>
              <a:spcAft>
                <a:spcPts val="600"/>
              </a:spcAft>
              <a:buSzPct val="110000"/>
              <a:buFont typeface="Wingdings" panose="05000000000000000000" pitchFamily="2" charset="2"/>
              <a:buChar char="Ø"/>
              <a:defRPr/>
            </a:pPr>
            <a:r>
              <a:rPr lang="en-US" altLang="zh-CN" dirty="0" smtClean="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组后检查患者呼吸、心搏是否</a:t>
            </a:r>
            <a:r>
              <a:rPr lang="zh-CN" altLang="en-US" dirty="0" smtClean="0">
                <a:latin typeface="微软雅黑" panose="020B0503020204020204" pitchFamily="34" charset="-122"/>
                <a:ea typeface="微软雅黑" panose="020B0503020204020204" pitchFamily="34" charset="-122"/>
              </a:rPr>
              <a:t>恢复</a:t>
            </a:r>
            <a:endParaRPr lang="en-US" altLang="zh-CN"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2" name="Picture 2" descr="图片"/>
          <p:cNvPicPr>
            <a:picLocks noChangeAspect="1" noChangeArrowheads="1"/>
          </p:cNvPicPr>
          <p:nvPr/>
        </p:nvPicPr>
        <p:blipFill rotWithShape="1">
          <a:blip r:embed="rId2">
            <a:extLst>
              <a:ext uri="{28A0092B-C50C-407E-A947-70E740481C1C}">
                <a14:useLocalDpi xmlns:a14="http://schemas.microsoft.com/office/drawing/2010/main" val="0"/>
              </a:ext>
            </a:extLst>
          </a:blip>
          <a:srcRect t="7451" b="7834"/>
          <a:stretch>
            <a:fillRect/>
          </a:stretch>
        </p:blipFill>
        <p:spPr bwMode="auto">
          <a:xfrm>
            <a:off x="683776" y="843558"/>
            <a:ext cx="3590944" cy="405612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cSld>
  <p:clrMapOvr>
    <a:masterClrMapping/>
  </p:clrMapOvr>
  <p:transition advClick="0" advTm="3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60232" y="193764"/>
            <a:ext cx="2308101" cy="43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心肺复苏效果评估</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Rectangle 5"/>
          <p:cNvSpPr>
            <a:spLocks noChangeArrowheads="1"/>
          </p:cNvSpPr>
          <p:nvPr/>
        </p:nvSpPr>
        <p:spPr bwMode="auto">
          <a:xfrm>
            <a:off x="2483768" y="1147618"/>
            <a:ext cx="5112568" cy="890270"/>
          </a:xfrm>
          <a:prstGeom prst="rect">
            <a:avLst/>
          </a:prstGeom>
          <a:noFill/>
          <a:ln w="9525">
            <a:noFill/>
            <a:miter lim="800000"/>
          </a:ln>
          <a:scene3d>
            <a:camera prst="orthographicFront"/>
            <a:lightRig rig="threePt" dir="t"/>
          </a:scene3d>
          <a:sp3d>
            <a:bevelT/>
          </a:sp3d>
        </p:spPr>
        <p:txBody>
          <a:bodyPr wrap="square">
            <a:spAutoFit/>
          </a:bodyPr>
          <a:lstStyle/>
          <a:p>
            <a:pPr marL="478790" indent="-342900">
              <a:lnSpc>
                <a:spcPct val="120000"/>
              </a:lnSpc>
              <a:spcBef>
                <a:spcPts val="450"/>
              </a:spcBef>
              <a:spcAft>
                <a:spcPts val="600"/>
              </a:spcAft>
              <a:buSzPct val="110000"/>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如</a:t>
            </a:r>
            <a:r>
              <a:rPr lang="zh-CN" altLang="en-US" dirty="0">
                <a:latin typeface="微软雅黑" panose="020B0503020204020204" pitchFamily="34" charset="-122"/>
                <a:ea typeface="微软雅黑" panose="020B0503020204020204" pitchFamily="34" charset="-122"/>
              </a:rPr>
              <a:t>恢复，将患者翻转为复原</a:t>
            </a:r>
            <a:r>
              <a:rPr lang="zh-CN" altLang="en-US" dirty="0" smtClean="0">
                <a:latin typeface="微软雅黑" panose="020B0503020204020204" pitchFamily="34" charset="-122"/>
                <a:ea typeface="微软雅黑" panose="020B0503020204020204" pitchFamily="34" charset="-122"/>
              </a:rPr>
              <a:t>体位</a:t>
            </a:r>
            <a:endParaRPr lang="en-US" altLang="zh-CN" dirty="0" smtClean="0">
              <a:latin typeface="微软雅黑" panose="020B0503020204020204" pitchFamily="34" charset="-122"/>
              <a:ea typeface="微软雅黑" panose="020B0503020204020204" pitchFamily="34" charset="-122"/>
            </a:endParaRPr>
          </a:p>
          <a:p>
            <a:pPr marL="478790" indent="-342900">
              <a:lnSpc>
                <a:spcPct val="120000"/>
              </a:lnSpc>
              <a:spcBef>
                <a:spcPts val="450"/>
              </a:spcBef>
              <a:spcAft>
                <a:spcPts val="600"/>
              </a:spcAft>
              <a:buSzPct val="110000"/>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如</a:t>
            </a:r>
            <a:r>
              <a:rPr lang="zh-CN" altLang="en-US" dirty="0">
                <a:latin typeface="微软雅黑" panose="020B0503020204020204" pitchFamily="34" charset="-122"/>
                <a:ea typeface="微软雅黑" panose="020B0503020204020204" pitchFamily="34" charset="-122"/>
              </a:rPr>
              <a:t>未恢复，继续实施心肺复苏</a:t>
            </a:r>
            <a:endParaRPr lang="zh-CN" altLang="en-US"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t="33226" b="23674"/>
          <a:stretch>
            <a:fillRect/>
          </a:stretch>
        </p:blipFill>
        <p:spPr>
          <a:xfrm>
            <a:off x="1870345" y="2663065"/>
            <a:ext cx="5256584" cy="1611616"/>
          </a:xfrm>
          <a:prstGeom prst="rect">
            <a:avLst/>
          </a:prstGeom>
        </p:spPr>
      </p:pic>
      <p:sp>
        <p:nvSpPr>
          <p:cNvPr id="14" name="矩形 13"/>
          <p:cNvSpPr/>
          <p:nvPr/>
        </p:nvSpPr>
        <p:spPr>
          <a:xfrm>
            <a:off x="3995936" y="4274681"/>
            <a:ext cx="1097280" cy="368300"/>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复原体位</a:t>
            </a:r>
            <a:endParaRPr lang="zh-CN" altLang="en-US" dirty="0">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transition advClick="0" advTm="3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13156" y="2241220"/>
            <a:ext cx="3991292" cy="2821666"/>
          </a:xfrm>
          <a:prstGeom prst="rect">
            <a:avLst/>
          </a:prstGeom>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现场儿童心肺复苏操作流程</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Rectangle 9"/>
          <p:cNvSpPr>
            <a:spLocks noChangeArrowheads="1"/>
          </p:cNvSpPr>
          <p:nvPr/>
        </p:nvSpPr>
        <p:spPr bwMode="auto">
          <a:xfrm>
            <a:off x="1043608" y="771551"/>
            <a:ext cx="6052559" cy="2664295"/>
          </a:xfrm>
          <a:prstGeom prst="rect">
            <a:avLst/>
          </a:prstGeom>
          <a:noFill/>
          <a:ln w="38100">
            <a:noFill/>
            <a:miter lim="800000"/>
          </a:ln>
        </p:spPr>
        <p:txBody>
          <a:bodyPr/>
          <a:lstStyle/>
          <a:p>
            <a:pPr indent="-285750" defTabSz="844550" eaLnBrk="0" hangingPunct="0">
              <a:lnSpc>
                <a:spcPct val="150000"/>
              </a:lnSpc>
              <a:buSzPct val="110000"/>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与成人心肺复苏的区别</a:t>
            </a:r>
            <a:endParaRPr lang="en-US" altLang="zh-CN" b="1"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en-US" altLang="zh-CN" sz="1600" dirty="0">
                <a:latin typeface="微软雅黑" panose="020B0503020204020204" pitchFamily="34" charset="-122"/>
                <a:ea typeface="微软雅黑" panose="020B0503020204020204" pitchFamily="34" charset="-122"/>
              </a:rPr>
              <a:t>CPR</a:t>
            </a:r>
            <a:r>
              <a:rPr lang="zh-CN" altLang="en-US" sz="1600" dirty="0">
                <a:latin typeface="微软雅黑" panose="020B0503020204020204" pitchFamily="34" charset="-122"/>
                <a:ea typeface="微软雅黑" panose="020B0503020204020204" pitchFamily="34" charset="-122"/>
              </a:rPr>
              <a:t>步骤：</a:t>
            </a:r>
            <a:r>
              <a:rPr lang="en-US" altLang="zh-CN" sz="1600" dirty="0">
                <a:latin typeface="微软雅黑" panose="020B0503020204020204" pitchFamily="34" charset="-122"/>
                <a:ea typeface="微软雅黑" panose="020B0503020204020204" pitchFamily="34" charset="-122"/>
              </a:rPr>
              <a:t>A—B—C</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开放气道：头后仰约呈</a:t>
            </a:r>
            <a:r>
              <a:rPr lang="en-US" altLang="zh-CN" sz="1600" dirty="0">
                <a:latin typeface="微软雅黑" panose="020B0503020204020204" pitchFamily="34" charset="-122"/>
                <a:ea typeface="微软雅黑" panose="020B0503020204020204" pitchFamily="34" charset="-122"/>
              </a:rPr>
              <a:t>60</a:t>
            </a:r>
            <a:r>
              <a:rPr lang="zh-CN" altLang="en-US" sz="1600" dirty="0">
                <a:latin typeface="微软雅黑" panose="020B0503020204020204" pitchFamily="34" charset="-122"/>
                <a:ea typeface="微软雅黑" panose="020B0503020204020204" pitchFamily="34" charset="-122"/>
              </a:rPr>
              <a:t>度</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按压方法：单手掌根或双手掌根</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按压深度：至少为胸廓前后径的</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（约</a:t>
            </a:r>
            <a:r>
              <a:rPr lang="en-US" altLang="zh-CN" sz="1600" dirty="0">
                <a:latin typeface="微软雅黑" panose="020B0503020204020204" pitchFamily="34" charset="-122"/>
                <a:ea typeface="微软雅黑" panose="020B0503020204020204" pitchFamily="34" charset="-122"/>
              </a:rPr>
              <a:t>5cm</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吹气比：单人</a:t>
            </a:r>
            <a:r>
              <a:rPr lang="en-US" altLang="zh-CN" sz="1600" dirty="0">
                <a:latin typeface="微软雅黑" panose="020B0503020204020204" pitchFamily="34" charset="-122"/>
                <a:ea typeface="微软雅黑" panose="020B0503020204020204" pitchFamily="34" charset="-122"/>
              </a:rPr>
              <a:t>30:2</a:t>
            </a:r>
            <a:r>
              <a:rPr lang="zh-CN" altLang="en-US" sz="1600" dirty="0">
                <a:latin typeface="微软雅黑" panose="020B0503020204020204" pitchFamily="34" charset="-122"/>
                <a:ea typeface="微软雅黑" panose="020B0503020204020204" pitchFamily="34" charset="-122"/>
              </a:rPr>
              <a:t>，双人</a:t>
            </a:r>
            <a:r>
              <a:rPr lang="en-US" altLang="zh-CN" sz="1600" dirty="0">
                <a:latin typeface="微软雅黑" panose="020B0503020204020204" pitchFamily="34" charset="-122"/>
                <a:ea typeface="微软雅黑" panose="020B0503020204020204" pitchFamily="34" charset="-122"/>
              </a:rPr>
              <a:t>15:2</a:t>
            </a:r>
            <a:endParaRPr lang="en-US" altLang="zh-CN" sz="1600"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30" y="4303712"/>
            <a:ext cx="709859" cy="709859"/>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62297" y="2499742"/>
            <a:ext cx="2826127" cy="1997130"/>
          </a:xfrm>
          <a:prstGeom prst="rect">
            <a:avLst/>
          </a:prstGeom>
        </p:spPr>
      </p:pic>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现场婴儿心肺复苏操作流程</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Rectangle 9"/>
          <p:cNvSpPr>
            <a:spLocks noChangeArrowheads="1"/>
          </p:cNvSpPr>
          <p:nvPr/>
        </p:nvSpPr>
        <p:spPr bwMode="auto">
          <a:xfrm>
            <a:off x="1043305" y="738505"/>
            <a:ext cx="7419340" cy="3460115"/>
          </a:xfrm>
          <a:prstGeom prst="rect">
            <a:avLst/>
          </a:prstGeom>
          <a:noFill/>
          <a:ln w="38100">
            <a:noFill/>
            <a:miter lim="800000"/>
          </a:ln>
        </p:spPr>
        <p:txBody>
          <a:bodyPr/>
          <a:lstStyle/>
          <a:p>
            <a:pPr indent="-285750" defTabSz="844550" eaLnBrk="0" hangingPunct="0">
              <a:lnSpc>
                <a:spcPct val="150000"/>
              </a:lnSpc>
              <a:buSzPct val="110000"/>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与成人心肺复苏的区别</a:t>
            </a:r>
            <a:endParaRPr lang="en-US" altLang="zh-CN" b="1"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判断意识：拍打婴儿足底</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en-US" altLang="zh-CN" sz="1600" dirty="0">
                <a:latin typeface="微软雅黑" panose="020B0503020204020204" pitchFamily="34" charset="-122"/>
                <a:ea typeface="微软雅黑" panose="020B0503020204020204" pitchFamily="34" charset="-122"/>
              </a:rPr>
              <a:t>CPR</a:t>
            </a:r>
            <a:r>
              <a:rPr lang="zh-CN" altLang="en-US" sz="1600" dirty="0">
                <a:latin typeface="微软雅黑" panose="020B0503020204020204" pitchFamily="34" charset="-122"/>
                <a:ea typeface="微软雅黑" panose="020B0503020204020204" pitchFamily="34" charset="-122"/>
              </a:rPr>
              <a:t>步骤：</a:t>
            </a:r>
            <a:r>
              <a:rPr lang="en-US" altLang="zh-CN" sz="1600" dirty="0">
                <a:latin typeface="微软雅黑" panose="020B0503020204020204" pitchFamily="34" charset="-122"/>
                <a:ea typeface="微软雅黑" panose="020B0503020204020204" pitchFamily="34" charset="-122"/>
              </a:rPr>
              <a:t>A—B—C</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开放气道：头后仰约呈</a:t>
            </a:r>
            <a:r>
              <a:rPr lang="en-US" altLang="zh-CN" sz="1600" dirty="0">
                <a:latin typeface="微软雅黑" panose="020B0503020204020204" pitchFamily="34" charset="-122"/>
                <a:ea typeface="微软雅黑" panose="020B0503020204020204" pitchFamily="34" charset="-122"/>
              </a:rPr>
              <a:t>30</a:t>
            </a:r>
            <a:r>
              <a:rPr lang="zh-CN" altLang="en-US" sz="1600" dirty="0">
                <a:latin typeface="微软雅黑" panose="020B0503020204020204" pitchFamily="34" charset="-122"/>
                <a:ea typeface="微软雅黑" panose="020B0503020204020204" pitchFamily="34" charset="-122"/>
              </a:rPr>
              <a:t>度</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人工呼吸：口对口鼻</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按压位置：胸部正中、两乳头连线下方水平</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按压方法：两手指或双手环抱双拇指按压</a:t>
            </a:r>
            <a:endParaRPr lang="en-US" altLang="zh-CN"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按压深度：至少为胸廓前后径的</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（约</a:t>
            </a:r>
            <a:r>
              <a:rPr lang="en-US" altLang="zh-CN" sz="1600" dirty="0">
                <a:latin typeface="微软雅黑" panose="020B0503020204020204" pitchFamily="34" charset="-122"/>
                <a:ea typeface="微软雅黑" panose="020B0503020204020204" pitchFamily="34" charset="-122"/>
              </a:rPr>
              <a:t>4cm</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a:p>
            <a:pPr indent="-285750" defTabSz="844550" eaLnBrk="0" hangingPunct="0">
              <a:lnSpc>
                <a:spcPct val="150000"/>
              </a:lnSpc>
              <a:buSzPct val="110000"/>
              <a:buFont typeface="Arial" panose="020B0604020202020204" pitchFamily="34" charset="0"/>
              <a:buChar char="•"/>
              <a:defRPr/>
            </a:pPr>
            <a:r>
              <a:rPr lang="zh-CN" altLang="en-US" sz="1600" dirty="0">
                <a:latin typeface="微软雅黑" panose="020B0503020204020204" pitchFamily="34" charset="-122"/>
                <a:ea typeface="微软雅黑" panose="020B0503020204020204" pitchFamily="34" charset="-122"/>
              </a:rPr>
              <a:t>按压</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吹气比：单人</a:t>
            </a:r>
            <a:r>
              <a:rPr lang="en-US" altLang="zh-CN" sz="1600" dirty="0">
                <a:latin typeface="微软雅黑" panose="020B0503020204020204" pitchFamily="34" charset="-122"/>
                <a:ea typeface="微软雅黑" panose="020B0503020204020204" pitchFamily="34" charset="-122"/>
              </a:rPr>
              <a:t>30:2</a:t>
            </a:r>
            <a:r>
              <a:rPr lang="zh-CN" altLang="en-US" sz="1600" dirty="0">
                <a:latin typeface="微软雅黑" panose="020B0503020204020204" pitchFamily="34" charset="-122"/>
                <a:ea typeface="微软雅黑" panose="020B0503020204020204" pitchFamily="34" charset="-122"/>
              </a:rPr>
              <a:t>，双人</a:t>
            </a:r>
            <a:r>
              <a:rPr lang="en-US" altLang="zh-CN" sz="1600" dirty="0">
                <a:latin typeface="微软雅黑" panose="020B0503020204020204" pitchFamily="34" charset="-122"/>
                <a:ea typeface="微软雅黑" panose="020B0503020204020204" pitchFamily="34" charset="-122"/>
              </a:rPr>
              <a:t>15:2</a:t>
            </a:r>
            <a:endParaRPr lang="en-US" altLang="zh-CN" sz="16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30" y="4303712"/>
            <a:ext cx="709859" cy="709859"/>
          </a:xfrm>
          <a:prstGeom prst="rect">
            <a:avLst/>
          </a:prstGeom>
        </p:spPr>
      </p:pic>
      <p:pic>
        <p:nvPicPr>
          <p:cNvPr id="3" name="图片 2"/>
          <p:cNvPicPr>
            <a:picLocks noChangeAspect="1"/>
          </p:cNvPicPr>
          <p:nvPr/>
        </p:nvPicPr>
        <p:blipFill>
          <a:blip r:embed="rId3"/>
          <a:stretch>
            <a:fillRect/>
          </a:stretch>
        </p:blipFill>
        <p:spPr>
          <a:xfrm>
            <a:off x="5562600" y="771525"/>
            <a:ext cx="3391535" cy="3282950"/>
          </a:xfrm>
          <a:prstGeom prst="rect">
            <a:avLst/>
          </a:prstGeom>
        </p:spPr>
      </p:pic>
    </p:spTree>
    <p:custDataLst>
      <p:tags r:id="rId4"/>
    </p:custDataLst>
  </p:cSld>
  <p:clrMapOvr>
    <a:masterClrMapping/>
  </p:clrMapOvr>
  <p:transition advClick="0" advTm="3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高质量心肺复苏标准</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 name="圆角矩形 1"/>
          <p:cNvSpPr/>
          <p:nvPr/>
        </p:nvSpPr>
        <p:spPr>
          <a:xfrm>
            <a:off x="1547664" y="987574"/>
            <a:ext cx="5976664" cy="3384376"/>
          </a:xfrm>
          <a:prstGeom prst="roundRe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1" indent="-285750" algn="just">
              <a:lnSpc>
                <a:spcPts val="3000"/>
              </a:lnSpc>
              <a:buClr>
                <a:schemeClr val="bg1"/>
              </a:buClr>
              <a:buSzPct val="130000"/>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按压频率</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100~120</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次</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分</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lvl="1" indent="-285750" algn="just">
              <a:lnSpc>
                <a:spcPts val="3000"/>
              </a:lnSpc>
              <a:buClr>
                <a:schemeClr val="bg1"/>
              </a:buClr>
              <a:buSzPct val="130000"/>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按压深度</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556260" lvl="1" indent="-285750" algn="just">
              <a:lnSpc>
                <a:spcPts val="3000"/>
              </a:lnSpc>
              <a:buClr>
                <a:schemeClr val="bg1"/>
              </a:buClr>
              <a:buSzPct val="130000"/>
              <a:buFont typeface="Arial" panose="020B0604020202020204" pitchFamily="34" charset="0"/>
              <a:buChar char="•"/>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成人</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6cm</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556260" lvl="1" indent="-285750" algn="just">
              <a:lnSpc>
                <a:spcPts val="3000"/>
              </a:lnSpc>
              <a:buClr>
                <a:schemeClr val="bg1"/>
              </a:buClr>
              <a:buSzPct val="130000"/>
              <a:buFont typeface="Arial" panose="020B0604020202020204" pitchFamily="34" charset="0"/>
              <a:buChar char="•"/>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儿童至少为胸廓前后径的</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1/3</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（约</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5cm</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556260" lvl="1" indent="-285750" algn="just">
              <a:lnSpc>
                <a:spcPts val="3000"/>
              </a:lnSpc>
              <a:buClr>
                <a:schemeClr val="bg1"/>
              </a:buClr>
              <a:buSzPct val="130000"/>
              <a:buFont typeface="Arial" panose="020B0604020202020204" pitchFamily="34" charset="0"/>
              <a:buChar char="•"/>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婴儿至少为胸廓前后径的</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1/3</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（约</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4cm</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lvl="1" indent="-285750" algn="just">
              <a:lnSpc>
                <a:spcPts val="3000"/>
              </a:lnSpc>
              <a:buClr>
                <a:schemeClr val="bg1"/>
              </a:buClr>
              <a:buSzPct val="130000"/>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每次按压后胸廓完全回复原状</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lvl="1" indent="-285750" algn="just">
              <a:lnSpc>
                <a:spcPts val="3000"/>
              </a:lnSpc>
              <a:buClr>
                <a:schemeClr val="bg1"/>
              </a:buClr>
              <a:buSzPct val="130000"/>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按压过程中尽量减少胸外按压的中断</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不能超过</a:t>
            </a:r>
            <a:r>
              <a:rPr lang="en-US" altLang="zh-CN"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秒</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lvl="1" indent="-285750" algn="just">
              <a:lnSpc>
                <a:spcPts val="3000"/>
              </a:lnSpc>
              <a:buClr>
                <a:schemeClr val="bg1"/>
              </a:buClr>
              <a:buSzPct val="130000"/>
              <a:buFont typeface="Wingdings" panose="05000000000000000000" pitchFamily="2" charset="2"/>
              <a:buChar char="Ø"/>
              <a:defRPr/>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避免过度通气</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单纯胸外按压式心肺复苏</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Rectangle 4"/>
          <p:cNvSpPr>
            <a:spLocks noChangeArrowheads="1"/>
          </p:cNvSpPr>
          <p:nvPr/>
        </p:nvSpPr>
        <p:spPr bwMode="auto">
          <a:xfrm>
            <a:off x="971600" y="1059582"/>
            <a:ext cx="7200800" cy="2495550"/>
          </a:xfrm>
          <a:prstGeom prst="rect">
            <a:avLst/>
          </a:prstGeom>
          <a:noFill/>
          <a:ln w="38100">
            <a:noFill/>
            <a:miter lim="800000"/>
          </a:ln>
          <a:scene3d>
            <a:camera prst="orthographicFront"/>
            <a:lightRig rig="threePt" dir="t"/>
          </a:scene3d>
          <a:sp3d>
            <a:bevelT/>
          </a:sp3d>
        </p:spPr>
        <p:txBody>
          <a:bodyPr wrap="square">
            <a:spAutoFit/>
          </a:bodyPr>
          <a:lstStyle/>
          <a:p>
            <a:pPr marL="342900" indent="-342900">
              <a:lnSpc>
                <a:spcPts val="375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若施救者不能或不愿意进行人工呼吸，可使用单纯胸外按压式心肺复苏，即只进行胸外按压</a:t>
            </a:r>
            <a:endParaRPr lang="en-US" altLang="zh-CN" dirty="0">
              <a:latin typeface="微软雅黑" panose="020B0503020204020204" pitchFamily="34" charset="-122"/>
              <a:ea typeface="微软雅黑" panose="020B0503020204020204" pitchFamily="34" charset="-122"/>
            </a:endParaRPr>
          </a:p>
          <a:p>
            <a:pPr marL="342900" indent="-342900">
              <a:lnSpc>
                <a:spcPts val="375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但是，对于缺氧性心搏骤停的患者（如溺水、呼吸道阻塞）和儿童、婴儿等，应实施完整的心肺复苏</a:t>
            </a:r>
            <a:endParaRPr lang="en-US" altLang="zh-CN" dirty="0">
              <a:latin typeface="微软雅黑" panose="020B0503020204020204" pitchFamily="34" charset="-122"/>
              <a:ea typeface="微软雅黑" panose="020B0503020204020204" pitchFamily="34" charset="-122"/>
            </a:endParaRPr>
          </a:p>
          <a:p>
            <a:pPr marL="342900" indent="-342900">
              <a:lnSpc>
                <a:spcPts val="3750"/>
              </a:lnSpc>
              <a:buFont typeface="Wingdings" panose="05000000000000000000" pitchFamily="2" charset="2"/>
              <a:buChar char="Ø"/>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心肺复苏有效指征</a:t>
            </a:r>
            <a:endParaRPr lang="zh-CN" dirty="0">
              <a:sym typeface="+mn-lt"/>
            </a:endParaRPr>
          </a:p>
        </p:txBody>
      </p: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Rectangle 4"/>
          <p:cNvSpPr>
            <a:spLocks noChangeArrowheads="1"/>
          </p:cNvSpPr>
          <p:nvPr/>
        </p:nvSpPr>
        <p:spPr bwMode="auto">
          <a:xfrm>
            <a:off x="971600" y="1317122"/>
            <a:ext cx="7200800" cy="2014855"/>
          </a:xfrm>
          <a:prstGeom prst="rect">
            <a:avLst/>
          </a:prstGeom>
          <a:noFill/>
          <a:ln w="38100">
            <a:noFill/>
            <a:miter lim="800000"/>
          </a:ln>
          <a:scene3d>
            <a:camera prst="orthographicFront"/>
            <a:lightRig rig="threePt" dir="t"/>
          </a:scene3d>
          <a:sp3d>
            <a:bevelT/>
          </a:sp3d>
        </p:spPr>
        <p:txBody>
          <a:bodyPr wrap="square">
            <a:spAutoFit/>
          </a:bodyPr>
          <a:lstStyle/>
          <a:p>
            <a:pPr marL="342900" indent="-342900">
              <a:lnSpc>
                <a:spcPts val="375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面色、口唇由苍白或青紫转为红润</a:t>
            </a:r>
            <a:endParaRPr lang="zh-CN" altLang="en-US" dirty="0">
              <a:latin typeface="微软雅黑" panose="020B0503020204020204" pitchFamily="34" charset="-122"/>
              <a:ea typeface="微软雅黑" panose="020B0503020204020204" pitchFamily="34" charset="-122"/>
            </a:endParaRPr>
          </a:p>
          <a:p>
            <a:pPr marL="342900" indent="-342900">
              <a:lnSpc>
                <a:spcPts val="3750"/>
              </a:lnSpc>
              <a:buSzPct val="12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可触及脉搏</a:t>
            </a:r>
            <a:endParaRPr lang="en-US" altLang="zh-CN" dirty="0">
              <a:latin typeface="微软雅黑" panose="020B0503020204020204" pitchFamily="34" charset="-122"/>
              <a:ea typeface="微软雅黑" panose="020B0503020204020204" pitchFamily="34" charset="-122"/>
            </a:endParaRPr>
          </a:p>
          <a:p>
            <a:pPr marL="342900" indent="-342900">
              <a:lnSpc>
                <a:spcPts val="3750"/>
              </a:lnSpc>
              <a:buSzPct val="12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可看到自主呼吸</a:t>
            </a:r>
            <a:endParaRPr lang="en-US" altLang="zh-CN" dirty="0">
              <a:latin typeface="微软雅黑" panose="020B0503020204020204" pitchFamily="34" charset="-122"/>
              <a:ea typeface="微软雅黑" panose="020B0503020204020204" pitchFamily="34" charset="-122"/>
            </a:endParaRPr>
          </a:p>
          <a:p>
            <a:pPr marL="342900" indent="-342900">
              <a:lnSpc>
                <a:spcPts val="3750"/>
              </a:lnSpc>
              <a:buSzPct val="12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出现反应，如瞳孔由大变小、眼球活动，手脚活动，开始呻吟等 </a:t>
            </a:r>
            <a:endParaRPr lang="zh-CN" altLang="en-US" dirty="0">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心肺复苏终止条件</a:t>
            </a:r>
            <a:endParaRPr lang="zh-CN" dirty="0">
              <a:sym typeface="+mn-lt"/>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grpSp>
        <p:nvGrpSpPr>
          <p:cNvPr id="2" name="组合 1"/>
          <p:cNvGrpSpPr/>
          <p:nvPr/>
        </p:nvGrpSpPr>
        <p:grpSpPr>
          <a:xfrm>
            <a:off x="1763688" y="899557"/>
            <a:ext cx="5089834" cy="3892004"/>
            <a:chOff x="1763688" y="899557"/>
            <a:chExt cx="5089834" cy="3892004"/>
          </a:xfrm>
        </p:grpSpPr>
        <p:sp>
          <p:nvSpPr>
            <p:cNvPr id="13" name="任意多边形: 形状 12"/>
            <p:cNvSpPr/>
            <p:nvPr/>
          </p:nvSpPr>
          <p:spPr>
            <a:xfrm>
              <a:off x="2543844" y="2526845"/>
              <a:ext cx="4309678" cy="456399"/>
            </a:xfrm>
            <a:custGeom>
              <a:avLst/>
              <a:gdLst>
                <a:gd name="connsiteX0" fmla="*/ 0 w 4309678"/>
                <a:gd name="connsiteY0" fmla="*/ 0 h 456398"/>
                <a:gd name="connsiteX1" fmla="*/ 4081479 w 4309678"/>
                <a:gd name="connsiteY1" fmla="*/ 0 h 456398"/>
                <a:gd name="connsiteX2" fmla="*/ 4309678 w 4309678"/>
                <a:gd name="connsiteY2" fmla="*/ 228199 h 456398"/>
                <a:gd name="connsiteX3" fmla="*/ 4081479 w 4309678"/>
                <a:gd name="connsiteY3" fmla="*/ 456398 h 456398"/>
                <a:gd name="connsiteX4" fmla="*/ 0 w 4309678"/>
                <a:gd name="connsiteY4" fmla="*/ 456398 h 456398"/>
                <a:gd name="connsiteX5" fmla="*/ 0 w 4309678"/>
                <a:gd name="connsiteY5" fmla="*/ 0 h 45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9678" h="456398">
                  <a:moveTo>
                    <a:pt x="4309678" y="456397"/>
                  </a:moveTo>
                  <a:lnTo>
                    <a:pt x="228199" y="456397"/>
                  </a:lnTo>
                  <a:lnTo>
                    <a:pt x="0" y="228199"/>
                  </a:lnTo>
                  <a:lnTo>
                    <a:pt x="228199" y="1"/>
                  </a:lnTo>
                  <a:lnTo>
                    <a:pt x="4309678" y="1"/>
                  </a:lnTo>
                  <a:lnTo>
                    <a:pt x="4309678" y="45639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850" tIns="68581" rIns="128016" bIns="68580" numCol="1" spcCol="1270" anchor="ctr" anchorCtr="0">
              <a:noAutofit/>
            </a:bodyPr>
            <a:lstStyle/>
            <a:p>
              <a:pPr lvl="0" algn="ctr" defTabSz="800100">
                <a:lnSpc>
                  <a:spcPct val="90000"/>
                </a:lnSpc>
                <a:spcBef>
                  <a:spcPct val="0"/>
                </a:spcBef>
                <a:spcAft>
                  <a:spcPct val="35000"/>
                </a:spcAft>
                <a:buNone/>
              </a:pPr>
              <a:r>
                <a:rPr lang="zh-CN" altLang="en-US" sz="1800" kern="1200" dirty="0" smtClean="0">
                  <a:latin typeface="微软雅黑" panose="020B0503020204020204" pitchFamily="34" charset="-122"/>
                  <a:ea typeface="微软雅黑" panose="020B0503020204020204" pitchFamily="34" charset="-122"/>
                </a:rPr>
                <a:t>专业人员</a:t>
              </a:r>
              <a:r>
                <a:rPr lang="zh-CN" altLang="en-US" sz="1800" kern="1200" dirty="0">
                  <a:latin typeface="微软雅黑" panose="020B0503020204020204" pitchFamily="34" charset="-122"/>
                  <a:ea typeface="微软雅黑" panose="020B0503020204020204" pitchFamily="34" charset="-122"/>
                </a:rPr>
                <a:t>接替</a:t>
              </a:r>
              <a:endParaRPr lang="zh-CN" altLang="en-US" sz="1800" kern="1200" dirty="0">
                <a:latin typeface="微软雅黑" panose="020B0503020204020204" pitchFamily="34" charset="-122"/>
                <a:ea typeface="微软雅黑" panose="020B0503020204020204" pitchFamily="34" charset="-122"/>
              </a:endParaRPr>
            </a:p>
          </p:txBody>
        </p:sp>
        <p:sp>
          <p:nvSpPr>
            <p:cNvPr id="14" name="椭圆 13"/>
            <p:cNvSpPr/>
            <p:nvPr/>
          </p:nvSpPr>
          <p:spPr>
            <a:xfrm>
              <a:off x="1993132" y="2177234"/>
              <a:ext cx="1259352" cy="1189127"/>
            </a:xfrm>
            <a:prstGeom prst="ellipse">
              <a:avLst/>
            </a:prstGeom>
            <a:blipFill>
              <a:blip r:embed="rId2" cstate="print">
                <a:extLs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p>
          </p:txBody>
        </p:sp>
        <p:sp>
          <p:nvSpPr>
            <p:cNvPr id="20" name="任意多边形: 形状 19"/>
            <p:cNvSpPr/>
            <p:nvPr/>
          </p:nvSpPr>
          <p:spPr>
            <a:xfrm>
              <a:off x="2543827" y="3865537"/>
              <a:ext cx="4309678" cy="456399"/>
            </a:xfrm>
            <a:custGeom>
              <a:avLst/>
              <a:gdLst>
                <a:gd name="connsiteX0" fmla="*/ 0 w 4309678"/>
                <a:gd name="connsiteY0" fmla="*/ 0 h 456398"/>
                <a:gd name="connsiteX1" fmla="*/ 4081479 w 4309678"/>
                <a:gd name="connsiteY1" fmla="*/ 0 h 456398"/>
                <a:gd name="connsiteX2" fmla="*/ 4309678 w 4309678"/>
                <a:gd name="connsiteY2" fmla="*/ 228199 h 456398"/>
                <a:gd name="connsiteX3" fmla="*/ 4081479 w 4309678"/>
                <a:gd name="connsiteY3" fmla="*/ 456398 h 456398"/>
                <a:gd name="connsiteX4" fmla="*/ 0 w 4309678"/>
                <a:gd name="connsiteY4" fmla="*/ 456398 h 456398"/>
                <a:gd name="connsiteX5" fmla="*/ 0 w 4309678"/>
                <a:gd name="connsiteY5" fmla="*/ 0 h 45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9678" h="456398">
                  <a:moveTo>
                    <a:pt x="4309678" y="456397"/>
                  </a:moveTo>
                  <a:lnTo>
                    <a:pt x="228199" y="456397"/>
                  </a:lnTo>
                  <a:lnTo>
                    <a:pt x="0" y="228199"/>
                  </a:lnTo>
                  <a:lnTo>
                    <a:pt x="228199" y="1"/>
                  </a:lnTo>
                  <a:lnTo>
                    <a:pt x="4309678" y="1"/>
                  </a:lnTo>
                  <a:lnTo>
                    <a:pt x="4309678" y="45639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850" tIns="68581" rIns="128016"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smtClean="0">
                  <a:latin typeface="微软雅黑" panose="020B0503020204020204" pitchFamily="34" charset="-122"/>
                  <a:ea typeface="微软雅黑" panose="020B0503020204020204" pitchFamily="34" charset="-122"/>
                </a:rPr>
                <a:t>       现场</a:t>
              </a:r>
              <a:r>
                <a:rPr lang="zh-CN" altLang="en-US" sz="1800" kern="1200" dirty="0">
                  <a:latin typeface="微软雅黑" panose="020B0503020204020204" pitchFamily="34" charset="-122"/>
                  <a:ea typeface="微软雅黑" panose="020B0503020204020204" pitchFamily="34" charset="-122"/>
                </a:rPr>
                <a:t>救护环境危险需转移</a:t>
              </a:r>
              <a:endParaRPr lang="zh-CN" altLang="en-US" sz="1800" kern="1200" dirty="0">
                <a:latin typeface="微软雅黑" panose="020B0503020204020204" pitchFamily="34" charset="-122"/>
                <a:ea typeface="微软雅黑" panose="020B0503020204020204" pitchFamily="34" charset="-122"/>
              </a:endParaRPr>
            </a:p>
          </p:txBody>
        </p:sp>
        <p:sp>
          <p:nvSpPr>
            <p:cNvPr id="16" name="椭圆 15"/>
            <p:cNvSpPr/>
            <p:nvPr/>
          </p:nvSpPr>
          <p:spPr>
            <a:xfrm>
              <a:off x="1763688" y="3395333"/>
              <a:ext cx="1488796" cy="1396228"/>
            </a:xfrm>
            <a:prstGeom prst="ellipse">
              <a:avLst/>
            </a:prstGeom>
            <a:blipFill>
              <a:blip r:embed="rId3" cstate="print">
                <a:extLst>
                  <a:ext uri="{28A0092B-C50C-407E-A947-70E740481C1C}">
                    <a14:useLocalDpi xmlns:a14="http://schemas.microsoft.com/office/drawing/2010/main" val="0"/>
                  </a:ext>
                </a:extLst>
              </a:blip>
              <a:srcRect/>
              <a:stretch>
                <a:fillRect t="-17000" b="-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p>
          </p:txBody>
        </p:sp>
        <p:sp>
          <p:nvSpPr>
            <p:cNvPr id="21" name="任意多边形: 形状 20"/>
            <p:cNvSpPr/>
            <p:nvPr/>
          </p:nvSpPr>
          <p:spPr>
            <a:xfrm>
              <a:off x="2543827" y="1343360"/>
              <a:ext cx="4309678" cy="456399"/>
            </a:xfrm>
            <a:custGeom>
              <a:avLst/>
              <a:gdLst>
                <a:gd name="connsiteX0" fmla="*/ 0 w 4309678"/>
                <a:gd name="connsiteY0" fmla="*/ 0 h 456398"/>
                <a:gd name="connsiteX1" fmla="*/ 4081479 w 4309678"/>
                <a:gd name="connsiteY1" fmla="*/ 0 h 456398"/>
                <a:gd name="connsiteX2" fmla="*/ 4309678 w 4309678"/>
                <a:gd name="connsiteY2" fmla="*/ 228199 h 456398"/>
                <a:gd name="connsiteX3" fmla="*/ 4081479 w 4309678"/>
                <a:gd name="connsiteY3" fmla="*/ 456398 h 456398"/>
                <a:gd name="connsiteX4" fmla="*/ 0 w 4309678"/>
                <a:gd name="connsiteY4" fmla="*/ 456398 h 456398"/>
                <a:gd name="connsiteX5" fmla="*/ 0 w 4309678"/>
                <a:gd name="connsiteY5" fmla="*/ 0 h 45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9678" h="456398">
                  <a:moveTo>
                    <a:pt x="4309678" y="456397"/>
                  </a:moveTo>
                  <a:lnTo>
                    <a:pt x="228199" y="456397"/>
                  </a:lnTo>
                  <a:lnTo>
                    <a:pt x="0" y="228199"/>
                  </a:lnTo>
                  <a:lnTo>
                    <a:pt x="228199" y="1"/>
                  </a:lnTo>
                  <a:lnTo>
                    <a:pt x="4309678" y="1"/>
                  </a:lnTo>
                  <a:lnTo>
                    <a:pt x="4309678" y="45639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850" tIns="68581" rIns="128016"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smtClean="0">
                  <a:latin typeface="微软雅黑" panose="020B0503020204020204" pitchFamily="34" charset="-122"/>
                  <a:ea typeface="微软雅黑" panose="020B0503020204020204" pitchFamily="34" charset="-122"/>
                </a:rPr>
                <a:t>恢复</a:t>
              </a:r>
              <a:r>
                <a:rPr lang="zh-CN" altLang="en-US" sz="1800" kern="1200" dirty="0">
                  <a:latin typeface="微软雅黑" panose="020B0503020204020204" pitchFamily="34" charset="-122"/>
                  <a:ea typeface="微软雅黑" panose="020B0503020204020204" pitchFamily="34" charset="-122"/>
                </a:rPr>
                <a:t>自主呼吸和心搏</a:t>
              </a:r>
              <a:endParaRPr lang="zh-CN" altLang="en-US" sz="1800" kern="1200" dirty="0">
                <a:latin typeface="微软雅黑" panose="020B0503020204020204" pitchFamily="34" charset="-122"/>
                <a:ea typeface="微软雅黑" panose="020B0503020204020204" pitchFamily="34" charset="-122"/>
              </a:endParaRPr>
            </a:p>
          </p:txBody>
        </p:sp>
        <p:sp>
          <p:nvSpPr>
            <p:cNvPr id="8" name="椭圆 7"/>
            <p:cNvSpPr/>
            <p:nvPr/>
          </p:nvSpPr>
          <p:spPr>
            <a:xfrm>
              <a:off x="1875052" y="899557"/>
              <a:ext cx="1377432" cy="1364557"/>
            </a:xfrm>
            <a:prstGeom prst="ellipse">
              <a:avLst/>
            </a:prstGeom>
            <a:blipFill>
              <a:blip r:embed="rId4" cstate="print">
                <a:extLst>
                  <a:ext uri="{28A0092B-C50C-407E-A947-70E740481C1C}">
                    <a14:useLocalDpi xmlns:a14="http://schemas.microsoft.com/office/drawing/2010/main" val="0"/>
                  </a:ext>
                </a:extLst>
              </a:blip>
              <a:srcRect/>
              <a:stretch>
                <a:fillRect l="-21000" r="-2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dirty="0"/>
            </a:p>
          </p:txBody>
        </p:sp>
      </p:grpSp>
    </p:spTree>
    <p:custDataLst>
      <p:tags r:id="rId5"/>
    </p:custDataLst>
  </p:cSld>
  <p:clrMapOvr>
    <a:masterClrMapping/>
  </p:clrMapOvr>
  <p:transition advClick="0" advTm="3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1" name="内容占位符 4"/>
          <p:cNvSpPr/>
          <p:nvPr/>
        </p:nvSpPr>
        <p:spPr bwMode="auto">
          <a:xfrm>
            <a:off x="0" y="1563638"/>
            <a:ext cx="9144000" cy="864096"/>
          </a:xfrm>
          <a:prstGeom prst="rect">
            <a:avLst/>
          </a:prstGeom>
          <a:noFill/>
          <a:ln w="57150">
            <a:noFill/>
            <a:miter lim="800000"/>
          </a:ln>
        </p:spPr>
        <p:txBody>
          <a:bodyPr/>
          <a:lstStyle/>
          <a:p>
            <a:pPr marL="135890" algn="ctr">
              <a:lnSpc>
                <a:spcPct val="150000"/>
              </a:lnSpc>
              <a:spcBef>
                <a:spcPts val="450"/>
              </a:spcBef>
              <a:defRPr/>
            </a:pPr>
            <a:r>
              <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三、自动体外除颤器（</a:t>
            </a:r>
            <a:r>
              <a:rPr lang="en-US" altLang="zh-CN"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AED</a:t>
            </a:r>
            <a:r>
              <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endParaRPr lang="zh-CN" altLang="zh-CN" dirty="0">
              <a:sym typeface="+mn-lt"/>
            </a:endParaRPr>
          </a:p>
        </p:txBody>
      </p:sp>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燕尾形 1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Tree>
    <p:custDataLst>
      <p:tags r:id="rId2"/>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grpSp>
        <p:nvGrpSpPr>
          <p:cNvPr id="9" name="组合 16"/>
          <p:cNvGrpSpPr/>
          <p:nvPr/>
        </p:nvGrpSpPr>
        <p:grpSpPr bwMode="auto">
          <a:xfrm>
            <a:off x="899593" y="1347750"/>
            <a:ext cx="6984408" cy="2684860"/>
            <a:chOff x="1104468" y="2291376"/>
            <a:chExt cx="6891768" cy="2608765"/>
          </a:xfrm>
        </p:grpSpPr>
        <p:sp>
          <p:nvSpPr>
            <p:cNvPr id="10" name="AutoShape 17"/>
            <p:cNvSpPr>
              <a:spLocks noChangeArrowheads="1"/>
            </p:cNvSpPr>
            <p:nvPr/>
          </p:nvSpPr>
          <p:spPr bwMode="gray">
            <a:xfrm>
              <a:off x="2150573" y="3824243"/>
              <a:ext cx="4964929" cy="987975"/>
            </a:xfrm>
            <a:prstGeom prst="roundRect">
              <a:avLst>
                <a:gd name="adj" fmla="val 12727"/>
              </a:avLst>
            </a:prstGeom>
            <a:solidFill>
              <a:schemeClr val="bg1"/>
            </a:solidFill>
            <a:ln w="28575">
              <a:solidFill>
                <a:schemeClr val="accent1"/>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AutoShape 10"/>
            <p:cNvSpPr>
              <a:spLocks noChangeArrowheads="1"/>
            </p:cNvSpPr>
            <p:nvPr/>
          </p:nvSpPr>
          <p:spPr bwMode="gray">
            <a:xfrm>
              <a:off x="2175630" y="2418633"/>
              <a:ext cx="4939873" cy="982191"/>
            </a:xfrm>
            <a:prstGeom prst="roundRect">
              <a:avLst>
                <a:gd name="adj" fmla="val 12727"/>
              </a:avLst>
            </a:prstGeom>
            <a:solidFill>
              <a:schemeClr val="bg1"/>
            </a:solidFill>
            <a:ln w="28575">
              <a:solidFill>
                <a:schemeClr val="accent1"/>
              </a:solidFill>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Group 12"/>
            <p:cNvGrpSpPr/>
            <p:nvPr/>
          </p:nvGrpSpPr>
          <p:grpSpPr bwMode="auto">
            <a:xfrm>
              <a:off x="6757987" y="3663482"/>
              <a:ext cx="1238249" cy="1236659"/>
              <a:chOff x="802" y="1744"/>
              <a:chExt cx="827" cy="826"/>
            </a:xfrm>
          </p:grpSpPr>
          <p:sp>
            <p:nvSpPr>
              <p:cNvPr id="24" name="Oval 13"/>
              <p:cNvSpPr>
                <a:spLocks noChangeArrowheads="1"/>
              </p:cNvSpPr>
              <p:nvPr/>
            </p:nvSpPr>
            <p:spPr bwMode="gray">
              <a:xfrm>
                <a:off x="802" y="1744"/>
                <a:ext cx="827" cy="826"/>
              </a:xfrm>
              <a:prstGeom prst="ellipse">
                <a:avLst/>
              </a:prstGeom>
              <a:solidFill>
                <a:srgbClr val="F8F8F8"/>
              </a:solidFill>
              <a:ln w="38100">
                <a:solidFill>
                  <a:srgbClr val="FE836E"/>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Oval 14"/>
              <p:cNvSpPr>
                <a:spLocks noChangeArrowheads="1"/>
              </p:cNvSpPr>
              <p:nvPr/>
            </p:nvSpPr>
            <p:spPr bwMode="gray">
              <a:xfrm>
                <a:off x="837" y="1777"/>
                <a:ext cx="756" cy="758"/>
              </a:xfrm>
              <a:prstGeom prst="ellipse">
                <a:avLst/>
              </a:prstGeom>
              <a:noFill/>
              <a:ln w="38100">
                <a:solidFill>
                  <a:srgbClr val="FE836E">
                    <a:alpha val="70195"/>
                  </a:srgbClr>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Oval 15"/>
              <p:cNvSpPr>
                <a:spLocks noChangeArrowheads="1"/>
              </p:cNvSpPr>
              <p:nvPr/>
            </p:nvSpPr>
            <p:spPr bwMode="gray">
              <a:xfrm>
                <a:off x="870" y="1811"/>
                <a:ext cx="690" cy="688"/>
              </a:xfrm>
              <a:prstGeom prst="ellipse">
                <a:avLst/>
              </a:prstGeom>
              <a:noFill/>
              <a:ln w="38100">
                <a:solidFill>
                  <a:srgbClr val="FE836E">
                    <a:alpha val="30196"/>
                  </a:srgbClr>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Text Box 18"/>
            <p:cNvSpPr txBox="1">
              <a:spLocks noChangeArrowheads="1"/>
            </p:cNvSpPr>
            <p:nvPr/>
          </p:nvSpPr>
          <p:spPr bwMode="auto">
            <a:xfrm>
              <a:off x="2387635" y="2481220"/>
              <a:ext cx="4570411" cy="91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2200"/>
                </a:lnSpc>
                <a:spcBef>
                  <a:spcPts val="600"/>
                </a:spcBef>
              </a:pPr>
              <a:r>
                <a:rPr lang="zh-CN" altLang="en-US" sz="1600" dirty="0">
                  <a:latin typeface="微软雅黑" panose="020B0503020204020204" pitchFamily="34" charset="-122"/>
                  <a:ea typeface="微软雅黑" panose="020B0503020204020204" pitchFamily="34" charset="-122"/>
                </a:rPr>
                <a:t>心室纤维性颤动和无脉性室性心动过速是两种常见的致命性心律失常，电击除颤是治疗这两种心律失常的唯一有效手段</a:t>
              </a:r>
              <a:endParaRPr lang="en-US" altLang="zh-CN" sz="1600" dirty="0">
                <a:latin typeface="微软雅黑" panose="020B0503020204020204" pitchFamily="34" charset="-122"/>
                <a:ea typeface="微软雅黑" panose="020B0503020204020204" pitchFamily="34" charset="-122"/>
              </a:endParaRPr>
            </a:p>
          </p:txBody>
        </p:sp>
        <p:grpSp>
          <p:nvGrpSpPr>
            <p:cNvPr id="17" name="Group 19"/>
            <p:cNvGrpSpPr/>
            <p:nvPr/>
          </p:nvGrpSpPr>
          <p:grpSpPr bwMode="auto">
            <a:xfrm>
              <a:off x="1104468" y="2291376"/>
              <a:ext cx="1238249" cy="1236662"/>
              <a:chOff x="754" y="80"/>
              <a:chExt cx="827" cy="826"/>
            </a:xfrm>
          </p:grpSpPr>
          <p:sp>
            <p:nvSpPr>
              <p:cNvPr id="21" name="Oval 20"/>
              <p:cNvSpPr>
                <a:spLocks noChangeArrowheads="1"/>
              </p:cNvSpPr>
              <p:nvPr/>
            </p:nvSpPr>
            <p:spPr bwMode="gray">
              <a:xfrm>
                <a:off x="754" y="80"/>
                <a:ext cx="827" cy="826"/>
              </a:xfrm>
              <a:prstGeom prst="ellipse">
                <a:avLst/>
              </a:prstGeom>
              <a:solidFill>
                <a:srgbClr val="F8F8F8"/>
              </a:solidFill>
              <a:ln w="38100">
                <a:solidFill>
                  <a:srgbClr val="FF2908"/>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Oval 21"/>
              <p:cNvSpPr>
                <a:spLocks noChangeArrowheads="1"/>
              </p:cNvSpPr>
              <p:nvPr/>
            </p:nvSpPr>
            <p:spPr bwMode="gray">
              <a:xfrm>
                <a:off x="784" y="114"/>
                <a:ext cx="756" cy="758"/>
              </a:xfrm>
              <a:prstGeom prst="ellipse">
                <a:avLst/>
              </a:prstGeom>
              <a:noFill/>
              <a:ln w="38100">
                <a:solidFill>
                  <a:srgbClr val="F06E02">
                    <a:alpha val="70195"/>
                  </a:srgbClr>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Oval 22"/>
              <p:cNvSpPr>
                <a:spLocks noChangeArrowheads="1"/>
              </p:cNvSpPr>
              <p:nvPr/>
            </p:nvSpPr>
            <p:spPr bwMode="gray">
              <a:xfrm>
                <a:off x="815" y="140"/>
                <a:ext cx="689" cy="690"/>
              </a:xfrm>
              <a:prstGeom prst="ellipse">
                <a:avLst/>
              </a:prstGeom>
              <a:noFill/>
              <a:ln w="38100">
                <a:solidFill>
                  <a:srgbClr val="F06E02">
                    <a:alpha val="30196"/>
                  </a:srgbClr>
                </a:solidFill>
                <a:round/>
              </a:ln>
            </p:spPr>
            <p:txBody>
              <a:bodyPr wrap="none" anchor="ctr"/>
              <a:lstStyle/>
              <a:p>
                <a:pPr>
                  <a:defRPr/>
                </a:pPr>
                <a:endParaRPr lang="zh-CN" altLang="zh-CN" sz="1350" ker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Text Box 23"/>
            <p:cNvSpPr txBox="1">
              <a:spLocks noChangeArrowheads="1"/>
            </p:cNvSpPr>
            <p:nvPr/>
          </p:nvSpPr>
          <p:spPr bwMode="gray">
            <a:xfrm>
              <a:off x="1175520" y="2741489"/>
              <a:ext cx="1083690" cy="335032"/>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defRPr/>
              </a:pPr>
              <a:r>
                <a:rPr lang="zh-CN" altLang="en-US" sz="1650" b="1" dirty="0">
                  <a:latin typeface="微软雅黑" panose="020B0503020204020204" pitchFamily="34" charset="-122"/>
                  <a:ea typeface="微软雅黑" panose="020B0503020204020204" pitchFamily="34" charset="-122"/>
                </a:rPr>
                <a:t>心律失常</a:t>
              </a:r>
              <a:endParaRPr lang="en-US" altLang="zh-CN" sz="1650" b="1" dirty="0">
                <a:latin typeface="微软雅黑" panose="020B0503020204020204" pitchFamily="34" charset="-122"/>
                <a:ea typeface="微软雅黑" panose="020B0503020204020204" pitchFamily="34" charset="-122"/>
              </a:endParaRPr>
            </a:p>
          </p:txBody>
        </p:sp>
        <p:sp>
          <p:nvSpPr>
            <p:cNvPr id="19" name="Text Box 11"/>
            <p:cNvSpPr txBox="1">
              <a:spLocks noChangeArrowheads="1"/>
            </p:cNvSpPr>
            <p:nvPr/>
          </p:nvSpPr>
          <p:spPr bwMode="white">
            <a:xfrm>
              <a:off x="2186199" y="4018956"/>
              <a:ext cx="4570290" cy="636747"/>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0" hangingPunct="0">
                <a:lnSpc>
                  <a:spcPts val="2200"/>
                </a:lnSpc>
              </a:pPr>
              <a:r>
                <a:rPr lang="zh-CN" altLang="en-US" sz="1600" dirty="0">
                  <a:latin typeface="微软雅黑" panose="020B0503020204020204" pitchFamily="34" charset="-122"/>
                  <a:ea typeface="微软雅黑" panose="020B0503020204020204" pitchFamily="34" charset="-122"/>
                </a:rPr>
                <a:t>尽早电除颤对提高心搏骤停患者的生存机会起到关键作用</a:t>
              </a:r>
              <a:endParaRPr lang="zh-CN" altLang="en-US" sz="1600" dirty="0">
                <a:latin typeface="微软雅黑" panose="020B0503020204020204" pitchFamily="34" charset="-122"/>
                <a:ea typeface="微软雅黑" panose="020B0503020204020204" pitchFamily="34" charset="-122"/>
              </a:endParaRPr>
            </a:p>
          </p:txBody>
        </p:sp>
        <p:sp>
          <p:nvSpPr>
            <p:cNvPr id="20" name="Text Box 16"/>
            <p:cNvSpPr txBox="1">
              <a:spLocks noChangeArrowheads="1"/>
            </p:cNvSpPr>
            <p:nvPr/>
          </p:nvSpPr>
          <p:spPr bwMode="gray">
            <a:xfrm>
              <a:off x="6829861" y="3947038"/>
              <a:ext cx="1081185" cy="581834"/>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defRPr/>
              </a:pPr>
              <a:r>
                <a:rPr lang="zh-CN" altLang="en-US" sz="1650" b="1" dirty="0">
                  <a:latin typeface="微软雅黑" panose="020B0503020204020204" pitchFamily="34" charset="-122"/>
                  <a:ea typeface="微软雅黑" panose="020B0503020204020204" pitchFamily="34" charset="-122"/>
                </a:rPr>
                <a:t>提高</a:t>
              </a:r>
              <a:endParaRPr lang="en-US" altLang="zh-CN" sz="1650" b="1" dirty="0">
                <a:latin typeface="微软雅黑" panose="020B0503020204020204" pitchFamily="34" charset="-122"/>
                <a:ea typeface="微软雅黑" panose="020B0503020204020204" pitchFamily="34" charset="-122"/>
              </a:endParaRPr>
            </a:p>
            <a:p>
              <a:pPr algn="ctr" eaLnBrk="0" hangingPunct="0">
                <a:defRPr/>
              </a:pPr>
              <a:r>
                <a:rPr lang="zh-CN" altLang="en-US" sz="1650" b="1" dirty="0">
                  <a:latin typeface="微软雅黑" panose="020B0503020204020204" pitchFamily="34" charset="-122"/>
                  <a:ea typeface="微软雅黑" panose="020B0503020204020204" pitchFamily="34" charset="-122"/>
                </a:rPr>
                <a:t>生存机会</a:t>
              </a:r>
              <a:endParaRPr lang="en-US" altLang="zh-CN" sz="1650" b="1" dirty="0">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Tree>
    <p:custDataLst>
      <p:tags r:id="rId2"/>
    </p:custDataLst>
  </p:cSld>
  <p:clrMapOvr>
    <a:masterClrMapping/>
  </p:clrMapOvr>
  <p:transition advClick="0" advTm="3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09220" y="187325"/>
            <a:ext cx="4066540" cy="4574540"/>
          </a:xfrm>
          <a:prstGeom prst="rect">
            <a:avLst/>
          </a:prstGeom>
        </p:spPr>
      </p:pic>
      <p:sp>
        <p:nvSpPr>
          <p:cNvPr id="4" name="文本框 3"/>
          <p:cNvSpPr txBox="1"/>
          <p:nvPr/>
        </p:nvSpPr>
        <p:spPr>
          <a:xfrm>
            <a:off x="4277360" y="1051560"/>
            <a:ext cx="4487545" cy="3575050"/>
          </a:xfrm>
          <a:prstGeom prst="rect">
            <a:avLst/>
          </a:prstGeom>
          <a:noFill/>
        </p:spPr>
        <p:txBody>
          <a:bodyPr wrap="square" rtlCol="0">
            <a:noAutofit/>
          </a:bodyPr>
          <a:p>
            <a:r>
              <a:rPr lang="zh-CN" altLang="zh-CN" sz="3600" b="1"/>
              <a:t>微信小程序搜索：</a:t>
            </a:r>
            <a:endParaRPr lang="zh-CN" altLang="zh-CN" sz="3600" b="1"/>
          </a:p>
          <a:p>
            <a:endParaRPr lang="zh-CN" altLang="zh-CN" sz="3600" b="1">
              <a:gradFill>
                <a:gsLst>
                  <a:gs pos="50000">
                    <a:schemeClr val="accent1"/>
                  </a:gs>
                  <a:gs pos="0">
                    <a:schemeClr val="accent1">
                      <a:lumMod val="25000"/>
                      <a:lumOff val="75000"/>
                    </a:schemeClr>
                  </a:gs>
                  <a:gs pos="100000">
                    <a:schemeClr val="accent1">
                      <a:lumMod val="85000"/>
                    </a:schemeClr>
                  </a:gs>
                </a:gsLst>
                <a:lin ang="5400000" scaled="1"/>
              </a:gradFill>
            </a:endParaRPr>
          </a:p>
          <a:p>
            <a:r>
              <a:rPr lang="zh-CN" altLang="zh-CN" sz="4000" b="1">
                <a:gradFill>
                  <a:gsLst>
                    <a:gs pos="50000">
                      <a:schemeClr val="accent1"/>
                    </a:gs>
                    <a:gs pos="0">
                      <a:schemeClr val="accent1">
                        <a:lumMod val="25000"/>
                        <a:lumOff val="75000"/>
                      </a:schemeClr>
                    </a:gs>
                    <a:gs pos="100000">
                      <a:schemeClr val="accent1">
                        <a:lumMod val="85000"/>
                      </a:schemeClr>
                    </a:gs>
                  </a:gsLst>
                  <a:lin ang="5400000" scaled="1"/>
                </a:gradFill>
              </a:rPr>
              <a:t>武汉急救便民服务</a:t>
            </a:r>
            <a:endParaRPr lang="zh-CN" altLang="zh-CN" sz="4000" b="1">
              <a:gradFill>
                <a:gsLst>
                  <a:gs pos="50000">
                    <a:schemeClr val="accent1"/>
                  </a:gs>
                  <a:gs pos="0">
                    <a:schemeClr val="accent1">
                      <a:lumMod val="25000"/>
                      <a:lumOff val="75000"/>
                    </a:schemeClr>
                  </a:gs>
                  <a:gs pos="100000">
                    <a:schemeClr val="accent1">
                      <a:lumMod val="85000"/>
                    </a:schemeClr>
                  </a:gs>
                </a:gsLst>
                <a:lin ang="5400000" scaled="1"/>
              </a:gradFill>
            </a:endParaRPr>
          </a:p>
          <a:p>
            <a:r>
              <a:rPr lang="zh-CN" altLang="zh-CN" sz="4000" b="1">
                <a:gradFill>
                  <a:gsLst>
                    <a:gs pos="50000">
                      <a:schemeClr val="accent1"/>
                    </a:gs>
                    <a:gs pos="0">
                      <a:schemeClr val="accent1">
                        <a:lumMod val="25000"/>
                        <a:lumOff val="75000"/>
                      </a:schemeClr>
                    </a:gs>
                    <a:gs pos="100000">
                      <a:schemeClr val="accent1">
                        <a:lumMod val="85000"/>
                      </a:schemeClr>
                    </a:gs>
                  </a:gsLst>
                  <a:lin ang="5400000" scaled="1"/>
                </a:gradFill>
              </a:rPr>
              <a:t> </a:t>
            </a:r>
            <a:r>
              <a:rPr lang="en-US" altLang="zh-CN" sz="4000" b="1">
                <a:gradFill>
                  <a:gsLst>
                    <a:gs pos="50000">
                      <a:schemeClr val="accent1"/>
                    </a:gs>
                    <a:gs pos="0">
                      <a:schemeClr val="accent1">
                        <a:lumMod val="25000"/>
                        <a:lumOff val="75000"/>
                      </a:schemeClr>
                    </a:gs>
                    <a:gs pos="100000">
                      <a:schemeClr val="accent1">
                        <a:lumMod val="85000"/>
                      </a:schemeClr>
                    </a:gs>
                  </a:gsLst>
                  <a:lin ang="5400000" scaled="1"/>
                </a:gradFill>
              </a:rPr>
              <a:t>       </a:t>
            </a:r>
            <a:r>
              <a:rPr lang="zh-CN" altLang="zh-CN" sz="4000" b="1">
                <a:gradFill>
                  <a:gsLst>
                    <a:gs pos="50000">
                      <a:schemeClr val="accent1"/>
                    </a:gs>
                    <a:gs pos="0">
                      <a:schemeClr val="accent1">
                        <a:lumMod val="25000"/>
                        <a:lumOff val="75000"/>
                      </a:schemeClr>
                    </a:gs>
                    <a:gs pos="100000">
                      <a:schemeClr val="accent1">
                        <a:lumMod val="85000"/>
                      </a:schemeClr>
                    </a:gs>
                  </a:gsLst>
                  <a:lin ang="5400000" scaled="1"/>
                </a:gradFill>
              </a:rPr>
              <a:t>---AED</a:t>
            </a:r>
            <a:endParaRPr lang="zh-CN" altLang="zh-CN" sz="4000">
              <a:gradFill>
                <a:gsLst>
                  <a:gs pos="50000">
                    <a:schemeClr val="accent1"/>
                  </a:gs>
                  <a:gs pos="0">
                    <a:schemeClr val="accent1">
                      <a:lumMod val="25000"/>
                      <a:lumOff val="75000"/>
                    </a:schemeClr>
                  </a:gs>
                  <a:gs pos="100000">
                    <a:schemeClr val="accent1">
                      <a:lumMod val="85000"/>
                    </a:schemeClr>
                  </a:gs>
                </a:gsLst>
                <a:lin ang="5400000" scaled="1"/>
              </a:gradFill>
            </a:endParaRPr>
          </a:p>
          <a:p>
            <a:endParaRPr lang="zh-CN" altLang="en-US"/>
          </a:p>
        </p:txBody>
      </p:sp>
    </p:spTree>
    <p:custDataLst>
      <p:tags r:id="rId2"/>
    </p:custDataLst>
  </p:cSld>
  <p:clrMapOvr>
    <a:masterClrMapping/>
  </p:clrMapOvr>
  <p:transition advClick="0" advTm="300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305" y="699135"/>
            <a:ext cx="3098800" cy="2848610"/>
          </a:xfrm>
          <a:prstGeom prst="rect">
            <a:avLst/>
          </a:prstGeom>
        </p:spPr>
      </p:pic>
      <p:sp>
        <p:nvSpPr>
          <p:cNvPr id="28" name="Rectangle 4"/>
          <p:cNvSpPr>
            <a:spLocks noChangeArrowheads="1"/>
          </p:cNvSpPr>
          <p:nvPr/>
        </p:nvSpPr>
        <p:spPr bwMode="black">
          <a:xfrm>
            <a:off x="4320540" y="1042670"/>
            <a:ext cx="3505200" cy="1409700"/>
          </a:xfrm>
          <a:prstGeom prst="rect">
            <a:avLst/>
          </a:prstGeom>
          <a:noFill/>
          <a:ln>
            <a:noFill/>
          </a:ln>
          <a:effectLst/>
        </p:spPr>
        <p:txBody>
          <a:bodyPr wrap="square">
            <a:noAutofit/>
          </a:bodyPr>
          <a:lstStyle/>
          <a:p>
            <a:pPr eaLnBrk="0" hangingPunct="0">
              <a:defRPr/>
            </a:pPr>
            <a:r>
              <a:rPr lang="en-US" altLang="zh-CN" sz="2000" b="1" dirty="0">
                <a:solidFill>
                  <a:srgbClr val="FF0000"/>
                </a:solidFill>
                <a:latin typeface="微软雅黑" panose="020B0503020204020204" pitchFamily="34" charset="-122"/>
                <a:ea typeface="微软雅黑" panose="020B0503020204020204" pitchFamily="34" charset="-122"/>
              </a:rPr>
              <a:t>AED</a:t>
            </a:r>
            <a:endParaRPr lang="en-US" altLang="zh-CN" sz="2000" b="1" dirty="0">
              <a:solidFill>
                <a:srgbClr val="FF0000"/>
              </a:solidFill>
              <a:latin typeface="微软雅黑" panose="020B0503020204020204" pitchFamily="34" charset="-122"/>
              <a:ea typeface="微软雅黑" panose="020B0503020204020204" pitchFamily="34" charset="-122"/>
            </a:endParaRPr>
          </a:p>
          <a:p>
            <a:pPr eaLnBrk="0" hangingPunct="0">
              <a:spcBef>
                <a:spcPts val="1200"/>
              </a:spcBef>
              <a:defRPr/>
            </a:pP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瞬间发放出的电流通过心脏</a:t>
            </a:r>
            <a:endParaRPr lang="en-US" altLang="zh-CN" dirty="0">
              <a:latin typeface="微软雅黑" panose="020B0503020204020204" pitchFamily="34" charset="-122"/>
              <a:ea typeface="微软雅黑" panose="020B0503020204020204" pitchFamily="34" charset="-122"/>
            </a:endParaRPr>
          </a:p>
          <a:p>
            <a:pPr eaLnBrk="0" hangingPunct="0">
              <a:lnSpc>
                <a:spcPct val="110000"/>
              </a:lnSpc>
              <a:defRPr/>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Line 5"/>
          <p:cNvSpPr>
            <a:spLocks noChangeShapeType="1"/>
          </p:cNvSpPr>
          <p:nvPr/>
        </p:nvSpPr>
        <p:spPr bwMode="auto">
          <a:xfrm flipH="1">
            <a:off x="4211960" y="1383507"/>
            <a:ext cx="3572" cy="2321719"/>
          </a:xfrm>
          <a:prstGeom prst="line">
            <a:avLst/>
          </a:prstGeom>
          <a:noFill/>
          <a:ln w="9525">
            <a:solidFill>
              <a:srgbClr val="000000"/>
            </a:solidFill>
            <a:prstDash val="dash"/>
            <a:round/>
          </a:ln>
          <a:effectLst/>
        </p:spPr>
        <p:txBody>
          <a:bodyPr wrap="none" anchor="ctr"/>
          <a:lstStyle/>
          <a:p>
            <a:pPr>
              <a:defRPr/>
            </a:pPr>
            <a:endParaRPr lang="zh-CN" altLang="en-US" sz="1350" kern="0">
              <a:solidFill>
                <a:sysClr val="windowText" lastClr="000000"/>
              </a:solidFill>
              <a:latin typeface="微软雅黑" panose="020B0503020204020204" pitchFamily="34" charset="-122"/>
              <a:ea typeface="微软雅黑" panose="020B0503020204020204" pitchFamily="34" charset="-122"/>
            </a:endParaRPr>
          </a:p>
        </p:txBody>
      </p:sp>
      <p:sp>
        <p:nvSpPr>
          <p:cNvPr id="30" name="AutoShape 15"/>
          <p:cNvSpPr>
            <a:spLocks noChangeArrowheads="1"/>
          </p:cNvSpPr>
          <p:nvPr/>
        </p:nvSpPr>
        <p:spPr bwMode="gray">
          <a:xfrm>
            <a:off x="4284906" y="1995646"/>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a:noFill/>
          </a:ln>
          <a:effectLst>
            <a:outerShdw dist="35921" dir="2700000" algn="ctr" rotWithShape="0">
              <a:srgbClr val="969696">
                <a:alpha val="50000"/>
              </a:srgbClr>
            </a:outerShdw>
          </a:effectLst>
        </p:spPr>
        <p:txBody>
          <a:bodyPr wrap="none" anchor="ctr"/>
          <a:lstStyle/>
          <a:p>
            <a:pPr>
              <a:defRPr/>
            </a:pPr>
            <a:endParaRPr lang="zh-CN" altLang="en-US" sz="1350" kern="0">
              <a:solidFill>
                <a:srgbClr val="FF0000"/>
              </a:solidFill>
              <a:latin typeface="微软雅黑" panose="020B0503020204020204" pitchFamily="34" charset="-122"/>
              <a:ea typeface="微软雅黑" panose="020B0503020204020204" pitchFamily="34" charset="-122"/>
            </a:endParaRPr>
          </a:p>
        </p:txBody>
      </p:sp>
      <p:sp>
        <p:nvSpPr>
          <p:cNvPr id="31" name="AutoShape 16"/>
          <p:cNvSpPr>
            <a:spLocks noChangeArrowheads="1"/>
          </p:cNvSpPr>
          <p:nvPr/>
        </p:nvSpPr>
        <p:spPr bwMode="gray">
          <a:xfrm>
            <a:off x="4328721" y="2499677"/>
            <a:ext cx="185738" cy="185738"/>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a:noFill/>
          </a:ln>
          <a:effectLst>
            <a:outerShdw dist="35921" dir="2700000" algn="ctr" rotWithShape="0">
              <a:srgbClr val="969696">
                <a:alpha val="50000"/>
              </a:srgbClr>
            </a:outerShdw>
          </a:effectLst>
        </p:spPr>
        <p:txBody>
          <a:bodyPr wrap="none" anchor="ctr"/>
          <a:lstStyle/>
          <a:p>
            <a:pPr>
              <a:defRPr/>
            </a:pPr>
            <a:endParaRPr lang="zh-CN" altLang="en-US" sz="1350" kern="0">
              <a:solidFill>
                <a:sysClr val="windowText" lastClr="000000"/>
              </a:solidFill>
              <a:latin typeface="微软雅黑" panose="020B0503020204020204" pitchFamily="34" charset="-122"/>
              <a:ea typeface="微软雅黑" panose="020B0503020204020204" pitchFamily="34" charset="-122"/>
            </a:endParaRPr>
          </a:p>
        </p:txBody>
      </p:sp>
      <p:sp>
        <p:nvSpPr>
          <p:cNvPr id="32" name="Text Box 19"/>
          <p:cNvSpPr txBox="1">
            <a:spLocks noChangeArrowheads="1"/>
          </p:cNvSpPr>
          <p:nvPr/>
        </p:nvSpPr>
        <p:spPr bwMode="auto">
          <a:xfrm>
            <a:off x="4560570" y="1987550"/>
            <a:ext cx="4088130" cy="6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defPPr>
              <a:defRPr lang="zh-CN"/>
            </a:defPPr>
            <a:lvl1pPr eaLnBrk="0" hangingPunct="0">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800" dirty="0">
                <a:solidFill>
                  <a:schemeClr val="tx1"/>
                </a:solidFill>
              </a:rPr>
              <a:t>终止心脏所有不规则</a:t>
            </a:r>
            <a:r>
              <a:rPr lang="en-US" altLang="zh-CN" sz="1800" dirty="0">
                <a:solidFill>
                  <a:schemeClr val="tx1"/>
                </a:solidFill>
              </a:rPr>
              <a:t> </a:t>
            </a:r>
            <a:r>
              <a:rPr lang="zh-CN" altLang="en-US" sz="1800" dirty="0">
                <a:solidFill>
                  <a:schemeClr val="tx1"/>
                </a:solidFill>
              </a:rPr>
              <a:t>不协调的电活动</a:t>
            </a:r>
            <a:endParaRPr lang="en-US" altLang="zh-CN" sz="1800" dirty="0">
              <a:solidFill>
                <a:schemeClr val="tx1"/>
              </a:solidFill>
            </a:endParaRPr>
          </a:p>
        </p:txBody>
      </p:sp>
      <p:sp>
        <p:nvSpPr>
          <p:cNvPr id="33" name="Text Box 20"/>
          <p:cNvSpPr txBox="1">
            <a:spLocks noChangeArrowheads="1"/>
          </p:cNvSpPr>
          <p:nvPr/>
        </p:nvSpPr>
        <p:spPr bwMode="auto">
          <a:xfrm>
            <a:off x="4540885" y="2499995"/>
            <a:ext cx="3019425" cy="954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eaLnBrk="0" hangingPunct="0">
              <a:defRPr/>
            </a:pPr>
            <a:r>
              <a:rPr lang="zh-CN" altLang="en-US" dirty="0">
                <a:latin typeface="微软雅黑" panose="020B0503020204020204" pitchFamily="34" charset="-122"/>
                <a:ea typeface="微软雅黑" panose="020B0503020204020204" pitchFamily="34" charset="-122"/>
              </a:rPr>
              <a:t>使心脏电流重新自我正常化</a:t>
            </a:r>
            <a:endParaRPr lang="en-US" altLang="zh-CN" dirty="0">
              <a:latin typeface="微软雅黑" panose="020B0503020204020204" pitchFamily="34" charset="-122"/>
              <a:ea typeface="微软雅黑" panose="020B0503020204020204" pitchFamily="34" charset="-122"/>
            </a:endParaRPr>
          </a:p>
        </p:txBody>
      </p:sp>
      <p:sp>
        <p:nvSpPr>
          <p:cNvPr id="34" name="Line 23"/>
          <p:cNvSpPr>
            <a:spLocks noChangeShapeType="1"/>
          </p:cNvSpPr>
          <p:nvPr/>
        </p:nvSpPr>
        <p:spPr bwMode="auto">
          <a:xfrm rot="16200000" flipH="1">
            <a:off x="5708010" y="379333"/>
            <a:ext cx="22622" cy="2901554"/>
          </a:xfrm>
          <a:prstGeom prst="line">
            <a:avLst/>
          </a:prstGeom>
          <a:noFill/>
          <a:ln w="9525">
            <a:solidFill>
              <a:srgbClr val="000000"/>
            </a:solidFill>
            <a:prstDash val="dash"/>
            <a:round/>
          </a:ln>
          <a:effectLst/>
        </p:spPr>
        <p:txBody>
          <a:bodyPr wrap="none" anchor="ctr"/>
          <a:lstStyle/>
          <a:p>
            <a:pPr>
              <a:defRPr/>
            </a:pPr>
            <a:endParaRPr lang="zh-CN" altLang="en-US" sz="1350" kern="0">
              <a:solidFill>
                <a:sysClr val="windowText" lastClr="000000"/>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2" name="文本框 1"/>
          <p:cNvSpPr txBox="1"/>
          <p:nvPr/>
        </p:nvSpPr>
        <p:spPr>
          <a:xfrm>
            <a:off x="2114550" y="4007485"/>
            <a:ext cx="3048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3"/>
          <a:stretch>
            <a:fillRect/>
          </a:stretch>
        </p:blipFill>
        <p:spPr>
          <a:xfrm>
            <a:off x="612140" y="3582670"/>
            <a:ext cx="4919345" cy="1708785"/>
          </a:xfrm>
          <a:prstGeom prst="rect">
            <a:avLst/>
          </a:prstGeom>
        </p:spPr>
      </p:pic>
    </p:spTree>
    <p:custDataLst>
      <p:tags r:id="rId4"/>
    </p:custDataLst>
  </p:cSld>
  <p:clrMapOvr>
    <a:masterClrMapping/>
  </p:clrMapOvr>
  <p:transition advClick="0" advTm="3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文本框 9"/>
          <p:cNvSpPr txBox="1"/>
          <p:nvPr/>
        </p:nvSpPr>
        <p:spPr>
          <a:xfrm>
            <a:off x="239395" y="965200"/>
            <a:ext cx="8695055" cy="835025"/>
          </a:xfrm>
          <a:prstGeom prst="rect">
            <a:avLst/>
          </a:prstGeom>
          <a:noFill/>
        </p:spPr>
        <p:txBody>
          <a:bodyPr wrap="square" rtlCol="0">
            <a:noAutofit/>
          </a:bodyPr>
          <a:p>
            <a:r>
              <a:rPr lang="en-US" altLang="zh-CN" sz="4000" b="1">
                <a:solidFill>
                  <a:schemeClr val="accent1"/>
                </a:solidFill>
                <a:effectLst>
                  <a:outerShdw blurRad="38100" dist="25400" dir="5400000" algn="ctr" rotWithShape="0">
                    <a:srgbClr val="6E747A">
                      <a:alpha val="43000"/>
                    </a:srgbClr>
                  </a:outerShdw>
                </a:effectLst>
              </a:rPr>
              <a:t>                </a:t>
            </a:r>
            <a:r>
              <a:rPr lang="zh-CN" altLang="en-US" sz="4000" b="1">
                <a:solidFill>
                  <a:schemeClr val="tx1"/>
                </a:solidFill>
                <a:effectLst>
                  <a:outerShdw blurRad="38100" dist="19050" dir="2700000" algn="tl" rotWithShape="0">
                    <a:schemeClr val="dk1">
                      <a:alpha val="40000"/>
                    </a:schemeClr>
                  </a:outerShdw>
                </a:effectLst>
              </a:rPr>
              <a:t>听它说</a:t>
            </a:r>
            <a:r>
              <a:rPr lang="en-US" altLang="zh-CN" sz="4000" b="1">
                <a:solidFill>
                  <a:schemeClr val="tx1"/>
                </a:solidFill>
                <a:effectLst>
                  <a:outerShdw blurRad="38100" dist="19050" dir="2700000" algn="tl" rotWithShape="0">
                    <a:schemeClr val="dk1">
                      <a:alpha val="40000"/>
                    </a:schemeClr>
                  </a:outerShdw>
                </a:effectLst>
              </a:rPr>
              <a:t>    </a:t>
            </a:r>
            <a:r>
              <a:rPr lang="zh-CN" altLang="en-US" sz="4000" b="1">
                <a:solidFill>
                  <a:schemeClr val="tx1"/>
                </a:solidFill>
                <a:effectLst>
                  <a:outerShdw blurRad="38100" dist="19050" dir="2700000" algn="tl" rotWithShape="0">
                    <a:schemeClr val="dk1">
                      <a:alpha val="40000"/>
                    </a:schemeClr>
                  </a:outerShdw>
                </a:effectLst>
              </a:rPr>
              <a:t>跟它做</a:t>
            </a:r>
            <a:endParaRPr lang="zh-CN" altLang="en-US" sz="4000" b="1">
              <a:solidFill>
                <a:schemeClr val="tx1"/>
              </a:solidFill>
              <a:effectLst>
                <a:outerShdw blurRad="38100" dist="19050" dir="2700000" algn="tl" rotWithShape="0">
                  <a:schemeClr val="dk1">
                    <a:alpha val="40000"/>
                  </a:schemeClr>
                </a:outerShdw>
              </a:effectLst>
            </a:endParaRPr>
          </a:p>
          <a:p>
            <a:r>
              <a:rPr lang="en-US" altLang="zh-CN" sz="4000" b="1">
                <a:solidFill>
                  <a:schemeClr val="tx1"/>
                </a:solidFill>
                <a:effectLst>
                  <a:outerShdw blurRad="38100" dist="19050" dir="2700000" algn="tl" rotWithShape="0">
                    <a:schemeClr val="dk1">
                      <a:alpha val="40000"/>
                    </a:schemeClr>
                  </a:outerShdw>
                </a:effectLst>
              </a:rPr>
              <a:t>            (</a:t>
            </a:r>
            <a:r>
              <a:rPr lang="zh-CN" altLang="en-US" sz="4000" b="1">
                <a:solidFill>
                  <a:schemeClr val="tx1"/>
                </a:solidFill>
                <a:effectLst>
                  <a:outerShdw blurRad="38100" dist="19050" dir="2700000" algn="tl" rotWithShape="0">
                    <a:schemeClr val="dk1">
                      <a:alpha val="40000"/>
                    </a:schemeClr>
                  </a:outerShdw>
                </a:effectLst>
              </a:rPr>
              <a:t>记住</a:t>
            </a:r>
            <a:r>
              <a:rPr lang="zh-CN" altLang="zh-CN" sz="4000" b="1">
                <a:solidFill>
                  <a:schemeClr val="tx1"/>
                </a:solidFill>
                <a:effectLst>
                  <a:outerShdw blurRad="38100" dist="19050" dir="2700000" algn="tl" rotWithShape="0">
                    <a:schemeClr val="dk1">
                      <a:alpha val="40000"/>
                    </a:schemeClr>
                  </a:outerShdw>
                </a:effectLst>
              </a:rPr>
              <a:t>四个字</a:t>
            </a:r>
            <a:r>
              <a:rPr lang="en-US" altLang="zh-CN" sz="4000" b="1">
                <a:solidFill>
                  <a:schemeClr val="tx1"/>
                </a:solidFill>
                <a:effectLst>
                  <a:outerShdw blurRad="38100" dist="19050" dir="2700000" algn="tl" rotWithShape="0">
                    <a:schemeClr val="dk1">
                      <a:alpha val="40000"/>
                    </a:schemeClr>
                  </a:outerShdw>
                </a:effectLst>
              </a:rPr>
              <a:t>  </a:t>
            </a:r>
            <a:r>
              <a:rPr lang="zh-CN" altLang="en-US" sz="4000" b="1">
                <a:solidFill>
                  <a:schemeClr val="tx1"/>
                </a:solidFill>
                <a:effectLst>
                  <a:outerShdw blurRad="38100" dist="19050" dir="2700000" algn="tl" rotWithShape="0">
                    <a:schemeClr val="dk1">
                      <a:alpha val="40000"/>
                    </a:schemeClr>
                  </a:outerShdw>
                </a:effectLst>
              </a:rPr>
              <a:t>两离开</a:t>
            </a:r>
            <a:r>
              <a:rPr lang="en-US" altLang="zh-CN" sz="4000" b="1">
                <a:solidFill>
                  <a:schemeClr val="tx1"/>
                </a:solidFill>
                <a:effectLst>
                  <a:outerShdw blurRad="38100" dist="19050" dir="2700000" algn="tl" rotWithShape="0">
                    <a:schemeClr val="dk1">
                      <a:alpha val="40000"/>
                    </a:schemeClr>
                  </a:outerShdw>
                </a:effectLst>
              </a:rPr>
              <a:t>)</a:t>
            </a:r>
            <a:endParaRPr lang="en-US" altLang="zh-CN" sz="4000" b="1">
              <a:solidFill>
                <a:schemeClr val="tx1"/>
              </a:solidFill>
              <a:effectLst>
                <a:outerShdw blurRad="38100" dist="19050" dir="2700000" algn="tl" rotWithShape="0">
                  <a:schemeClr val="dk1">
                    <a:alpha val="40000"/>
                  </a:schemeClr>
                </a:outerShdw>
              </a:effectLst>
            </a:endParaRPr>
          </a:p>
        </p:txBody>
      </p:sp>
      <p:sp>
        <p:nvSpPr>
          <p:cNvPr id="14" name="文本框 13"/>
          <p:cNvSpPr txBox="1"/>
          <p:nvPr/>
        </p:nvSpPr>
        <p:spPr>
          <a:xfrm>
            <a:off x="35560" y="2571750"/>
            <a:ext cx="8388985" cy="1802765"/>
          </a:xfrm>
          <a:prstGeom prst="rect">
            <a:avLst/>
          </a:prstGeom>
          <a:noFill/>
        </p:spPr>
        <p:txBody>
          <a:bodyPr wrap="square" rtlCol="0">
            <a:noAutofit/>
          </a:bodyPr>
          <a:p>
            <a:endParaRPr lang="zh-CN" altLang="en-US"/>
          </a:p>
        </p:txBody>
      </p:sp>
      <p:pic>
        <p:nvPicPr>
          <p:cNvPr id="15" name="图片 14" descr="17ce708aac6ea60ba3b8352ed713eb2"/>
          <p:cNvPicPr>
            <a:picLocks noChangeAspect="1"/>
          </p:cNvPicPr>
          <p:nvPr/>
        </p:nvPicPr>
        <p:blipFill>
          <a:blip r:embed="rId2"/>
          <a:stretch>
            <a:fillRect/>
          </a:stretch>
        </p:blipFill>
        <p:spPr>
          <a:xfrm>
            <a:off x="773430" y="2197735"/>
            <a:ext cx="7176135" cy="2853690"/>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文本框 9"/>
          <p:cNvSpPr txBox="1"/>
          <p:nvPr/>
        </p:nvSpPr>
        <p:spPr>
          <a:xfrm>
            <a:off x="239395" y="965200"/>
            <a:ext cx="8695055" cy="835025"/>
          </a:xfrm>
          <a:prstGeom prst="rect">
            <a:avLst/>
          </a:prstGeom>
          <a:noFill/>
        </p:spPr>
        <p:txBody>
          <a:bodyPr wrap="square" rtlCol="0">
            <a:noAutofit/>
          </a:bodyPr>
          <a:p>
            <a:r>
              <a:rPr lang="en-US" altLang="zh-CN" sz="4000" b="1">
                <a:solidFill>
                  <a:schemeClr val="accent1"/>
                </a:solidFill>
                <a:effectLst>
                  <a:outerShdw blurRad="38100" dist="25400" dir="5400000" algn="ctr" rotWithShape="0">
                    <a:srgbClr val="6E747A">
                      <a:alpha val="43000"/>
                    </a:srgbClr>
                  </a:outerShdw>
                </a:effectLst>
              </a:rPr>
              <a:t>                   </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5" name="文本框 4"/>
          <p:cNvSpPr txBox="1"/>
          <p:nvPr/>
        </p:nvSpPr>
        <p:spPr>
          <a:xfrm>
            <a:off x="4221480" y="3986530"/>
            <a:ext cx="3048000" cy="368300"/>
          </a:xfrm>
          <a:prstGeom prst="rect">
            <a:avLst/>
          </a:prstGeom>
          <a:noFill/>
        </p:spPr>
        <p:txBody>
          <a:bodyPr wrap="square" rtlCol="0">
            <a:spAutoFit/>
          </a:bodyPr>
          <a:p>
            <a:endParaRPr lang="zh-CN" altLang="en-US"/>
          </a:p>
        </p:txBody>
      </p:sp>
      <p:pic>
        <p:nvPicPr>
          <p:cNvPr id="2" name="图片 1"/>
          <p:cNvPicPr>
            <a:picLocks noChangeAspect="1"/>
          </p:cNvPicPr>
          <p:nvPr/>
        </p:nvPicPr>
        <p:blipFill>
          <a:blip r:embed="rId2"/>
          <a:stretch>
            <a:fillRect/>
          </a:stretch>
        </p:blipFill>
        <p:spPr>
          <a:xfrm>
            <a:off x="-180340" y="1491615"/>
            <a:ext cx="9180195" cy="3925570"/>
          </a:xfrm>
          <a:prstGeom prst="rect">
            <a:avLst/>
          </a:prstGeom>
        </p:spPr>
      </p:pic>
      <p:pic>
        <p:nvPicPr>
          <p:cNvPr id="6" name="图片 5"/>
          <p:cNvPicPr>
            <a:picLocks noChangeAspect="1"/>
          </p:cNvPicPr>
          <p:nvPr/>
        </p:nvPicPr>
        <p:blipFill>
          <a:blip r:embed="rId3"/>
          <a:stretch>
            <a:fillRect/>
          </a:stretch>
        </p:blipFill>
        <p:spPr>
          <a:xfrm>
            <a:off x="107315" y="771525"/>
            <a:ext cx="1870710" cy="1101725"/>
          </a:xfrm>
          <a:prstGeom prst="rect">
            <a:avLst/>
          </a:prstGeom>
        </p:spPr>
      </p:pic>
      <p:pic>
        <p:nvPicPr>
          <p:cNvPr id="7" name="图片 6"/>
          <p:cNvPicPr>
            <a:picLocks noChangeAspect="1"/>
          </p:cNvPicPr>
          <p:nvPr/>
        </p:nvPicPr>
        <p:blipFill>
          <a:blip r:embed="rId4"/>
          <a:stretch>
            <a:fillRect/>
          </a:stretch>
        </p:blipFill>
        <p:spPr>
          <a:xfrm>
            <a:off x="2267585" y="915670"/>
            <a:ext cx="1143000" cy="800100"/>
          </a:xfrm>
          <a:prstGeom prst="rect">
            <a:avLst/>
          </a:prstGeom>
        </p:spPr>
      </p:pic>
    </p:spTree>
    <p:custDataLst>
      <p:tags r:id="rId5"/>
    </p:custDataLst>
  </p:cSld>
  <p:clrMapOvr>
    <a:masterClrMapping/>
  </p:clrMapOvr>
  <p:transition advClick="0" advTm="3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文本框 9"/>
          <p:cNvSpPr txBox="1"/>
          <p:nvPr/>
        </p:nvSpPr>
        <p:spPr>
          <a:xfrm>
            <a:off x="251460" y="1200785"/>
            <a:ext cx="8695055" cy="835025"/>
          </a:xfrm>
          <a:prstGeom prst="rect">
            <a:avLst/>
          </a:prstGeom>
          <a:noFill/>
        </p:spPr>
        <p:txBody>
          <a:bodyPr wrap="square" rtlCol="0">
            <a:noAutofit/>
          </a:bodyPr>
          <a:p>
            <a:r>
              <a:rPr lang="en-US" altLang="zh-CN" sz="4000" b="1">
                <a:solidFill>
                  <a:schemeClr val="accent1"/>
                </a:solidFill>
                <a:effectLst>
                  <a:outerShdw blurRad="38100" dist="25400" dir="5400000" algn="ctr" rotWithShape="0">
                    <a:srgbClr val="6E747A">
                      <a:alpha val="43000"/>
                    </a:srgbClr>
                  </a:outerShdw>
                </a:effectLst>
              </a:rPr>
              <a:t>                   </a:t>
            </a:r>
            <a:endParaRPr lang="zh-CN" altLang="en-US" sz="4000" b="1">
              <a:solidFill>
                <a:schemeClr val="tx1"/>
              </a:solidFill>
              <a:effectLst>
                <a:outerShdw blurRad="38100" dist="19050" dir="2700000" algn="tl" rotWithShape="0">
                  <a:schemeClr val="dk1">
                    <a:alpha val="40000"/>
                  </a:schemeClr>
                </a:outerShdw>
              </a:effectLst>
            </a:endParaRPr>
          </a:p>
        </p:txBody>
      </p:sp>
      <p:pic>
        <p:nvPicPr>
          <p:cNvPr id="2" name="图片 1" descr="b8bb1736a72f4c0ebe8f8e719e1777c"/>
          <p:cNvPicPr>
            <a:picLocks noChangeAspect="1"/>
          </p:cNvPicPr>
          <p:nvPr/>
        </p:nvPicPr>
        <p:blipFill>
          <a:blip r:embed="rId2"/>
          <a:stretch>
            <a:fillRect/>
          </a:stretch>
        </p:blipFill>
        <p:spPr>
          <a:xfrm>
            <a:off x="611505" y="1073785"/>
            <a:ext cx="7298055" cy="3086735"/>
          </a:xfrm>
          <a:prstGeom prst="rect">
            <a:avLst/>
          </a:prstGeom>
        </p:spPr>
      </p:pic>
      <p:sp>
        <p:nvSpPr>
          <p:cNvPr id="6" name="文本框 5"/>
          <p:cNvSpPr txBox="1"/>
          <p:nvPr/>
        </p:nvSpPr>
        <p:spPr>
          <a:xfrm>
            <a:off x="2051050" y="2642870"/>
            <a:ext cx="2132330" cy="273685"/>
          </a:xfrm>
          <a:prstGeom prst="rect">
            <a:avLst/>
          </a:prstGeom>
          <a:noFill/>
        </p:spPr>
        <p:txBody>
          <a:bodyPr wrap="square" rtlCol="0">
            <a:noAutofit/>
          </a:bodyPr>
          <a:p>
            <a:endParaRPr lang="zh-CN" altLang="en-US"/>
          </a:p>
        </p:txBody>
      </p:sp>
      <p:sp>
        <p:nvSpPr>
          <p:cNvPr id="13" name="文本框 12"/>
          <p:cNvSpPr txBox="1"/>
          <p:nvPr/>
        </p:nvSpPr>
        <p:spPr>
          <a:xfrm>
            <a:off x="1427480" y="4433570"/>
            <a:ext cx="5644515" cy="583565"/>
          </a:xfrm>
          <a:prstGeom prst="rect">
            <a:avLst/>
          </a:prstGeom>
          <a:noFill/>
        </p:spPr>
        <p:txBody>
          <a:bodyPr wrap="square" rtlCol="0">
            <a:spAutoFit/>
          </a:bodyPr>
          <a:p>
            <a:r>
              <a:rPr lang="en-US" altLang="zh-CN" sz="3200" b="1">
                <a:solidFill>
                  <a:schemeClr val="tx1"/>
                </a:solidFill>
                <a:effectLst>
                  <a:outerShdw blurRad="38100" dist="19050" dir="2700000" algn="tl" rotWithShape="0">
                    <a:schemeClr val="dk1">
                      <a:alpha val="40000"/>
                    </a:schemeClr>
                  </a:outerShdw>
                </a:effectLst>
              </a:rPr>
              <a:t>   </a:t>
            </a:r>
            <a:r>
              <a:rPr lang="zh-CN" altLang="en-US" sz="3200" b="1">
                <a:solidFill>
                  <a:schemeClr val="tx1"/>
                </a:solidFill>
                <a:effectLst>
                  <a:outerShdw blurRad="38100" dist="19050" dir="2700000" algn="tl" rotWithShape="0">
                    <a:schemeClr val="dk1">
                      <a:alpha val="40000"/>
                    </a:schemeClr>
                  </a:outerShdw>
                </a:effectLst>
              </a:rPr>
              <a:t>第一次离开：</a:t>
            </a:r>
            <a:r>
              <a:rPr lang="en-US" altLang="zh-CN" sz="3200" b="1">
                <a:solidFill>
                  <a:schemeClr val="tx1"/>
                </a:solidFill>
                <a:effectLst>
                  <a:outerShdw blurRad="38100" dist="19050" dir="2700000" algn="tl" rotWithShape="0">
                    <a:schemeClr val="dk1">
                      <a:alpha val="40000"/>
                    </a:schemeClr>
                  </a:outerShdw>
                </a:effectLst>
              </a:rPr>
              <a:t> AED</a:t>
            </a:r>
            <a:r>
              <a:rPr lang="zh-CN" altLang="en-US" sz="3200" b="1">
                <a:solidFill>
                  <a:schemeClr val="tx1"/>
                </a:solidFill>
                <a:effectLst>
                  <a:outerShdw blurRad="38100" dist="19050" dir="2700000" algn="tl" rotWithShape="0">
                    <a:schemeClr val="dk1">
                      <a:alpha val="40000"/>
                    </a:schemeClr>
                  </a:outerShdw>
                </a:effectLst>
              </a:rPr>
              <a:t>分析心率</a:t>
            </a:r>
            <a:endParaRPr lang="zh-CN" altLang="en-US" sz="3200" b="1">
              <a:solidFill>
                <a:schemeClr val="tx1"/>
              </a:solidFill>
              <a:effectLst>
                <a:outerShdw blurRad="38100" dist="19050" dir="2700000" algn="tl" rotWithShape="0">
                  <a:schemeClr val="dk1">
                    <a:alpha val="40000"/>
                  </a:schemeClr>
                </a:outerShdw>
              </a:effectLst>
            </a:endParaRPr>
          </a:p>
        </p:txBody>
      </p:sp>
    </p:spTree>
    <p:custDataLst>
      <p:tags r:id="rId3"/>
    </p:custDataLst>
  </p:cSld>
  <p:clrMapOvr>
    <a:masterClrMapping/>
  </p:clrMapOvr>
  <p:transition advClick="0" advTm="3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自动体外除颤器（</a:t>
            </a:r>
            <a:r>
              <a:rPr lang="en-US" altLang="zh-CN" dirty="0">
                <a:sym typeface="+mn-lt"/>
              </a:rPr>
              <a:t>AED</a:t>
            </a:r>
            <a:r>
              <a:rPr lang="zh-CN" altLang="en-US" dirty="0">
                <a:sym typeface="+mn-lt"/>
              </a:rPr>
              <a:t>）</a:t>
            </a:r>
            <a:endParaRPr lang="zh-CN" dirty="0">
              <a:sym typeface="+mn-lt"/>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文本框 9"/>
          <p:cNvSpPr txBox="1"/>
          <p:nvPr/>
        </p:nvSpPr>
        <p:spPr>
          <a:xfrm>
            <a:off x="251460" y="1200785"/>
            <a:ext cx="8695055" cy="835025"/>
          </a:xfrm>
          <a:prstGeom prst="rect">
            <a:avLst/>
          </a:prstGeom>
          <a:noFill/>
        </p:spPr>
        <p:txBody>
          <a:bodyPr wrap="square" rtlCol="0">
            <a:noAutofit/>
          </a:bodyPr>
          <a:p>
            <a:r>
              <a:rPr lang="en-US" altLang="zh-CN" sz="4000" b="1">
                <a:solidFill>
                  <a:schemeClr val="accent1"/>
                </a:solidFill>
                <a:effectLst>
                  <a:outerShdw blurRad="38100" dist="25400" dir="5400000" algn="ctr" rotWithShape="0">
                    <a:srgbClr val="6E747A">
                      <a:alpha val="43000"/>
                    </a:srgbClr>
                  </a:outerShdw>
                </a:effectLst>
              </a:rPr>
              <a:t>                   </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2051050" y="2642870"/>
            <a:ext cx="2132330" cy="273685"/>
          </a:xfrm>
          <a:prstGeom prst="rect">
            <a:avLst/>
          </a:prstGeom>
          <a:noFill/>
        </p:spPr>
        <p:txBody>
          <a:bodyPr wrap="square" rtlCol="0">
            <a:noAutofit/>
          </a:bodyPr>
          <a:p>
            <a:endParaRPr lang="zh-CN" altLang="en-US"/>
          </a:p>
        </p:txBody>
      </p:sp>
      <p:pic>
        <p:nvPicPr>
          <p:cNvPr id="9" name="图片 8"/>
          <p:cNvPicPr>
            <a:picLocks noChangeAspect="1"/>
          </p:cNvPicPr>
          <p:nvPr/>
        </p:nvPicPr>
        <p:blipFill>
          <a:blip r:embed="rId2"/>
          <a:stretch>
            <a:fillRect/>
          </a:stretch>
        </p:blipFill>
        <p:spPr>
          <a:xfrm>
            <a:off x="1581150" y="1011555"/>
            <a:ext cx="6080760" cy="3069590"/>
          </a:xfrm>
          <a:prstGeom prst="rect">
            <a:avLst/>
          </a:prstGeom>
        </p:spPr>
      </p:pic>
      <p:sp>
        <p:nvSpPr>
          <p:cNvPr id="12" name="文本框 11"/>
          <p:cNvSpPr txBox="1"/>
          <p:nvPr/>
        </p:nvSpPr>
        <p:spPr>
          <a:xfrm>
            <a:off x="1958340" y="4394835"/>
            <a:ext cx="5501640" cy="583565"/>
          </a:xfrm>
          <a:prstGeom prst="rect">
            <a:avLst/>
          </a:prstGeom>
          <a:noFill/>
        </p:spPr>
        <p:txBody>
          <a:bodyPr wrap="square" rtlCol="0">
            <a:spAutoFit/>
          </a:bodyPr>
          <a:p>
            <a:r>
              <a:rPr lang="en-US" altLang="zh-CN" sz="3200" b="1">
                <a:effectLst>
                  <a:outerShdw blurRad="38100" dist="19050" dir="2700000" algn="tl" rotWithShape="0">
                    <a:schemeClr val="dk1">
                      <a:alpha val="40000"/>
                    </a:schemeClr>
                  </a:outerShdw>
                </a:effectLst>
                <a:sym typeface="+mn-ea"/>
              </a:rPr>
              <a:t>   </a:t>
            </a:r>
            <a:r>
              <a:rPr lang="zh-CN" sz="3200" b="1">
                <a:effectLst>
                  <a:outerShdw blurRad="38100" dist="19050" dir="2700000" algn="tl" rotWithShape="0">
                    <a:schemeClr val="dk1">
                      <a:alpha val="40000"/>
                    </a:schemeClr>
                  </a:outerShdw>
                </a:effectLst>
                <a:sym typeface="+mn-ea"/>
              </a:rPr>
              <a:t>第二次离开：</a:t>
            </a:r>
            <a:r>
              <a:rPr lang="en-US" altLang="zh-CN" sz="3200" b="1">
                <a:effectLst>
                  <a:outerShdw blurRad="38100" dist="19050" dir="2700000" algn="tl" rotWithShape="0">
                    <a:schemeClr val="dk1">
                      <a:alpha val="40000"/>
                    </a:schemeClr>
                  </a:outerShdw>
                </a:effectLst>
                <a:sym typeface="+mn-ea"/>
              </a:rPr>
              <a:t>AED</a:t>
            </a:r>
            <a:r>
              <a:rPr lang="zh-CN" altLang="en-US" sz="3200" b="1">
                <a:effectLst>
                  <a:outerShdw blurRad="38100" dist="19050" dir="2700000" algn="tl" rotWithShape="0">
                    <a:schemeClr val="dk1">
                      <a:alpha val="40000"/>
                    </a:schemeClr>
                  </a:outerShdw>
                </a:effectLst>
                <a:sym typeface="+mn-ea"/>
              </a:rPr>
              <a:t>电除颤</a:t>
            </a:r>
            <a:endParaRPr lang="zh-CN" altLang="en-US" sz="3200" b="1">
              <a:effectLst>
                <a:outerShdw blurRad="38100" dist="19050" dir="2700000" algn="tl" rotWithShape="0">
                  <a:schemeClr val="dk1">
                    <a:alpha val="40000"/>
                  </a:schemeClr>
                </a:outerShdw>
              </a:effectLst>
              <a:sym typeface="+mn-ea"/>
            </a:endParaRPr>
          </a:p>
        </p:txBody>
      </p:sp>
    </p:spTree>
    <p:custDataLst>
      <p:tags r:id="rId3"/>
    </p:custDataLst>
  </p:cSld>
  <p:clrMapOvr>
    <a:masterClrMapping/>
  </p:clrMapOvr>
  <p:transition advClick="0" advTm="3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188210" y="1337945"/>
            <a:ext cx="3048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1"/>
          <a:stretch>
            <a:fillRect/>
          </a:stretch>
        </p:blipFill>
        <p:spPr>
          <a:xfrm>
            <a:off x="262890" y="290195"/>
            <a:ext cx="8233410" cy="4562475"/>
          </a:xfrm>
          <a:prstGeom prst="rect">
            <a:avLst/>
          </a:prstGeom>
        </p:spPr>
      </p:pic>
    </p:spTree>
    <p:custDataLst>
      <p:tags r:id="rId2"/>
    </p:custDataLst>
  </p:cSld>
  <p:clrMapOvr>
    <a:masterClrMapping/>
  </p:clrMapOvr>
  <p:transition advClick="0" advTm="30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en-US" altLang="zh-CN" dirty="0">
                <a:sym typeface="+mn-lt"/>
              </a:rPr>
              <a:t>AED</a:t>
            </a:r>
            <a:r>
              <a:rPr lang="zh-CN" altLang="en-US" dirty="0">
                <a:sym typeface="+mn-lt"/>
              </a:rPr>
              <a:t>操作步骤</a:t>
            </a:r>
            <a:endParaRPr lang="zh-CN" dirty="0">
              <a:sym typeface="+mn-lt"/>
            </a:endParaRPr>
          </a:p>
        </p:txBody>
      </p:sp>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grpSp>
        <p:nvGrpSpPr>
          <p:cNvPr id="15" name="组合 14"/>
          <p:cNvGrpSpPr/>
          <p:nvPr/>
        </p:nvGrpSpPr>
        <p:grpSpPr>
          <a:xfrm>
            <a:off x="1403648" y="1108364"/>
            <a:ext cx="6050918" cy="3335594"/>
            <a:chOff x="1403648" y="1108364"/>
            <a:chExt cx="6050918" cy="3335594"/>
          </a:xfrm>
        </p:grpSpPr>
        <p:grpSp>
          <p:nvGrpSpPr>
            <p:cNvPr id="25" name="组合 24"/>
            <p:cNvGrpSpPr/>
            <p:nvPr/>
          </p:nvGrpSpPr>
          <p:grpSpPr>
            <a:xfrm>
              <a:off x="1403648" y="1108364"/>
              <a:ext cx="6050918" cy="3335594"/>
              <a:chOff x="620038" y="1573823"/>
              <a:chExt cx="8067891" cy="4447458"/>
            </a:xfrm>
          </p:grpSpPr>
          <p:grpSp>
            <p:nvGrpSpPr>
              <p:cNvPr id="26" name="组合 25"/>
              <p:cNvGrpSpPr/>
              <p:nvPr/>
            </p:nvGrpSpPr>
            <p:grpSpPr>
              <a:xfrm>
                <a:off x="620038" y="1573823"/>
                <a:ext cx="8067891" cy="4447458"/>
                <a:chOff x="620038" y="1573823"/>
                <a:chExt cx="8067891" cy="4447458"/>
              </a:xfrm>
            </p:grpSpPr>
            <p:sp>
              <p:nvSpPr>
                <p:cNvPr id="29" name="任意多边形: 形状 2"/>
                <p:cNvSpPr/>
                <p:nvPr/>
              </p:nvSpPr>
              <p:spPr>
                <a:xfrm>
                  <a:off x="2341419" y="2043933"/>
                  <a:ext cx="364869" cy="91440"/>
                </a:xfrm>
                <a:custGeom>
                  <a:avLst/>
                  <a:gdLst>
                    <a:gd name="connsiteX0" fmla="*/ 0 w 364869"/>
                    <a:gd name="connsiteY0" fmla="*/ 45720 h 91440"/>
                    <a:gd name="connsiteX1" fmla="*/ 364869 w 364869"/>
                    <a:gd name="connsiteY1" fmla="*/ 45720 h 91440"/>
                  </a:gdLst>
                  <a:ahLst/>
                  <a:cxnLst>
                    <a:cxn ang="0">
                      <a:pos x="connsiteX0" y="connsiteY0"/>
                    </a:cxn>
                    <a:cxn ang="0">
                      <a:pos x="connsiteX1" y="connsiteY1"/>
                    </a:cxn>
                  </a:cxnLst>
                  <a:rect l="l" t="t" r="r" b="b"/>
                  <a:pathLst>
                    <a:path w="364869" h="91440">
                      <a:moveTo>
                        <a:pt x="0" y="45720"/>
                      </a:moveTo>
                      <a:lnTo>
                        <a:pt x="364869"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38936" tIns="32806" rIns="138936" bIns="32806"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sp>
              <p:nvSpPr>
                <p:cNvPr id="30" name="任意多边形: 形状 3"/>
                <p:cNvSpPr/>
                <p:nvPr/>
              </p:nvSpPr>
              <p:spPr>
                <a:xfrm>
                  <a:off x="623786" y="1573823"/>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85344" tIns="85344" rIns="85344" bIns="85344" numCol="1" spcCol="1270" anchor="ctr" anchorCtr="0">
                  <a:noAutofit/>
                </a:bodyPr>
                <a:lstStyle/>
                <a:p>
                  <a:pPr algn="ctr" defTabSz="600075">
                    <a:lnSpc>
                      <a:spcPts val="1800"/>
                    </a:lnSpc>
                    <a:spcBef>
                      <a:spcPct val="0"/>
                    </a:spcBef>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1" name="任意多边形: 形状 4"/>
                <p:cNvSpPr/>
                <p:nvPr/>
              </p:nvSpPr>
              <p:spPr>
                <a:xfrm>
                  <a:off x="4456323" y="2043933"/>
                  <a:ext cx="364869" cy="91440"/>
                </a:xfrm>
                <a:custGeom>
                  <a:avLst/>
                  <a:gdLst>
                    <a:gd name="connsiteX0" fmla="*/ 0 w 364869"/>
                    <a:gd name="connsiteY0" fmla="*/ 45720 h 91440"/>
                    <a:gd name="connsiteX1" fmla="*/ 364869 w 364869"/>
                    <a:gd name="connsiteY1" fmla="*/ 45720 h 91440"/>
                  </a:gdLst>
                  <a:ahLst/>
                  <a:cxnLst>
                    <a:cxn ang="0">
                      <a:pos x="connsiteX0" y="connsiteY0"/>
                    </a:cxn>
                    <a:cxn ang="0">
                      <a:pos x="connsiteX1" y="connsiteY1"/>
                    </a:cxn>
                  </a:cxnLst>
                  <a:rect l="l" t="t" r="r" b="b"/>
                  <a:pathLst>
                    <a:path w="364869" h="91440">
                      <a:moveTo>
                        <a:pt x="0" y="45720"/>
                      </a:moveTo>
                      <a:lnTo>
                        <a:pt x="364869"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38936" tIns="32806" rIns="138936" bIns="32806"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sp>
              <p:nvSpPr>
                <p:cNvPr id="32" name="任意多边形: 形状 5"/>
                <p:cNvSpPr/>
                <p:nvPr/>
              </p:nvSpPr>
              <p:spPr>
                <a:xfrm>
                  <a:off x="2738689" y="1573823"/>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00075">
                    <a:lnSpc>
                      <a:spcPts val="1800"/>
                    </a:lnSpc>
                    <a:spcBef>
                      <a:spcPct val="0"/>
                    </a:spcBef>
                  </a:pPr>
                  <a:endParaRPr lang="zh-CN" altLang="en-US" sz="1350" b="1" dirty="0">
                    <a:solidFill>
                      <a:schemeClr val="tx1"/>
                    </a:solidFill>
                    <a:latin typeface="微软雅黑" panose="020B0503020204020204" pitchFamily="34" charset="-122"/>
                    <a:ea typeface="微软雅黑" panose="020B0503020204020204" pitchFamily="34" charset="-122"/>
                  </a:endParaRPr>
                </a:p>
              </p:txBody>
            </p:sp>
            <p:sp>
              <p:nvSpPr>
                <p:cNvPr id="33" name="任意多边形: 形状 6"/>
                <p:cNvSpPr/>
                <p:nvPr/>
              </p:nvSpPr>
              <p:spPr>
                <a:xfrm>
                  <a:off x="6571226" y="2043933"/>
                  <a:ext cx="364869" cy="91440"/>
                </a:xfrm>
                <a:custGeom>
                  <a:avLst/>
                  <a:gdLst>
                    <a:gd name="connsiteX0" fmla="*/ 0 w 364869"/>
                    <a:gd name="connsiteY0" fmla="*/ 45720 h 91440"/>
                    <a:gd name="connsiteX1" fmla="*/ 364869 w 364869"/>
                    <a:gd name="connsiteY1" fmla="*/ 45720 h 91440"/>
                  </a:gdLst>
                  <a:ahLst/>
                  <a:cxnLst>
                    <a:cxn ang="0">
                      <a:pos x="connsiteX0" y="connsiteY0"/>
                    </a:cxn>
                    <a:cxn ang="0">
                      <a:pos x="connsiteX1" y="connsiteY1"/>
                    </a:cxn>
                  </a:cxnLst>
                  <a:rect l="l" t="t" r="r" b="b"/>
                  <a:pathLst>
                    <a:path w="364869" h="91440">
                      <a:moveTo>
                        <a:pt x="0" y="45720"/>
                      </a:moveTo>
                      <a:lnTo>
                        <a:pt x="364869"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38936" tIns="32806" rIns="138936" bIns="32806"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sp>
              <p:nvSpPr>
                <p:cNvPr id="34" name="任意多边形: 形状 7"/>
                <p:cNvSpPr/>
                <p:nvPr/>
              </p:nvSpPr>
              <p:spPr>
                <a:xfrm>
                  <a:off x="4853592" y="1573823"/>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96012" tIns="96012" rIns="96012" bIns="96012" numCol="1" spcCol="1270" anchor="ctr" anchorCtr="0">
                  <a:noAutofit/>
                </a:bodyPr>
                <a:lstStyle/>
                <a:p>
                  <a:pPr algn="ctr" defTabSz="600075">
                    <a:lnSpc>
                      <a:spcPts val="1800"/>
                    </a:lnSpc>
                    <a:spcBef>
                      <a:spcPct val="0"/>
                    </a:spcBef>
                  </a:pPr>
                  <a:r>
                    <a:rPr lang="zh-CN" altLang="en-US" sz="1350" b="1" dirty="0">
                      <a:solidFill>
                        <a:schemeClr val="tx1"/>
                      </a:solidFill>
                      <a:latin typeface="微软雅黑" panose="020B0503020204020204" pitchFamily="34" charset="-122"/>
                      <a:ea typeface="微软雅黑" panose="020B0503020204020204" pitchFamily="34" charset="-122"/>
                    </a:rPr>
                    <a:t>语言示意</a:t>
                  </a:r>
                  <a:endParaRPr lang="en-US" altLang="zh-CN" sz="1350" b="1" dirty="0">
                    <a:solidFill>
                      <a:schemeClr val="tx1"/>
                    </a:solidFill>
                    <a:latin typeface="微软雅黑" panose="020B0503020204020204" pitchFamily="34" charset="-122"/>
                    <a:ea typeface="微软雅黑" panose="020B0503020204020204" pitchFamily="34" charset="-122"/>
                  </a:endParaRPr>
                </a:p>
                <a:p>
                  <a:pPr algn="ctr" defTabSz="600075">
                    <a:lnSpc>
                      <a:spcPts val="1800"/>
                    </a:lnSpc>
                    <a:spcBef>
                      <a:spcPct val="0"/>
                    </a:spcBef>
                  </a:pPr>
                  <a:r>
                    <a:rPr lang="zh-CN" altLang="en-US" sz="1350" b="1" dirty="0">
                      <a:solidFill>
                        <a:schemeClr val="tx1"/>
                      </a:solidFill>
                      <a:latin typeface="微软雅黑" panose="020B0503020204020204" pitchFamily="34" charset="-122"/>
                      <a:ea typeface="微软雅黑" panose="020B0503020204020204" pitchFamily="34" charset="-122"/>
                    </a:rPr>
                    <a:t>不要接触患者</a:t>
                  </a:r>
                  <a:endParaRPr lang="zh-CN" altLang="en-US" sz="1350" b="1" dirty="0">
                    <a:solidFill>
                      <a:schemeClr val="tx1"/>
                    </a:solidFill>
                    <a:latin typeface="微软雅黑" panose="020B0503020204020204" pitchFamily="34" charset="-122"/>
                    <a:ea typeface="微软雅黑" panose="020B0503020204020204" pitchFamily="34" charset="-122"/>
                  </a:endParaRPr>
                </a:p>
              </p:txBody>
            </p:sp>
            <p:sp>
              <p:nvSpPr>
                <p:cNvPr id="36" name="任意多边形: 形状 9"/>
                <p:cNvSpPr/>
                <p:nvPr/>
              </p:nvSpPr>
              <p:spPr>
                <a:xfrm>
                  <a:off x="6968496" y="1573823"/>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accent1"/>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66750">
                    <a:lnSpc>
                      <a:spcPts val="1800"/>
                    </a:lnSpc>
                    <a:spcBef>
                      <a:spcPct val="0"/>
                    </a:spcBef>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8" name="任意多边形: 形状 11"/>
                <p:cNvSpPr/>
                <p:nvPr/>
              </p:nvSpPr>
              <p:spPr>
                <a:xfrm>
                  <a:off x="4880689" y="3231152"/>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96012" tIns="96012" rIns="96012" bIns="96012" numCol="1" spcCol="1270" anchor="ctr" anchorCtr="0">
                  <a:noAutofit/>
                </a:bodyPr>
                <a:lstStyle/>
                <a:p>
                  <a:pPr algn="ctr" defTabSz="600075">
                    <a:lnSpc>
                      <a:spcPts val="1800"/>
                    </a:lnSpc>
                    <a:spcBef>
                      <a:spcPct val="0"/>
                    </a:spcBef>
                  </a:pPr>
                  <a:r>
                    <a:rPr lang="zh-CN" altLang="en-US" sz="1350" b="1" dirty="0">
                      <a:solidFill>
                        <a:schemeClr val="tx1"/>
                      </a:solidFill>
                      <a:latin typeface="微软雅黑" panose="020B0503020204020204" pitchFamily="34" charset="-122"/>
                      <a:ea typeface="微软雅黑" panose="020B0503020204020204" pitchFamily="34" charset="-122"/>
                    </a:rPr>
                    <a:t>建议除颤</a:t>
                  </a:r>
                  <a:endParaRPr lang="zh-CN" altLang="en-US" sz="1350" b="1" dirty="0">
                    <a:solidFill>
                      <a:schemeClr val="tx1"/>
                    </a:solidFill>
                    <a:latin typeface="微软雅黑" panose="020B0503020204020204" pitchFamily="34" charset="-122"/>
                    <a:ea typeface="微软雅黑" panose="020B0503020204020204" pitchFamily="34" charset="-122"/>
                  </a:endParaRPr>
                </a:p>
              </p:txBody>
            </p:sp>
            <p:sp>
              <p:nvSpPr>
                <p:cNvPr id="40" name="任意多边形: 形状 15"/>
                <p:cNvSpPr/>
                <p:nvPr/>
              </p:nvSpPr>
              <p:spPr>
                <a:xfrm>
                  <a:off x="2734621" y="3231152"/>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74676" tIns="74676" rIns="74676" bIns="74676" numCol="1" spcCol="1270" anchor="ctr" anchorCtr="0">
                  <a:noAutofit/>
                </a:bodyPr>
                <a:lstStyle/>
                <a:p>
                  <a:pPr algn="ctr" defTabSz="600075">
                    <a:lnSpc>
                      <a:spcPts val="1800"/>
                    </a:lnSpc>
                    <a:spcBef>
                      <a:spcPct val="0"/>
                    </a:spcBef>
                  </a:pPr>
                  <a:r>
                    <a:rPr lang="zh-CN" altLang="en-US" sz="1200" b="1" dirty="0">
                      <a:solidFill>
                        <a:schemeClr val="tx1"/>
                      </a:solidFill>
                      <a:latin typeface="微软雅黑" panose="020B0503020204020204" pitchFamily="34" charset="-122"/>
                      <a:ea typeface="微软雅黑" panose="020B0503020204020204" pitchFamily="34" charset="-122"/>
                    </a:rPr>
                    <a:t>等待</a:t>
                  </a:r>
                  <a:r>
                    <a:rPr lang="en-US" altLang="zh-CN" sz="1200" b="1" dirty="0">
                      <a:solidFill>
                        <a:schemeClr val="tx1"/>
                      </a:solidFill>
                      <a:latin typeface="微软雅黑" panose="020B0503020204020204" pitchFamily="34" charset="-122"/>
                      <a:ea typeface="微软雅黑" panose="020B0503020204020204" pitchFamily="34" charset="-122"/>
                    </a:rPr>
                    <a:t>AED</a:t>
                  </a:r>
                  <a:r>
                    <a:rPr lang="zh-CN" altLang="en-US" sz="1200" b="1" dirty="0">
                      <a:solidFill>
                        <a:schemeClr val="tx1"/>
                      </a:solidFill>
                      <a:latin typeface="微软雅黑" panose="020B0503020204020204" pitchFamily="34" charset="-122"/>
                      <a:ea typeface="微软雅黑" panose="020B0503020204020204" pitchFamily="34" charset="-122"/>
                    </a:rPr>
                    <a:t>充电</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ctr" defTabSz="600075">
                    <a:lnSpc>
                      <a:spcPts val="1800"/>
                    </a:lnSpc>
                    <a:spcBef>
                      <a:spcPct val="0"/>
                    </a:spcBef>
                  </a:pPr>
                  <a:r>
                    <a:rPr lang="zh-CN" altLang="en-US" sz="1050" b="1" dirty="0">
                      <a:solidFill>
                        <a:schemeClr val="tx1"/>
                      </a:solidFill>
                      <a:latin typeface="微软雅黑" panose="020B0503020204020204" pitchFamily="34" charset="-122"/>
                      <a:ea typeface="微软雅黑" panose="020B0503020204020204" pitchFamily="34" charset="-122"/>
                    </a:rPr>
                    <a:t>确定无人接触患者</a:t>
                  </a:r>
                  <a:endParaRPr lang="zh-CN" altLang="en-US" sz="1050" b="1" dirty="0">
                    <a:solidFill>
                      <a:schemeClr val="tx1"/>
                    </a:solidFill>
                    <a:latin typeface="微软雅黑" panose="020B0503020204020204" pitchFamily="34" charset="-122"/>
                    <a:ea typeface="微软雅黑" panose="020B0503020204020204" pitchFamily="34" charset="-122"/>
                  </a:endParaRPr>
                </a:p>
              </p:txBody>
            </p:sp>
            <p:sp>
              <p:nvSpPr>
                <p:cNvPr id="42" name="任意多边形: 形状 17"/>
                <p:cNvSpPr/>
                <p:nvPr/>
              </p:nvSpPr>
              <p:spPr>
                <a:xfrm>
                  <a:off x="620038" y="3231152"/>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blipFill dpi="0" rotWithShape="1">
                  <a:blip/>
                  <a:srcRect/>
                  <a:stretch>
                    <a:fillRect/>
                  </a:stretch>
                </a:blipFill>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66750">
                    <a:lnSpc>
                      <a:spcPct val="90000"/>
                    </a:lnSpc>
                    <a:spcBef>
                      <a:spcPct val="0"/>
                    </a:spcBef>
                  </a:pPr>
                  <a:endParaRPr lang="en-US" altLang="zh-CN" sz="1350" b="1" dirty="0">
                    <a:solidFill>
                      <a:schemeClr val="tx1"/>
                    </a:solidFill>
                    <a:latin typeface="微软雅黑" panose="020B0503020204020204" pitchFamily="34" charset="-122"/>
                    <a:ea typeface="微软雅黑" panose="020B0503020204020204" pitchFamily="34" charset="-122"/>
                  </a:endParaRPr>
                </a:p>
              </p:txBody>
            </p:sp>
            <p:sp>
              <p:nvSpPr>
                <p:cNvPr id="43" name="任意多边形: 形状 18"/>
                <p:cNvSpPr/>
                <p:nvPr/>
              </p:nvSpPr>
              <p:spPr>
                <a:xfrm>
                  <a:off x="2335871" y="5459731"/>
                  <a:ext cx="403534" cy="91440"/>
                </a:xfrm>
                <a:custGeom>
                  <a:avLst/>
                  <a:gdLst>
                    <a:gd name="connsiteX0" fmla="*/ 0 w 403534"/>
                    <a:gd name="connsiteY0" fmla="*/ 45726 h 91440"/>
                    <a:gd name="connsiteX1" fmla="*/ 218867 w 403534"/>
                    <a:gd name="connsiteY1" fmla="*/ 45726 h 91440"/>
                    <a:gd name="connsiteX2" fmla="*/ 218867 w 403534"/>
                    <a:gd name="connsiteY2" fmla="*/ 45720 h 91440"/>
                    <a:gd name="connsiteX3" fmla="*/ 403534 w 403534"/>
                    <a:gd name="connsiteY3" fmla="*/ 45720 h 91440"/>
                  </a:gdLst>
                  <a:ahLst/>
                  <a:cxnLst>
                    <a:cxn ang="0">
                      <a:pos x="connsiteX0" y="connsiteY0"/>
                    </a:cxn>
                    <a:cxn ang="0">
                      <a:pos x="connsiteX1" y="connsiteY1"/>
                    </a:cxn>
                    <a:cxn ang="0">
                      <a:pos x="connsiteX2" y="connsiteY2"/>
                    </a:cxn>
                    <a:cxn ang="0">
                      <a:pos x="connsiteX3" y="connsiteY3"/>
                    </a:cxn>
                  </a:cxnLst>
                  <a:rect l="l" t="t" r="r" b="b"/>
                  <a:pathLst>
                    <a:path w="403534" h="91440">
                      <a:moveTo>
                        <a:pt x="0" y="45726"/>
                      </a:moveTo>
                      <a:lnTo>
                        <a:pt x="218867" y="45726"/>
                      </a:lnTo>
                      <a:lnTo>
                        <a:pt x="218867" y="45720"/>
                      </a:lnTo>
                      <a:lnTo>
                        <a:pt x="403534"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52711" tIns="32806" rIns="152711" bIns="32806" numCol="1" spcCol="1270" anchor="ctr" anchorCtr="0">
                  <a:noAutofit/>
                </a:bodyPr>
                <a:lstStyle/>
                <a:p>
                  <a:pPr algn="ctr" defTabSz="167005">
                    <a:lnSpc>
                      <a:spcPct val="90000"/>
                    </a:lnSpc>
                    <a:spcBef>
                      <a:spcPct val="0"/>
                    </a:spcBef>
                    <a:spcAft>
                      <a:spcPct val="35000"/>
                    </a:spcAft>
                  </a:pPr>
                  <a:endParaRPr lang="zh-CN" altLang="en-US" sz="375">
                    <a:latin typeface="微软雅黑" panose="020B0503020204020204" pitchFamily="34" charset="-122"/>
                    <a:ea typeface="微软雅黑" panose="020B0503020204020204" pitchFamily="34" charset="-122"/>
                  </a:endParaRPr>
                </a:p>
              </p:txBody>
            </p:sp>
            <p:sp>
              <p:nvSpPr>
                <p:cNvPr id="44" name="任意多边形: 形状 19"/>
                <p:cNvSpPr/>
                <p:nvPr/>
              </p:nvSpPr>
              <p:spPr>
                <a:xfrm>
                  <a:off x="623786" y="4989621"/>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blipFill dpi="0" rotWithShape="1">
                  <a:blip/>
                  <a:srcRect/>
                  <a:stretch>
                    <a:fillRect/>
                  </a:stretch>
                </a:blipFill>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66750">
                    <a:lnSpc>
                      <a:spcPct val="90000"/>
                    </a:lnSpc>
                    <a:spcBef>
                      <a:spcPct val="0"/>
                    </a:spcBef>
                  </a:pPr>
                  <a:endParaRPr lang="en-US" altLang="zh-CN" sz="1350" b="1" dirty="0">
                    <a:solidFill>
                      <a:schemeClr val="tx1"/>
                    </a:solidFill>
                    <a:latin typeface="微软雅黑" panose="020B0503020204020204" pitchFamily="34" charset="-122"/>
                    <a:ea typeface="微软雅黑" panose="020B0503020204020204" pitchFamily="34" charset="-122"/>
                  </a:endParaRPr>
                </a:p>
              </p:txBody>
            </p:sp>
            <p:sp>
              <p:nvSpPr>
                <p:cNvPr id="45" name="任意多边形: 形状 21"/>
                <p:cNvSpPr/>
                <p:nvPr/>
              </p:nvSpPr>
              <p:spPr>
                <a:xfrm>
                  <a:off x="2744597" y="4989621"/>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00075">
                    <a:lnSpc>
                      <a:spcPts val="1800"/>
                    </a:lnSpc>
                    <a:spcBef>
                      <a:spcPct val="0"/>
                    </a:spcBef>
                  </a:pPr>
                  <a:r>
                    <a:rPr lang="en-US" altLang="zh-CN" sz="1200" b="1" dirty="0">
                      <a:solidFill>
                        <a:schemeClr val="tx1"/>
                      </a:solidFill>
                      <a:latin typeface="微软雅黑" panose="020B0503020204020204" pitchFamily="34" charset="-122"/>
                      <a:ea typeface="微软雅黑" panose="020B0503020204020204" pitchFamily="34" charset="-122"/>
                    </a:rPr>
                    <a:t>2</a:t>
                  </a:r>
                  <a:r>
                    <a:rPr lang="zh-CN" altLang="en-US" sz="1200" b="1" dirty="0">
                      <a:solidFill>
                        <a:schemeClr val="tx1"/>
                      </a:solidFill>
                      <a:latin typeface="微软雅黑" panose="020B0503020204020204" pitchFamily="34" charset="-122"/>
                      <a:ea typeface="微软雅黑" panose="020B0503020204020204" pitchFamily="34" charset="-122"/>
                    </a:rPr>
                    <a:t>分钟后</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ctr" defTabSz="600075">
                    <a:lnSpc>
                      <a:spcPts val="1800"/>
                    </a:lnSpc>
                    <a:spcBef>
                      <a:spcPct val="0"/>
                    </a:spcBef>
                  </a:pPr>
                  <a:r>
                    <a:rPr lang="en-US" altLang="zh-CN" sz="1200" b="1" dirty="0">
                      <a:solidFill>
                        <a:schemeClr val="tx1"/>
                      </a:solidFill>
                      <a:latin typeface="微软雅黑" panose="020B0503020204020204" pitchFamily="34" charset="-122"/>
                      <a:ea typeface="微软雅黑" panose="020B0503020204020204" pitchFamily="34" charset="-122"/>
                    </a:rPr>
                    <a:t>AED</a:t>
                  </a:r>
                  <a:r>
                    <a:rPr lang="zh-CN" altLang="en-US" sz="1200" b="1" dirty="0">
                      <a:solidFill>
                        <a:schemeClr val="tx1"/>
                      </a:solidFill>
                      <a:latin typeface="微软雅黑" panose="020B0503020204020204" pitchFamily="34" charset="-122"/>
                      <a:ea typeface="微软雅黑" panose="020B0503020204020204" pitchFamily="34" charset="-122"/>
                    </a:rPr>
                    <a:t>再次自动分析心律</a:t>
                  </a:r>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46" name="任意多边形: 形状 23"/>
                <p:cNvSpPr/>
                <p:nvPr/>
              </p:nvSpPr>
              <p:spPr>
                <a:xfrm>
                  <a:off x="4880690" y="4989621"/>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74676" tIns="74676" rIns="74676" bIns="74676" numCol="1" spcCol="1270" anchor="ctr" anchorCtr="0">
                  <a:noAutofit/>
                </a:bodyPr>
                <a:lstStyle/>
                <a:p>
                  <a:pPr algn="ctr" defTabSz="600075">
                    <a:lnSpc>
                      <a:spcPts val="1800"/>
                    </a:lnSpc>
                    <a:spcBef>
                      <a:spcPct val="0"/>
                    </a:spcBef>
                  </a:pPr>
                  <a:r>
                    <a:rPr lang="zh-CN" altLang="en-US" sz="1200" b="1" dirty="0">
                      <a:solidFill>
                        <a:schemeClr val="tx1"/>
                      </a:solidFill>
                      <a:latin typeface="微软雅黑" panose="020B0503020204020204" pitchFamily="34" charset="-122"/>
                      <a:ea typeface="微软雅黑" panose="020B0503020204020204" pitchFamily="34" charset="-122"/>
                    </a:rPr>
                    <a:t>根据语音提示</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ctr" defTabSz="600075">
                    <a:lnSpc>
                      <a:spcPts val="1800"/>
                    </a:lnSpc>
                    <a:spcBef>
                      <a:spcPct val="0"/>
                    </a:spcBef>
                  </a:pPr>
                  <a:r>
                    <a:rPr lang="zh-CN" altLang="en-US" sz="1200" b="1" dirty="0">
                      <a:solidFill>
                        <a:schemeClr val="tx1"/>
                      </a:solidFill>
                      <a:latin typeface="微软雅黑" panose="020B0503020204020204" pitchFamily="34" charset="-122"/>
                      <a:ea typeface="微软雅黑" panose="020B0503020204020204" pitchFamily="34" charset="-122"/>
                    </a:rPr>
                    <a:t>继续操作</a:t>
                  </a:r>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47" name="任意多边形: 形状 24"/>
                <p:cNvSpPr/>
                <p:nvPr/>
              </p:nvSpPr>
              <p:spPr>
                <a:xfrm>
                  <a:off x="6966695" y="3249244"/>
                  <a:ext cx="1719433" cy="1031660"/>
                </a:xfrm>
                <a:custGeom>
                  <a:avLst/>
                  <a:gdLst>
                    <a:gd name="connsiteX0" fmla="*/ 0 w 1719433"/>
                    <a:gd name="connsiteY0" fmla="*/ 0 h 1031660"/>
                    <a:gd name="connsiteX1" fmla="*/ 1719433 w 1719433"/>
                    <a:gd name="connsiteY1" fmla="*/ 0 h 1031660"/>
                    <a:gd name="connsiteX2" fmla="*/ 1719433 w 1719433"/>
                    <a:gd name="connsiteY2" fmla="*/ 1031660 h 1031660"/>
                    <a:gd name="connsiteX3" fmla="*/ 0 w 1719433"/>
                    <a:gd name="connsiteY3" fmla="*/ 1031660 h 1031660"/>
                    <a:gd name="connsiteX4" fmla="*/ 0 w 1719433"/>
                    <a:gd name="connsiteY4" fmla="*/ 0 h 1031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433" h="1031660">
                      <a:moveTo>
                        <a:pt x="0" y="0"/>
                      </a:moveTo>
                      <a:lnTo>
                        <a:pt x="1719433" y="0"/>
                      </a:lnTo>
                      <a:lnTo>
                        <a:pt x="1719433" y="1031660"/>
                      </a:lnTo>
                      <a:lnTo>
                        <a:pt x="0" y="1031660"/>
                      </a:lnTo>
                      <a:lnTo>
                        <a:pt x="0" y="0"/>
                      </a:lnTo>
                      <a:close/>
                    </a:path>
                  </a:pathLst>
                </a:custGeom>
                <a:ln w="28575">
                  <a:solidFill>
                    <a:srgbClr val="C00000"/>
                  </a:solidFill>
                </a:ln>
              </p:spPr>
              <p:style>
                <a:lnRef idx="3">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600075">
                    <a:lnSpc>
                      <a:spcPts val="1800"/>
                    </a:lnSpc>
                    <a:spcBef>
                      <a:spcPct val="0"/>
                    </a:spcBef>
                    <a:spcAft>
                      <a:spcPct val="35000"/>
                    </a:spcAft>
                  </a:pPr>
                  <a:r>
                    <a:rPr lang="zh-CN" altLang="en-US" sz="1350" b="1" dirty="0">
                      <a:solidFill>
                        <a:schemeClr val="tx1"/>
                      </a:solidFill>
                      <a:latin typeface="微软雅黑" panose="020B0503020204020204" pitchFamily="34" charset="-122"/>
                      <a:ea typeface="微软雅黑" panose="020B0503020204020204" pitchFamily="34" charset="-122"/>
                    </a:rPr>
                    <a:t>无需除颤</a:t>
                  </a:r>
                  <a:endParaRPr lang="zh-CN" altLang="en-US" sz="1350" b="1" dirty="0">
                    <a:solidFill>
                      <a:schemeClr val="tx1"/>
                    </a:solidFill>
                    <a:latin typeface="微软雅黑" panose="020B0503020204020204" pitchFamily="34" charset="-122"/>
                    <a:ea typeface="微软雅黑" panose="020B0503020204020204" pitchFamily="34" charset="-122"/>
                  </a:endParaRPr>
                </a:p>
              </p:txBody>
            </p:sp>
          </p:grpSp>
          <p:sp>
            <p:nvSpPr>
              <p:cNvPr id="28" name="任意多边形: 形状 27"/>
              <p:cNvSpPr/>
              <p:nvPr/>
            </p:nvSpPr>
            <p:spPr>
              <a:xfrm rot="5400000">
                <a:off x="817955" y="4333495"/>
                <a:ext cx="714389" cy="609208"/>
              </a:xfrm>
              <a:custGeom>
                <a:avLst/>
                <a:gdLst>
                  <a:gd name="connsiteX0" fmla="*/ 0 w 364869"/>
                  <a:gd name="connsiteY0" fmla="*/ 45720 h 91440"/>
                  <a:gd name="connsiteX1" fmla="*/ 364869 w 364869"/>
                  <a:gd name="connsiteY1" fmla="*/ 45720 h 91440"/>
                </a:gdLst>
                <a:ahLst/>
                <a:cxnLst>
                  <a:cxn ang="0">
                    <a:pos x="connsiteX0" y="connsiteY0"/>
                  </a:cxn>
                  <a:cxn ang="0">
                    <a:pos x="connsiteX1" y="connsiteY1"/>
                  </a:cxn>
                </a:cxnLst>
                <a:rect l="l" t="t" r="r" b="b"/>
                <a:pathLst>
                  <a:path w="364869" h="91440">
                    <a:moveTo>
                      <a:pt x="0" y="45720"/>
                    </a:moveTo>
                    <a:lnTo>
                      <a:pt x="364869"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38936" tIns="32806" rIns="138936" bIns="32806"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grpSp>
        <p:sp>
          <p:nvSpPr>
            <p:cNvPr id="49" name="任意多边形: 形状 18"/>
            <p:cNvSpPr/>
            <p:nvPr/>
          </p:nvSpPr>
          <p:spPr>
            <a:xfrm>
              <a:off x="4296487" y="4023714"/>
              <a:ext cx="302650" cy="68580"/>
            </a:xfrm>
            <a:custGeom>
              <a:avLst/>
              <a:gdLst>
                <a:gd name="connsiteX0" fmla="*/ 0 w 403534"/>
                <a:gd name="connsiteY0" fmla="*/ 45726 h 91440"/>
                <a:gd name="connsiteX1" fmla="*/ 218867 w 403534"/>
                <a:gd name="connsiteY1" fmla="*/ 45726 h 91440"/>
                <a:gd name="connsiteX2" fmla="*/ 218867 w 403534"/>
                <a:gd name="connsiteY2" fmla="*/ 45720 h 91440"/>
                <a:gd name="connsiteX3" fmla="*/ 403534 w 403534"/>
                <a:gd name="connsiteY3" fmla="*/ 45720 h 91440"/>
              </a:gdLst>
              <a:ahLst/>
              <a:cxnLst>
                <a:cxn ang="0">
                  <a:pos x="connsiteX0" y="connsiteY0"/>
                </a:cxn>
                <a:cxn ang="0">
                  <a:pos x="connsiteX1" y="connsiteY1"/>
                </a:cxn>
                <a:cxn ang="0">
                  <a:pos x="connsiteX2" y="connsiteY2"/>
                </a:cxn>
                <a:cxn ang="0">
                  <a:pos x="connsiteX3" y="connsiteY3"/>
                </a:cxn>
              </a:cxnLst>
              <a:rect l="l" t="t" r="r" b="b"/>
              <a:pathLst>
                <a:path w="403534" h="91440">
                  <a:moveTo>
                    <a:pt x="0" y="45726"/>
                  </a:moveTo>
                  <a:lnTo>
                    <a:pt x="218867" y="45726"/>
                  </a:lnTo>
                  <a:lnTo>
                    <a:pt x="218867" y="45720"/>
                  </a:lnTo>
                  <a:lnTo>
                    <a:pt x="403534" y="45720"/>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52711" tIns="32806" rIns="152711" bIns="32806" numCol="1" spcCol="1270" anchor="ctr" anchorCtr="0">
              <a:noAutofit/>
            </a:bodyPr>
            <a:lstStyle/>
            <a:p>
              <a:pPr algn="ctr" defTabSz="167005">
                <a:lnSpc>
                  <a:spcPct val="90000"/>
                </a:lnSpc>
                <a:spcBef>
                  <a:spcPct val="0"/>
                </a:spcBef>
                <a:spcAft>
                  <a:spcPct val="35000"/>
                </a:spcAft>
              </a:pPr>
              <a:endParaRPr lang="zh-CN" altLang="en-US" sz="375"/>
            </a:p>
          </p:txBody>
        </p:sp>
        <p:cxnSp>
          <p:nvCxnSpPr>
            <p:cNvPr id="51" name="直接箭头连接符 50"/>
            <p:cNvCxnSpPr/>
            <p:nvPr/>
          </p:nvCxnSpPr>
          <p:spPr>
            <a:xfrm flipH="1">
              <a:off x="2701366" y="2738233"/>
              <a:ext cx="295701" cy="0"/>
            </a:xfrm>
            <a:prstGeom prst="straightConnector1">
              <a:avLst/>
            </a:pr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cxnSp>
        <p:cxnSp>
          <p:nvCxnSpPr>
            <p:cNvPr id="14" name="直接箭头连接符 13"/>
            <p:cNvCxnSpPr/>
            <p:nvPr/>
          </p:nvCxnSpPr>
          <p:spPr>
            <a:xfrm>
              <a:off x="7020720" y="1882109"/>
              <a:ext cx="0" cy="469252"/>
            </a:xfrm>
            <a:prstGeom prst="straightConnector1">
              <a:avLst/>
            </a:prstGeom>
            <a:ln w="28575">
              <a:solidFill>
                <a:srgbClr val="0087CD"/>
              </a:solidFill>
              <a:tailEnd type="arrow"/>
            </a:ln>
          </p:spPr>
          <p:style>
            <a:lnRef idx="3">
              <a:schemeClr val="accent1"/>
            </a:lnRef>
            <a:fillRef idx="0">
              <a:schemeClr val="accent1"/>
            </a:fillRef>
            <a:effectRef idx="2">
              <a:schemeClr val="accent1"/>
            </a:effectRef>
            <a:fontRef idx="minor">
              <a:schemeClr val="tx1"/>
            </a:fontRef>
          </p:style>
        </p:cxnSp>
        <p:sp>
          <p:nvSpPr>
            <p:cNvPr id="54" name="任意多边形: 形状 25"/>
            <p:cNvSpPr/>
            <p:nvPr/>
          </p:nvSpPr>
          <p:spPr>
            <a:xfrm>
              <a:off x="5220074" y="1869271"/>
              <a:ext cx="1366802" cy="495659"/>
            </a:xfrm>
            <a:custGeom>
              <a:avLst/>
              <a:gdLst>
                <a:gd name="connsiteX0" fmla="*/ 4230941 w 4230941"/>
                <a:gd name="connsiteY0" fmla="*/ 0 h 360866"/>
                <a:gd name="connsiteX1" fmla="*/ 4230941 w 4230941"/>
                <a:gd name="connsiteY1" fmla="*/ 197533 h 360866"/>
                <a:gd name="connsiteX2" fmla="*/ 0 w 4230941"/>
                <a:gd name="connsiteY2" fmla="*/ 197533 h 360866"/>
                <a:gd name="connsiteX3" fmla="*/ 0 w 4230941"/>
                <a:gd name="connsiteY3" fmla="*/ 360866 h 360866"/>
              </a:gdLst>
              <a:ahLst/>
              <a:cxnLst>
                <a:cxn ang="0">
                  <a:pos x="connsiteX0" y="connsiteY0"/>
                </a:cxn>
                <a:cxn ang="0">
                  <a:pos x="connsiteX1" y="connsiteY1"/>
                </a:cxn>
                <a:cxn ang="0">
                  <a:pos x="connsiteX2" y="connsiteY2"/>
                </a:cxn>
                <a:cxn ang="0">
                  <a:pos x="connsiteX3" y="connsiteY3"/>
                </a:cxn>
              </a:cxnLst>
              <a:rect l="l" t="t" r="r" b="b"/>
              <a:pathLst>
                <a:path w="4230941" h="360866">
                  <a:moveTo>
                    <a:pt x="4230941" y="0"/>
                  </a:moveTo>
                  <a:lnTo>
                    <a:pt x="4230941" y="197533"/>
                  </a:lnTo>
                  <a:lnTo>
                    <a:pt x="0" y="197533"/>
                  </a:lnTo>
                  <a:lnTo>
                    <a:pt x="0" y="360866"/>
                  </a:lnTo>
                </a:path>
              </a:pathLst>
            </a:cu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516459" tIns="133841" rIns="1516460" bIns="133841"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cxnSp>
          <p:nvCxnSpPr>
            <p:cNvPr id="55" name="直接箭头连接符 54"/>
            <p:cNvCxnSpPr/>
            <p:nvPr/>
          </p:nvCxnSpPr>
          <p:spPr>
            <a:xfrm flipH="1">
              <a:off x="4279160" y="2738233"/>
              <a:ext cx="295701" cy="0"/>
            </a:xfrm>
            <a:prstGeom prst="straightConnector1">
              <a:avLst/>
            </a:prstGeom>
            <a:ln w="28575">
              <a:solidFill>
                <a:srgbClr val="C00000"/>
              </a:solidFill>
              <a:tailEnd type="arrow"/>
            </a:ln>
          </p:spPr>
          <p:style>
            <a:lnRef idx="3">
              <a:schemeClr val="accent1"/>
            </a:lnRef>
            <a:fillRef idx="0">
              <a:schemeClr val="accent1"/>
            </a:fillRef>
            <a:effectRef idx="2">
              <a:schemeClr val="accent1"/>
            </a:effectRef>
            <a:fontRef idx="minor">
              <a:schemeClr val="tx1"/>
            </a:fontRef>
          </p:style>
        </p:cxnSp>
        <p:sp>
          <p:nvSpPr>
            <p:cNvPr id="56" name="任意多边形: 形状 25"/>
            <p:cNvSpPr/>
            <p:nvPr/>
          </p:nvSpPr>
          <p:spPr>
            <a:xfrm>
              <a:off x="2233505" y="3152244"/>
              <a:ext cx="4577735" cy="522222"/>
            </a:xfrm>
            <a:custGeom>
              <a:avLst/>
              <a:gdLst>
                <a:gd name="connsiteX0" fmla="*/ 4230941 w 4230941"/>
                <a:gd name="connsiteY0" fmla="*/ 0 h 360866"/>
                <a:gd name="connsiteX1" fmla="*/ 4230941 w 4230941"/>
                <a:gd name="connsiteY1" fmla="*/ 197533 h 360866"/>
                <a:gd name="connsiteX2" fmla="*/ 0 w 4230941"/>
                <a:gd name="connsiteY2" fmla="*/ 197533 h 360866"/>
                <a:gd name="connsiteX3" fmla="*/ 0 w 4230941"/>
                <a:gd name="connsiteY3" fmla="*/ 360866 h 360866"/>
              </a:gdLst>
              <a:ahLst/>
              <a:cxnLst>
                <a:cxn ang="0">
                  <a:pos x="connsiteX0" y="connsiteY0"/>
                </a:cxn>
                <a:cxn ang="0">
                  <a:pos x="connsiteX1" y="connsiteY1"/>
                </a:cxn>
                <a:cxn ang="0">
                  <a:pos x="connsiteX2" y="connsiteY2"/>
                </a:cxn>
                <a:cxn ang="0">
                  <a:pos x="connsiteX3" y="connsiteY3"/>
                </a:cxn>
              </a:cxnLst>
              <a:rect l="l" t="t" r="r" b="b"/>
              <a:pathLst>
                <a:path w="4230941" h="360866">
                  <a:moveTo>
                    <a:pt x="4230941" y="0"/>
                  </a:moveTo>
                  <a:lnTo>
                    <a:pt x="4230941" y="197533"/>
                  </a:lnTo>
                  <a:lnTo>
                    <a:pt x="0" y="197533"/>
                  </a:lnTo>
                  <a:lnTo>
                    <a:pt x="0" y="360866"/>
                  </a:lnTo>
                </a:path>
              </a:pathLst>
            </a:custGeom>
            <a:ln w="28575">
              <a:solidFill>
                <a:srgbClr val="0087CD"/>
              </a:solidFill>
              <a:tailEnd type="arrow"/>
            </a:ln>
          </p:spPr>
          <p:style>
            <a:lnRef idx="3">
              <a:schemeClr val="accent1"/>
            </a:lnRef>
            <a:fillRef idx="0">
              <a:schemeClr val="accent1"/>
            </a:fillRef>
            <a:effectRef idx="2">
              <a:schemeClr val="accent1"/>
            </a:effectRef>
            <a:fontRef idx="minor">
              <a:schemeClr val="tx1"/>
            </a:fontRef>
          </p:style>
          <p:txBody>
            <a:bodyPr spcFirstLastPara="0" vert="horz" wrap="square" lIns="1516459" tIns="133841" rIns="1516460" bIns="133841" numCol="1" spcCol="1270" anchor="ctr" anchorCtr="0">
              <a:noAutofit/>
            </a:bodyPr>
            <a:lstStyle/>
            <a:p>
              <a:pPr algn="ctr" defTabSz="167005">
                <a:lnSpc>
                  <a:spcPct val="90000"/>
                </a:lnSpc>
                <a:spcBef>
                  <a:spcPct val="0"/>
                </a:spcBef>
              </a:pPr>
              <a:endParaRPr lang="zh-CN" altLang="en-US" sz="375" b="1">
                <a:latin typeface="微软雅黑" panose="020B0503020204020204" pitchFamily="34" charset="-122"/>
                <a:ea typeface="微软雅黑" panose="020B0503020204020204" pitchFamily="34" charset="-122"/>
              </a:endParaRPr>
            </a:p>
          </p:txBody>
        </p:sp>
      </p:grpSp>
      <p:sp>
        <p:nvSpPr>
          <p:cNvPr id="37" name="文本框 36"/>
          <p:cNvSpPr txBox="1"/>
          <p:nvPr/>
        </p:nvSpPr>
        <p:spPr>
          <a:xfrm>
            <a:off x="1338212" y="1127119"/>
            <a:ext cx="702444" cy="347345"/>
          </a:xfrm>
          <a:prstGeom prst="rect">
            <a:avLst/>
          </a:prstGeom>
          <a:noFill/>
        </p:spPr>
        <p:txBody>
          <a:bodyPr wrap="square">
            <a:spAutoFit/>
          </a:bodyPr>
          <a:lstStyle/>
          <a:p>
            <a:pPr algn="ctr" defTabSz="600075">
              <a:lnSpc>
                <a:spcPts val="1000"/>
              </a:lnSpc>
              <a:spcBef>
                <a:spcPct val="0"/>
              </a:spcBef>
            </a:pPr>
            <a:r>
              <a:rPr lang="zh-CN" altLang="en-US" sz="800" b="1" dirty="0">
                <a:latin typeface="微软雅黑" panose="020B0503020204020204" pitchFamily="34" charset="-122"/>
                <a:ea typeface="微软雅黑" panose="020B0503020204020204" pitchFamily="34" charset="-122"/>
              </a:rPr>
              <a:t>打开开关</a:t>
            </a:r>
            <a:endParaRPr lang="en-US" altLang="zh-CN" sz="800" b="1" dirty="0">
              <a:latin typeface="微软雅黑" panose="020B0503020204020204" pitchFamily="34" charset="-122"/>
              <a:ea typeface="微软雅黑" panose="020B0503020204020204" pitchFamily="34" charset="-122"/>
            </a:endParaRPr>
          </a:p>
          <a:p>
            <a:pPr algn="ctr" defTabSz="600075">
              <a:lnSpc>
                <a:spcPts val="1000"/>
              </a:lnSpc>
              <a:spcBef>
                <a:spcPct val="0"/>
              </a:spcBef>
            </a:pPr>
            <a:r>
              <a:rPr lang="zh-CN" altLang="en-US" sz="800" b="1" dirty="0">
                <a:latin typeface="微软雅黑" panose="020B0503020204020204" pitchFamily="34" charset="-122"/>
                <a:ea typeface="微软雅黑" panose="020B0503020204020204" pitchFamily="34" charset="-122"/>
              </a:rPr>
              <a:t>按语音操作</a:t>
            </a:r>
            <a:endParaRPr lang="zh-CN" altLang="en-US" sz="800" b="1"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2968336" y="1124581"/>
            <a:ext cx="523544" cy="347345"/>
          </a:xfrm>
          <a:prstGeom prst="rect">
            <a:avLst/>
          </a:prstGeom>
          <a:noFill/>
        </p:spPr>
        <p:txBody>
          <a:bodyPr wrap="square">
            <a:spAutoFit/>
          </a:bodyPr>
          <a:lstStyle/>
          <a:p>
            <a:pPr algn="ctr" defTabSz="600075">
              <a:lnSpc>
                <a:spcPts val="1000"/>
              </a:lnSpc>
              <a:spcBef>
                <a:spcPct val="0"/>
              </a:spcBef>
            </a:pPr>
            <a:r>
              <a:rPr lang="zh-CN" altLang="en-US" sz="800" b="1" dirty="0">
                <a:latin typeface="微软雅黑" panose="020B0503020204020204" pitchFamily="34" charset="-122"/>
                <a:ea typeface="微软雅黑" panose="020B0503020204020204" pitchFamily="34" charset="-122"/>
              </a:rPr>
              <a:t>按图示</a:t>
            </a:r>
            <a:endParaRPr lang="en-US" altLang="zh-CN" sz="800" b="1" dirty="0">
              <a:latin typeface="微软雅黑" panose="020B0503020204020204" pitchFamily="34" charset="-122"/>
              <a:ea typeface="微软雅黑" panose="020B0503020204020204" pitchFamily="34" charset="-122"/>
            </a:endParaRPr>
          </a:p>
          <a:p>
            <a:pPr algn="ctr" defTabSz="600075">
              <a:lnSpc>
                <a:spcPts val="1000"/>
              </a:lnSpc>
              <a:spcBef>
                <a:spcPct val="0"/>
              </a:spcBef>
            </a:pPr>
            <a:r>
              <a:rPr lang="zh-CN" altLang="en-US" sz="800" b="1" dirty="0">
                <a:latin typeface="微软雅黑" panose="020B0503020204020204" pitchFamily="34" charset="-122"/>
                <a:ea typeface="微软雅黑" panose="020B0503020204020204" pitchFamily="34" charset="-122"/>
              </a:rPr>
              <a:t>贴电极</a:t>
            </a:r>
            <a:endParaRPr lang="zh-CN" altLang="en-US" sz="800" b="1"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6096329" y="1124581"/>
            <a:ext cx="707919" cy="347345"/>
          </a:xfrm>
          <a:prstGeom prst="rect">
            <a:avLst/>
          </a:prstGeom>
          <a:noFill/>
        </p:spPr>
        <p:txBody>
          <a:bodyPr wrap="square">
            <a:spAutoFit/>
          </a:bodyPr>
          <a:lstStyle/>
          <a:p>
            <a:pPr algn="ctr" defTabSz="666750">
              <a:lnSpc>
                <a:spcPts val="1000"/>
              </a:lnSpc>
              <a:spcBef>
                <a:spcPct val="0"/>
              </a:spcBef>
            </a:pPr>
            <a:r>
              <a:rPr lang="zh-CN" altLang="en-US" sz="800" b="1" dirty="0">
                <a:latin typeface="微软雅黑" panose="020B0503020204020204" pitchFamily="34" charset="-122"/>
                <a:ea typeface="微软雅黑" panose="020B0503020204020204" pitchFamily="34" charset="-122"/>
              </a:rPr>
              <a:t>分析心律</a:t>
            </a:r>
            <a:endParaRPr lang="en-US" altLang="zh-CN" sz="800" b="1" dirty="0">
              <a:latin typeface="微软雅黑" panose="020B0503020204020204" pitchFamily="34" charset="-122"/>
              <a:ea typeface="微软雅黑" panose="020B0503020204020204" pitchFamily="34" charset="-122"/>
            </a:endParaRPr>
          </a:p>
          <a:p>
            <a:pPr algn="ctr" defTabSz="666750">
              <a:lnSpc>
                <a:spcPts val="1000"/>
              </a:lnSpc>
              <a:spcBef>
                <a:spcPct val="0"/>
              </a:spcBef>
            </a:pPr>
            <a:r>
              <a:rPr lang="zh-CN" altLang="en-US" sz="800" b="1" dirty="0">
                <a:latin typeface="微软雅黑" panose="020B0503020204020204" pitchFamily="34" charset="-122"/>
                <a:ea typeface="微软雅黑" panose="020B0503020204020204" pitchFamily="34" charset="-122"/>
              </a:rPr>
              <a:t>是否需除颤</a:t>
            </a:r>
            <a:endParaRPr lang="zh-CN" altLang="en-US" sz="800" b="1" dirty="0">
              <a:latin typeface="微软雅黑" panose="020B0503020204020204" pitchFamily="34" charset="-122"/>
              <a:ea typeface="微软雅黑" panose="020B0503020204020204" pitchFamily="34" charset="-122"/>
            </a:endParaRPr>
          </a:p>
        </p:txBody>
      </p:sp>
      <p:sp>
        <p:nvSpPr>
          <p:cNvPr id="57" name="文本框 56"/>
          <p:cNvSpPr txBox="1"/>
          <p:nvPr/>
        </p:nvSpPr>
        <p:spPr>
          <a:xfrm>
            <a:off x="1354059" y="2339900"/>
            <a:ext cx="598457" cy="347345"/>
          </a:xfrm>
          <a:prstGeom prst="rect">
            <a:avLst/>
          </a:prstGeom>
          <a:noFill/>
        </p:spPr>
        <p:txBody>
          <a:bodyPr wrap="square">
            <a:spAutoFit/>
          </a:bodyPr>
          <a:lstStyle/>
          <a:p>
            <a:pPr algn="ctr" defTabSz="666750">
              <a:lnSpc>
                <a:spcPts val="1000"/>
              </a:lnSpc>
              <a:spcBef>
                <a:spcPct val="0"/>
              </a:spcBef>
            </a:pPr>
            <a:r>
              <a:rPr lang="zh-CN" altLang="en-US" sz="800" b="1" dirty="0">
                <a:latin typeface="微软雅黑" panose="020B0503020204020204" pitchFamily="34" charset="-122"/>
                <a:ea typeface="微软雅黑" panose="020B0503020204020204" pitchFamily="34" charset="-122"/>
              </a:rPr>
              <a:t>按键</a:t>
            </a:r>
            <a:endParaRPr lang="en-US" altLang="zh-CN" sz="800" b="1" dirty="0">
              <a:latin typeface="微软雅黑" panose="020B0503020204020204" pitchFamily="34" charset="-122"/>
              <a:ea typeface="微软雅黑" panose="020B0503020204020204" pitchFamily="34" charset="-122"/>
            </a:endParaRPr>
          </a:p>
          <a:p>
            <a:pPr algn="ctr" defTabSz="666750">
              <a:lnSpc>
                <a:spcPts val="1000"/>
              </a:lnSpc>
              <a:spcBef>
                <a:spcPct val="0"/>
              </a:spcBef>
            </a:pPr>
            <a:r>
              <a:rPr lang="zh-CN" altLang="en-US" sz="800" b="1" dirty="0">
                <a:latin typeface="微软雅黑" panose="020B0503020204020204" pitchFamily="34" charset="-122"/>
                <a:ea typeface="微软雅黑" panose="020B0503020204020204" pitchFamily="34" charset="-122"/>
              </a:rPr>
              <a:t>电击除颤</a:t>
            </a:r>
            <a:endParaRPr lang="en-US" altLang="zh-CN" sz="800" b="1" dirty="0">
              <a:latin typeface="微软雅黑" panose="020B0503020204020204" pitchFamily="34" charset="-122"/>
              <a:ea typeface="微软雅黑" panose="020B0503020204020204" pitchFamily="34" charset="-122"/>
            </a:endParaRPr>
          </a:p>
        </p:txBody>
      </p:sp>
      <p:sp>
        <p:nvSpPr>
          <p:cNvPr id="58" name="文本框 57"/>
          <p:cNvSpPr txBox="1"/>
          <p:nvPr/>
        </p:nvSpPr>
        <p:spPr>
          <a:xfrm>
            <a:off x="1340456" y="3699104"/>
            <a:ext cx="639256" cy="201295"/>
          </a:xfrm>
          <a:prstGeom prst="rect">
            <a:avLst/>
          </a:prstGeom>
          <a:noFill/>
        </p:spPr>
        <p:txBody>
          <a:bodyPr wrap="square">
            <a:spAutoFit/>
          </a:bodyPr>
          <a:lstStyle/>
          <a:p>
            <a:pPr algn="ctr" defTabSz="666750">
              <a:lnSpc>
                <a:spcPct val="90000"/>
              </a:lnSpc>
              <a:spcBef>
                <a:spcPct val="0"/>
              </a:spcBef>
            </a:pPr>
            <a:r>
              <a:rPr lang="zh-CN" altLang="en-US" sz="800" b="1" dirty="0">
                <a:latin typeface="微软雅黑" panose="020B0503020204020204" pitchFamily="34" charset="-122"/>
                <a:ea typeface="微软雅黑" panose="020B0503020204020204" pitchFamily="34" charset="-122"/>
              </a:rPr>
              <a:t>继续</a:t>
            </a:r>
            <a:r>
              <a:rPr lang="en-US" altLang="zh-CN" sz="800" b="1" dirty="0">
                <a:latin typeface="微软雅黑" panose="020B0503020204020204" pitchFamily="34" charset="-122"/>
                <a:ea typeface="微软雅黑" panose="020B0503020204020204" pitchFamily="34" charset="-122"/>
              </a:rPr>
              <a:t>CPR</a:t>
            </a:r>
            <a:endParaRPr lang="en-US" altLang="zh-CN" sz="800" b="1" dirty="0">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transition advClick="0" advTm="3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en-US" altLang="zh-CN" dirty="0">
                <a:sym typeface="+mn-lt"/>
              </a:rPr>
              <a:t>AED</a:t>
            </a:r>
            <a:r>
              <a:rPr lang="zh-CN" altLang="en-US" dirty="0">
                <a:sym typeface="+mn-lt"/>
              </a:rPr>
              <a:t>使用注意事项</a:t>
            </a:r>
            <a:endParaRPr lang="zh-CN" dirty="0">
              <a:sym typeface="+mn-lt"/>
            </a:endParaRPr>
          </a:p>
        </p:txBody>
      </p:sp>
      <p:pic>
        <p:nvPicPr>
          <p:cNvPr id="48" name="图片 4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2" name="图片 1"/>
          <p:cNvPicPr>
            <a:picLocks noChangeAspect="1"/>
          </p:cNvPicPr>
          <p:nvPr/>
        </p:nvPicPr>
        <p:blipFill>
          <a:blip r:embed="rId2"/>
          <a:stretch>
            <a:fillRect/>
          </a:stretch>
        </p:blipFill>
        <p:spPr>
          <a:xfrm>
            <a:off x="-36195" y="915670"/>
            <a:ext cx="9135745" cy="4044950"/>
          </a:xfrm>
          <a:prstGeom prst="rect">
            <a:avLst/>
          </a:prstGeom>
        </p:spPr>
      </p:pic>
    </p:spTree>
    <p:custDataLst>
      <p:tags r:id="rId3"/>
    </p:custDataLst>
  </p:cSld>
  <p:clrMapOvr>
    <a:masterClrMapping/>
  </p:clrMapOvr>
  <p:transition advClick="0" advTm="3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2" name="燕尾形 5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标题 3"/>
          <p:cNvSpPr txBox="1"/>
          <p:nvPr/>
        </p:nvSpPr>
        <p:spPr>
          <a:xfrm>
            <a:off x="1007623" y="195486"/>
            <a:ext cx="4111669" cy="39878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en-US" altLang="zh-CN" dirty="0">
                <a:sym typeface="+mn-lt"/>
              </a:rPr>
              <a:t>CPR+AED</a:t>
            </a:r>
            <a:r>
              <a:rPr lang="zh-CN" altLang="en-US" dirty="0">
                <a:sym typeface="+mn-lt"/>
              </a:rPr>
              <a:t>流程图</a:t>
            </a:r>
            <a:endParaRPr lang="zh-CN" dirty="0">
              <a:sym typeface="+mn-lt"/>
            </a:endParaRPr>
          </a:p>
        </p:txBody>
      </p:sp>
      <p:sp>
        <p:nvSpPr>
          <p:cNvPr id="48" name="矩形: 圆角 5"/>
          <p:cNvSpPr/>
          <p:nvPr/>
        </p:nvSpPr>
        <p:spPr>
          <a:xfrm>
            <a:off x="4134362" y="839036"/>
            <a:ext cx="1296000" cy="288000"/>
          </a:xfrm>
          <a:prstGeom prst="roundRect">
            <a:avLst/>
          </a:prstGeom>
          <a:solidFill>
            <a:srgbClr val="AADF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tx1"/>
                </a:solidFill>
                <a:latin typeface="微软雅黑" panose="020B0503020204020204" pitchFamily="34" charset="-122"/>
                <a:ea typeface="微软雅黑" panose="020B0503020204020204" pitchFamily="34" charset="-122"/>
              </a:rPr>
              <a:t>环境安全 做好防护</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49" name="矩形: 圆角 11"/>
          <p:cNvSpPr/>
          <p:nvPr/>
        </p:nvSpPr>
        <p:spPr>
          <a:xfrm>
            <a:off x="4134362" y="1421611"/>
            <a:ext cx="1296000" cy="288000"/>
          </a:xfrm>
          <a:prstGeom prst="roundRect">
            <a:avLst/>
          </a:prstGeom>
          <a:solidFill>
            <a:srgbClr val="0000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tx1"/>
                </a:solidFill>
                <a:latin typeface="微软雅黑" panose="020B0503020204020204" pitchFamily="34" charset="-122"/>
                <a:ea typeface="微软雅黑" panose="020B0503020204020204" pitchFamily="34" charset="-122"/>
              </a:rPr>
              <a:t>判断意识</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0" name="矩形: 圆角 13"/>
          <p:cNvSpPr/>
          <p:nvPr/>
        </p:nvSpPr>
        <p:spPr>
          <a:xfrm>
            <a:off x="4134362" y="2010761"/>
            <a:ext cx="1296000" cy="288000"/>
          </a:xfrm>
          <a:prstGeom prst="roundRect">
            <a:avLst/>
          </a:prstGeom>
          <a:solidFill>
            <a:srgbClr val="0000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tx1"/>
                </a:solidFill>
                <a:latin typeface="微软雅黑" panose="020B0503020204020204" pitchFamily="34" charset="-122"/>
                <a:ea typeface="微软雅黑" panose="020B0503020204020204" pitchFamily="34" charset="-122"/>
              </a:rPr>
              <a:t>检查呼吸</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1" name="矩形: 圆角 15"/>
          <p:cNvSpPr/>
          <p:nvPr/>
        </p:nvSpPr>
        <p:spPr>
          <a:xfrm>
            <a:off x="3585292" y="2580623"/>
            <a:ext cx="2394135" cy="434975"/>
          </a:xfrm>
          <a:prstGeom prst="roundRect">
            <a:avLst/>
          </a:prstGeom>
          <a:solidFill>
            <a:srgbClr val="FFC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92075">
              <a:buFont typeface="Arial" panose="020B0604020202020204" pitchFamily="34" charset="0"/>
              <a:buChar char="•"/>
            </a:pPr>
            <a:r>
              <a:rPr lang="zh-CN" altLang="en-US" sz="1000" b="1" dirty="0">
                <a:solidFill>
                  <a:schemeClr val="tx1"/>
                </a:solidFill>
                <a:latin typeface="微软雅黑" panose="020B0503020204020204" pitchFamily="34" charset="-122"/>
                <a:ea typeface="微软雅黑" panose="020B0503020204020204" pitchFamily="34" charset="-122"/>
              </a:rPr>
              <a:t>立即呼救，并取来附近</a:t>
            </a:r>
            <a:r>
              <a:rPr lang="en-US" altLang="zh-CN" sz="1000" b="1" dirty="0">
                <a:solidFill>
                  <a:schemeClr val="tx1"/>
                </a:solidFill>
                <a:latin typeface="微软雅黑" panose="020B0503020204020204" pitchFamily="34" charset="-122"/>
                <a:ea typeface="微软雅黑" panose="020B0503020204020204" pitchFamily="34" charset="-122"/>
              </a:rPr>
              <a:t>AED</a:t>
            </a:r>
            <a:endParaRPr lang="en-US" altLang="zh-CN" sz="1000" b="1" dirty="0">
              <a:solidFill>
                <a:schemeClr val="tx1"/>
              </a:solidFill>
              <a:latin typeface="微软雅黑" panose="020B0503020204020204" pitchFamily="34" charset="-122"/>
              <a:ea typeface="微软雅黑" panose="020B0503020204020204" pitchFamily="34" charset="-122"/>
            </a:endParaRPr>
          </a:p>
          <a:p>
            <a:pPr indent="-92075">
              <a:buFont typeface="Arial" panose="020B0604020202020204" pitchFamily="34" charset="0"/>
              <a:buChar char="•"/>
            </a:pPr>
            <a:r>
              <a:rPr lang="zh-CN" altLang="en-US" sz="1000" b="1" dirty="0">
                <a:solidFill>
                  <a:schemeClr val="tx1"/>
                </a:solidFill>
                <a:latin typeface="微软雅黑" panose="020B0503020204020204" pitchFamily="34" charset="-122"/>
                <a:ea typeface="微软雅黑" panose="020B0503020204020204" pitchFamily="34" charset="-122"/>
              </a:rPr>
              <a:t>循环做</a:t>
            </a:r>
            <a:r>
              <a:rPr lang="en-US" altLang="zh-CN" sz="1000" b="1" dirty="0">
                <a:solidFill>
                  <a:schemeClr val="tx1"/>
                </a:solidFill>
                <a:latin typeface="微软雅黑" panose="020B0503020204020204" pitchFamily="34" charset="-122"/>
                <a:ea typeface="微软雅黑" panose="020B0503020204020204" pitchFamily="34" charset="-122"/>
              </a:rPr>
              <a:t>30</a:t>
            </a:r>
            <a:r>
              <a:rPr lang="zh-CN" altLang="en-US" sz="1000" b="1" dirty="0">
                <a:solidFill>
                  <a:schemeClr val="tx1"/>
                </a:solidFill>
                <a:latin typeface="微软雅黑" panose="020B0503020204020204" pitchFamily="34" charset="-122"/>
                <a:ea typeface="微软雅黑" panose="020B0503020204020204" pitchFamily="34" charset="-122"/>
              </a:rPr>
              <a:t>次胸外按压和</a:t>
            </a:r>
            <a:r>
              <a:rPr lang="en-US" altLang="zh-CN" sz="1000" b="1" dirty="0">
                <a:solidFill>
                  <a:schemeClr val="tx1"/>
                </a:solidFill>
                <a:latin typeface="微软雅黑" panose="020B0503020204020204" pitchFamily="34" charset="-122"/>
                <a:ea typeface="微软雅黑" panose="020B0503020204020204" pitchFamily="34" charset="-122"/>
              </a:rPr>
              <a:t>2</a:t>
            </a:r>
            <a:r>
              <a:rPr lang="zh-CN" altLang="en-US" sz="1000" b="1" dirty="0">
                <a:solidFill>
                  <a:schemeClr val="tx1"/>
                </a:solidFill>
                <a:latin typeface="微软雅黑" panose="020B0503020204020204" pitchFamily="34" charset="-122"/>
                <a:ea typeface="微软雅黑" panose="020B0503020204020204" pitchFamily="34" charset="-122"/>
              </a:rPr>
              <a:t>次人工呼吸</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4" name="矩形: 圆角 17"/>
          <p:cNvSpPr/>
          <p:nvPr/>
        </p:nvSpPr>
        <p:spPr>
          <a:xfrm>
            <a:off x="3899329" y="3333256"/>
            <a:ext cx="1766066" cy="294575"/>
          </a:xfrm>
          <a:prstGeom prst="roundRect">
            <a:avLst/>
          </a:prstGeom>
          <a:solidFill>
            <a:srgbClr val="AADF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chemeClr val="tx1"/>
                </a:solidFill>
                <a:latin typeface="微软雅黑" panose="020B0503020204020204" pitchFamily="34" charset="-122"/>
                <a:ea typeface="微软雅黑" panose="020B0503020204020204" pitchFamily="34" charset="-122"/>
              </a:rPr>
              <a:t>AED</a:t>
            </a:r>
            <a:r>
              <a:rPr lang="zh-CN" altLang="en-US" sz="1000" b="1" dirty="0">
                <a:solidFill>
                  <a:schemeClr val="tx1"/>
                </a:solidFill>
                <a:latin typeface="微软雅黑" panose="020B0503020204020204" pitchFamily="34" charset="-122"/>
                <a:ea typeface="微软雅黑" panose="020B0503020204020204" pitchFamily="34" charset="-122"/>
              </a:rPr>
              <a:t>分析心律是否需要除颤</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5" name="矩形: 圆角 19"/>
          <p:cNvSpPr/>
          <p:nvPr/>
        </p:nvSpPr>
        <p:spPr>
          <a:xfrm>
            <a:off x="2426901" y="4354407"/>
            <a:ext cx="1766066" cy="541880"/>
          </a:xfrm>
          <a:prstGeom prst="roundRect">
            <a:avLst/>
          </a:prstGeom>
          <a:solidFill>
            <a:srgbClr val="FFC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b="1" dirty="0">
                <a:solidFill>
                  <a:schemeClr val="tx1"/>
                </a:solidFill>
                <a:latin typeface="微软雅黑" panose="020B0503020204020204" pitchFamily="34" charset="-122"/>
                <a:ea typeface="微软雅黑" panose="020B0503020204020204" pitchFamily="34" charset="-122"/>
              </a:rPr>
              <a:t>进行</a:t>
            </a:r>
            <a:r>
              <a:rPr lang="en-US" altLang="zh-CN" sz="1000" b="1" dirty="0">
                <a:solidFill>
                  <a:schemeClr val="tx1"/>
                </a:solidFill>
                <a:latin typeface="微软雅黑" panose="020B0503020204020204" pitchFamily="34" charset="-122"/>
                <a:ea typeface="微软雅黑" panose="020B0503020204020204" pitchFamily="34" charset="-122"/>
              </a:rPr>
              <a:t>1</a:t>
            </a:r>
            <a:r>
              <a:rPr lang="zh-CN" altLang="en-US" sz="1000" b="1" dirty="0">
                <a:solidFill>
                  <a:schemeClr val="tx1"/>
                </a:solidFill>
                <a:latin typeface="微软雅黑" panose="020B0503020204020204" pitchFamily="34" charset="-122"/>
                <a:ea typeface="微软雅黑" panose="020B0503020204020204" pitchFamily="34" charset="-122"/>
              </a:rPr>
              <a:t>次电击除颤，继续实施</a:t>
            </a:r>
            <a:r>
              <a:rPr lang="en-US" altLang="zh-CN" sz="1000" b="1" dirty="0">
                <a:solidFill>
                  <a:schemeClr val="tx1"/>
                </a:solidFill>
                <a:latin typeface="微软雅黑" panose="020B0503020204020204" pitchFamily="34" charset="-122"/>
                <a:ea typeface="微软雅黑" panose="020B0503020204020204" pitchFamily="34" charset="-122"/>
              </a:rPr>
              <a:t>2</a:t>
            </a:r>
            <a:r>
              <a:rPr lang="zh-CN" altLang="en-US" sz="1000" b="1" dirty="0">
                <a:solidFill>
                  <a:schemeClr val="tx1"/>
                </a:solidFill>
                <a:latin typeface="微软雅黑" panose="020B0503020204020204" pitchFamily="34" charset="-122"/>
                <a:ea typeface="微软雅黑" panose="020B0503020204020204" pitchFamily="34" charset="-122"/>
              </a:rPr>
              <a:t>分钟</a:t>
            </a:r>
            <a:r>
              <a:rPr lang="en-US" altLang="zh-CN" sz="1000" b="1" dirty="0">
                <a:solidFill>
                  <a:schemeClr val="tx1"/>
                </a:solidFill>
                <a:latin typeface="微软雅黑" panose="020B0503020204020204" pitchFamily="34" charset="-122"/>
                <a:ea typeface="微软雅黑" panose="020B0503020204020204" pitchFamily="34" charset="-122"/>
              </a:rPr>
              <a:t>CPR</a:t>
            </a:r>
            <a:r>
              <a:rPr lang="zh-CN" altLang="en-US" sz="1000" b="1" dirty="0">
                <a:solidFill>
                  <a:schemeClr val="tx1"/>
                </a:solidFill>
                <a:latin typeface="微软雅黑" panose="020B0503020204020204" pitchFamily="34" charset="-122"/>
                <a:ea typeface="微软雅黑" panose="020B0503020204020204" pitchFamily="34" charset="-122"/>
              </a:rPr>
              <a:t>，直至</a:t>
            </a:r>
            <a:r>
              <a:rPr lang="en-US" altLang="zh-CN" sz="1000" b="1" dirty="0">
                <a:solidFill>
                  <a:schemeClr val="tx1"/>
                </a:solidFill>
                <a:latin typeface="微软雅黑" panose="020B0503020204020204" pitchFamily="34" charset="-122"/>
                <a:ea typeface="微软雅黑" panose="020B0503020204020204" pitchFamily="34" charset="-122"/>
              </a:rPr>
              <a:t>AED</a:t>
            </a:r>
            <a:r>
              <a:rPr lang="zh-CN" altLang="en-US" sz="1000" b="1" dirty="0">
                <a:solidFill>
                  <a:schemeClr val="tx1"/>
                </a:solidFill>
                <a:latin typeface="微软雅黑" panose="020B0503020204020204" pitchFamily="34" charset="-122"/>
                <a:ea typeface="微软雅黑" panose="020B0503020204020204" pitchFamily="34" charset="-122"/>
              </a:rPr>
              <a:t>提示需要分析心律</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6" name="矩形: 圆角 20"/>
          <p:cNvSpPr/>
          <p:nvPr/>
        </p:nvSpPr>
        <p:spPr>
          <a:xfrm>
            <a:off x="5344967" y="4354407"/>
            <a:ext cx="1766066" cy="541880"/>
          </a:xfrm>
          <a:prstGeom prst="roundRect">
            <a:avLst/>
          </a:prstGeom>
          <a:solidFill>
            <a:srgbClr val="FFC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b="1" dirty="0">
                <a:solidFill>
                  <a:schemeClr val="tx1"/>
                </a:solidFill>
                <a:latin typeface="微软雅黑" panose="020B0503020204020204" pitchFamily="34" charset="-122"/>
                <a:ea typeface="微软雅黑" panose="020B0503020204020204" pitchFamily="34" charset="-122"/>
              </a:rPr>
              <a:t>继续实施</a:t>
            </a:r>
            <a:r>
              <a:rPr lang="en-US" altLang="zh-CN" sz="1000" b="1" dirty="0">
                <a:solidFill>
                  <a:schemeClr val="tx1"/>
                </a:solidFill>
                <a:latin typeface="微软雅黑" panose="020B0503020204020204" pitchFamily="34" charset="-122"/>
                <a:ea typeface="微软雅黑" panose="020B0503020204020204" pitchFamily="34" charset="-122"/>
              </a:rPr>
              <a:t>2</a:t>
            </a:r>
            <a:r>
              <a:rPr lang="zh-CN" altLang="en-US" sz="1000" b="1" dirty="0">
                <a:solidFill>
                  <a:schemeClr val="tx1"/>
                </a:solidFill>
                <a:latin typeface="微软雅黑" panose="020B0503020204020204" pitchFamily="34" charset="-122"/>
                <a:ea typeface="微软雅黑" panose="020B0503020204020204" pitchFamily="34" charset="-122"/>
              </a:rPr>
              <a:t>分钟</a:t>
            </a:r>
            <a:r>
              <a:rPr lang="en-US" altLang="zh-CN" sz="1000" b="1" dirty="0">
                <a:solidFill>
                  <a:schemeClr val="tx1"/>
                </a:solidFill>
                <a:latin typeface="微软雅黑" panose="020B0503020204020204" pitchFamily="34" charset="-122"/>
                <a:ea typeface="微软雅黑" panose="020B0503020204020204" pitchFamily="34" charset="-122"/>
              </a:rPr>
              <a:t>CPR</a:t>
            </a:r>
            <a:r>
              <a:rPr lang="zh-CN" altLang="en-US" sz="1000" b="1" dirty="0">
                <a:solidFill>
                  <a:schemeClr val="tx1"/>
                </a:solidFill>
                <a:latin typeface="微软雅黑" panose="020B0503020204020204" pitchFamily="34" charset="-122"/>
                <a:ea typeface="微软雅黑" panose="020B0503020204020204" pitchFamily="34" charset="-122"/>
              </a:rPr>
              <a:t>，直至</a:t>
            </a:r>
            <a:r>
              <a:rPr lang="en-US" altLang="zh-CN" sz="1000" b="1" dirty="0">
                <a:solidFill>
                  <a:schemeClr val="tx1"/>
                </a:solidFill>
                <a:latin typeface="微软雅黑" panose="020B0503020204020204" pitchFamily="34" charset="-122"/>
                <a:ea typeface="微软雅黑" panose="020B0503020204020204" pitchFamily="34" charset="-122"/>
              </a:rPr>
              <a:t>AED</a:t>
            </a:r>
            <a:r>
              <a:rPr lang="zh-CN" altLang="en-US" sz="1000" b="1" dirty="0">
                <a:solidFill>
                  <a:schemeClr val="tx1"/>
                </a:solidFill>
                <a:latin typeface="微软雅黑" panose="020B0503020204020204" pitchFamily="34" charset="-122"/>
                <a:ea typeface="微软雅黑" panose="020B0503020204020204" pitchFamily="34" charset="-122"/>
              </a:rPr>
              <a:t>提示需要分析心律</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7" name="矩形: 圆角 21"/>
          <p:cNvSpPr/>
          <p:nvPr/>
        </p:nvSpPr>
        <p:spPr>
          <a:xfrm>
            <a:off x="2052000" y="1421611"/>
            <a:ext cx="1296000" cy="288000"/>
          </a:xfrm>
          <a:prstGeom prst="roundRect">
            <a:avLst/>
          </a:prstGeom>
          <a:solidFill>
            <a:srgbClr val="AADF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tx1"/>
                </a:solidFill>
                <a:latin typeface="微软雅黑" panose="020B0503020204020204" pitchFamily="34" charset="-122"/>
                <a:ea typeface="微软雅黑" panose="020B0503020204020204" pitchFamily="34" charset="-122"/>
              </a:rPr>
              <a:t>检查伤情</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8" name="矩形: 圆角 22"/>
          <p:cNvSpPr/>
          <p:nvPr/>
        </p:nvSpPr>
        <p:spPr>
          <a:xfrm>
            <a:off x="2052000" y="1944271"/>
            <a:ext cx="1296000" cy="407830"/>
          </a:xfrm>
          <a:prstGeom prst="roundRect">
            <a:avLst/>
          </a:prstGeom>
          <a:solidFill>
            <a:srgbClr val="AADF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tx1"/>
                </a:solidFill>
                <a:latin typeface="微软雅黑" panose="020B0503020204020204" pitchFamily="34" charset="-122"/>
                <a:ea typeface="微软雅黑" panose="020B0503020204020204" pitchFamily="34" charset="-122"/>
              </a:rPr>
              <a:t>立即呼救，等待专业急救人员达到</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cxnSp>
        <p:nvCxnSpPr>
          <p:cNvPr id="59" name="直接箭头连接符 58"/>
          <p:cNvCxnSpPr>
            <a:stCxn id="48" idx="2"/>
            <a:endCxn id="49" idx="0"/>
          </p:cNvCxnSpPr>
          <p:nvPr/>
        </p:nvCxnSpPr>
        <p:spPr>
          <a:xfrm>
            <a:off x="4782362" y="1127036"/>
            <a:ext cx="0" cy="2945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0" name="直接箭头连接符 59"/>
          <p:cNvCxnSpPr/>
          <p:nvPr/>
        </p:nvCxnSpPr>
        <p:spPr>
          <a:xfrm>
            <a:off x="4786045" y="1716186"/>
            <a:ext cx="0" cy="2945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1" name="直接箭头连接符 60"/>
          <p:cNvCxnSpPr/>
          <p:nvPr/>
        </p:nvCxnSpPr>
        <p:spPr>
          <a:xfrm>
            <a:off x="4786184" y="2298761"/>
            <a:ext cx="0" cy="2945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2" name="直接箭头连接符 61"/>
          <p:cNvCxnSpPr/>
          <p:nvPr/>
        </p:nvCxnSpPr>
        <p:spPr>
          <a:xfrm>
            <a:off x="4782362" y="3030556"/>
            <a:ext cx="0" cy="294575"/>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3" name="直接箭头连接符 62"/>
          <p:cNvCxnSpPr>
            <a:stCxn id="54" idx="2"/>
            <a:endCxn id="55" idx="0"/>
          </p:cNvCxnSpPr>
          <p:nvPr/>
        </p:nvCxnSpPr>
        <p:spPr>
          <a:xfrm flipH="1">
            <a:off x="3309934" y="3627831"/>
            <a:ext cx="1472428" cy="726576"/>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4" name="直接箭头连接符 63"/>
          <p:cNvCxnSpPr>
            <a:stCxn id="54" idx="2"/>
            <a:endCxn id="56" idx="0"/>
          </p:cNvCxnSpPr>
          <p:nvPr/>
        </p:nvCxnSpPr>
        <p:spPr>
          <a:xfrm>
            <a:off x="4782362" y="3627831"/>
            <a:ext cx="1445638" cy="726576"/>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5" name="连接符: 肘形 35"/>
          <p:cNvCxnSpPr>
            <a:stCxn id="55" idx="1"/>
            <a:endCxn id="54" idx="1"/>
          </p:cNvCxnSpPr>
          <p:nvPr/>
        </p:nvCxnSpPr>
        <p:spPr>
          <a:xfrm rot="10800000" flipH="1">
            <a:off x="2426901" y="3480545"/>
            <a:ext cx="1472428" cy="1144803"/>
          </a:xfrm>
          <a:prstGeom prst="bentConnector3">
            <a:avLst>
              <a:gd name="adj1" fmla="val -15525"/>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6" name="连接符: 肘形 37"/>
          <p:cNvCxnSpPr>
            <a:stCxn id="56" idx="3"/>
            <a:endCxn id="54" idx="3"/>
          </p:cNvCxnSpPr>
          <p:nvPr/>
        </p:nvCxnSpPr>
        <p:spPr>
          <a:xfrm flipH="1" flipV="1">
            <a:off x="5665395" y="3480544"/>
            <a:ext cx="1445638" cy="1144803"/>
          </a:xfrm>
          <a:prstGeom prst="bentConnector3">
            <a:avLst>
              <a:gd name="adj1" fmla="val -15813"/>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7" name="直接箭头连接符 66"/>
          <p:cNvCxnSpPr>
            <a:stCxn id="49" idx="1"/>
            <a:endCxn id="57" idx="3"/>
          </p:cNvCxnSpPr>
          <p:nvPr/>
        </p:nvCxnSpPr>
        <p:spPr>
          <a:xfrm flipH="1">
            <a:off x="3348000" y="1565611"/>
            <a:ext cx="786362"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8" name="直接箭头连接符 67"/>
          <p:cNvCxnSpPr/>
          <p:nvPr/>
        </p:nvCxnSpPr>
        <p:spPr>
          <a:xfrm flipH="1">
            <a:off x="3348000" y="2148186"/>
            <a:ext cx="786362"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69" name="文本框 50"/>
          <p:cNvSpPr txBox="1"/>
          <p:nvPr/>
        </p:nvSpPr>
        <p:spPr>
          <a:xfrm>
            <a:off x="4782361" y="1740877"/>
            <a:ext cx="525780" cy="229870"/>
          </a:xfrm>
          <a:prstGeom prst="rect">
            <a:avLst/>
          </a:prstGeom>
          <a:noFill/>
        </p:spPr>
        <p:txBody>
          <a:bodyPr wrap="none" rtlCol="0">
            <a:spAutoFit/>
          </a:bodyPr>
          <a:lstStyle/>
          <a:p>
            <a:r>
              <a:rPr lang="zh-CN" altLang="en-US" sz="900" b="1" dirty="0">
                <a:solidFill>
                  <a:srgbClr val="FF0000"/>
                </a:solidFill>
                <a:latin typeface="微软雅黑" panose="020B0503020204020204" pitchFamily="34" charset="-122"/>
                <a:ea typeface="微软雅黑" panose="020B0503020204020204" pitchFamily="34" charset="-122"/>
              </a:rPr>
              <a:t>无意识</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0" name="文本框 51"/>
          <p:cNvSpPr txBox="1"/>
          <p:nvPr/>
        </p:nvSpPr>
        <p:spPr>
          <a:xfrm>
            <a:off x="4782361" y="2330631"/>
            <a:ext cx="1440180" cy="229870"/>
          </a:xfrm>
          <a:prstGeom prst="rect">
            <a:avLst/>
          </a:prstGeom>
          <a:noFill/>
        </p:spPr>
        <p:txBody>
          <a:bodyPr wrap="none" rtlCol="0">
            <a:spAutoFit/>
          </a:bodyPr>
          <a:lstStyle/>
          <a:p>
            <a:r>
              <a:rPr lang="zh-CN" altLang="en-US" sz="900" b="1" dirty="0">
                <a:solidFill>
                  <a:srgbClr val="FF0000"/>
                </a:solidFill>
                <a:latin typeface="微软雅黑" panose="020B0503020204020204" pitchFamily="34" charset="-122"/>
                <a:ea typeface="微软雅黑" panose="020B0503020204020204" pitchFamily="34" charset="-122"/>
              </a:rPr>
              <a:t>无呼吸（或叹息样呼吸）</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1" name="文本框 52"/>
          <p:cNvSpPr txBox="1"/>
          <p:nvPr/>
        </p:nvSpPr>
        <p:spPr>
          <a:xfrm>
            <a:off x="4782360" y="3049147"/>
            <a:ext cx="652780" cy="229870"/>
          </a:xfrm>
          <a:prstGeom prst="rect">
            <a:avLst/>
          </a:prstGeom>
          <a:noFill/>
        </p:spPr>
        <p:txBody>
          <a:bodyPr wrap="none" rtlCol="0">
            <a:spAutoFit/>
          </a:bodyPr>
          <a:lstStyle/>
          <a:p>
            <a:r>
              <a:rPr lang="en-US" altLang="zh-CN" sz="900" b="1" dirty="0">
                <a:solidFill>
                  <a:srgbClr val="FF0000"/>
                </a:solidFill>
                <a:latin typeface="微软雅黑" panose="020B0503020204020204" pitchFamily="34" charset="-122"/>
                <a:ea typeface="微软雅黑" panose="020B0503020204020204" pitchFamily="34" charset="-122"/>
              </a:rPr>
              <a:t>AED</a:t>
            </a:r>
            <a:r>
              <a:rPr lang="zh-CN" altLang="en-US" sz="900" b="1" dirty="0">
                <a:solidFill>
                  <a:srgbClr val="FF0000"/>
                </a:solidFill>
                <a:latin typeface="微软雅黑" panose="020B0503020204020204" pitchFamily="34" charset="-122"/>
                <a:ea typeface="微软雅黑" panose="020B0503020204020204" pitchFamily="34" charset="-122"/>
              </a:rPr>
              <a:t>到达</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2" name="文本框 53"/>
          <p:cNvSpPr txBox="1"/>
          <p:nvPr/>
        </p:nvSpPr>
        <p:spPr>
          <a:xfrm>
            <a:off x="5533639" y="3825918"/>
            <a:ext cx="297180" cy="229870"/>
          </a:xfrm>
          <a:prstGeom prst="rect">
            <a:avLst/>
          </a:prstGeom>
          <a:noFill/>
        </p:spPr>
        <p:txBody>
          <a:bodyPr wrap="none" rtlCol="0">
            <a:spAutoFit/>
          </a:bodyPr>
          <a:lstStyle/>
          <a:p>
            <a:r>
              <a:rPr lang="zh-CN" altLang="en-US" sz="900" b="1" dirty="0">
                <a:solidFill>
                  <a:srgbClr val="FF0000"/>
                </a:solidFill>
                <a:latin typeface="微软雅黑" panose="020B0503020204020204" pitchFamily="34" charset="-122"/>
                <a:ea typeface="微软雅黑" panose="020B0503020204020204" pitchFamily="34" charset="-122"/>
              </a:rPr>
              <a:t>否</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3" name="文本框 54"/>
          <p:cNvSpPr txBox="1"/>
          <p:nvPr/>
        </p:nvSpPr>
        <p:spPr>
          <a:xfrm>
            <a:off x="3730508" y="3825918"/>
            <a:ext cx="297180" cy="229870"/>
          </a:xfrm>
          <a:prstGeom prst="rect">
            <a:avLst/>
          </a:prstGeom>
          <a:noFill/>
        </p:spPr>
        <p:txBody>
          <a:bodyPr wrap="none" rtlCol="0">
            <a:spAutoFit/>
          </a:bodyPr>
          <a:lstStyle/>
          <a:p>
            <a:r>
              <a:rPr lang="zh-CN" altLang="en-US" sz="900" b="1" dirty="0">
                <a:solidFill>
                  <a:srgbClr val="FF0000"/>
                </a:solidFill>
                <a:latin typeface="微软雅黑" panose="020B0503020204020204" pitchFamily="34" charset="-122"/>
                <a:ea typeface="微软雅黑" panose="020B0503020204020204" pitchFamily="34" charset="-122"/>
              </a:rPr>
              <a:t>是</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4" name="文本框 55"/>
          <p:cNvSpPr txBox="1"/>
          <p:nvPr/>
        </p:nvSpPr>
        <p:spPr>
          <a:xfrm>
            <a:off x="3475723" y="1330742"/>
            <a:ext cx="525780" cy="229870"/>
          </a:xfrm>
          <a:prstGeom prst="rect">
            <a:avLst/>
          </a:prstGeom>
          <a:noFill/>
        </p:spPr>
        <p:txBody>
          <a:bodyPr wrap="none" rtlCol="0">
            <a:spAutoFit/>
          </a:bodyPr>
          <a:lstStyle/>
          <a:p>
            <a:r>
              <a:rPr lang="zh-CN" altLang="en-US" sz="900" b="1" dirty="0">
                <a:solidFill>
                  <a:srgbClr val="FF0000"/>
                </a:solidFill>
                <a:latin typeface="微软雅黑" panose="020B0503020204020204" pitchFamily="34" charset="-122"/>
                <a:ea typeface="微软雅黑" panose="020B0503020204020204" pitchFamily="34" charset="-122"/>
              </a:rPr>
              <a:t>有意识</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sp>
        <p:nvSpPr>
          <p:cNvPr id="75" name="文本框 50"/>
          <p:cNvSpPr txBox="1"/>
          <p:nvPr/>
        </p:nvSpPr>
        <p:spPr>
          <a:xfrm>
            <a:off x="3418015" y="1903896"/>
            <a:ext cx="640080" cy="2298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a:solidFill>
                  <a:srgbClr val="FF0000"/>
                </a:solidFill>
                <a:latin typeface="微软雅黑" panose="020B0503020204020204" pitchFamily="34" charset="-122"/>
                <a:ea typeface="微软雅黑" panose="020B0503020204020204" pitchFamily="34" charset="-122"/>
              </a:rPr>
              <a:t>呼吸正常</a:t>
            </a:r>
            <a:endParaRPr lang="zh-CN" altLang="en-US" sz="900" b="1" dirty="0">
              <a:solidFill>
                <a:srgbClr val="FF0000"/>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3" name="文本框 2"/>
          <p:cNvSpPr txBox="1"/>
          <p:nvPr/>
        </p:nvSpPr>
        <p:spPr>
          <a:xfrm>
            <a:off x="-612140" y="835025"/>
            <a:ext cx="2973705" cy="654050"/>
          </a:xfrm>
          <a:prstGeom prst="rect">
            <a:avLst/>
          </a:prstGeom>
          <a:noFill/>
        </p:spPr>
        <p:txBody>
          <a:bodyPr wrap="square" rtlCol="0">
            <a:noAutofit/>
          </a:bodyPr>
          <a:p>
            <a:r>
              <a:rPr lang="en-US" altLang="zh-CN" sz="2800">
                <a:solidFill>
                  <a:schemeClr val="accent1"/>
                </a:solidFill>
                <a:effectLst>
                  <a:outerShdw blurRad="38100" dist="25400" dir="5400000" algn="ctr" rotWithShape="0">
                    <a:srgbClr val="6E747A">
                      <a:alpha val="43000"/>
                    </a:srgbClr>
                  </a:outerShdw>
                </a:effectLst>
              </a:rPr>
              <a:t>           </a:t>
            </a:r>
            <a:r>
              <a:rPr lang="zh-CN" altLang="en-US" sz="2800">
                <a:solidFill>
                  <a:schemeClr val="accent1"/>
                </a:solidFill>
                <a:effectLst>
                  <a:outerShdw blurRad="38100" dist="25400" dir="5400000" algn="ctr" rotWithShape="0">
                    <a:srgbClr val="6E747A">
                      <a:alpha val="43000"/>
                    </a:srgbClr>
                  </a:outerShdw>
                </a:effectLst>
              </a:rPr>
              <a:t>小结：</a:t>
            </a:r>
            <a:endParaRPr lang="zh-CN" altLang="en-US" sz="2800">
              <a:solidFill>
                <a:schemeClr val="accent1"/>
              </a:solidFill>
              <a:effectLst>
                <a:outerShdw blurRad="38100" dist="25400" dir="5400000" algn="ctr" rotWithShape="0">
                  <a:srgbClr val="6E747A">
                    <a:alpha val="43000"/>
                  </a:srgbClr>
                </a:outerShdw>
              </a:effectLst>
            </a:endParaRPr>
          </a:p>
        </p:txBody>
      </p:sp>
    </p:spTree>
    <p:custDataLst>
      <p:tags r:id="rId2"/>
    </p:custDataLst>
  </p:cSld>
  <p:clrMapOvr>
    <a:masterClrMapping/>
  </p:clrMapOvr>
  <p:transition advClick="0" advTm="3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1" name="内容占位符 4"/>
          <p:cNvSpPr/>
          <p:nvPr/>
        </p:nvSpPr>
        <p:spPr bwMode="auto">
          <a:xfrm>
            <a:off x="0" y="1563370"/>
            <a:ext cx="9144000" cy="1499870"/>
          </a:xfrm>
          <a:prstGeom prst="rect">
            <a:avLst/>
          </a:prstGeom>
          <a:noFill/>
          <a:ln w="57150">
            <a:noFill/>
            <a:miter lim="800000"/>
          </a:ln>
        </p:spPr>
        <p:txBody>
          <a:bodyPr/>
          <a:lstStyle/>
          <a:p>
            <a:pPr marL="135890" algn="ctr">
              <a:lnSpc>
                <a:spcPct val="150000"/>
              </a:lnSpc>
              <a:spcBef>
                <a:spcPts val="450"/>
              </a:spcBef>
              <a:defRPr/>
            </a:pPr>
            <a:r>
              <a:rPr lang="zh-CN" altLang="en-US" sz="3200" b="1" dirty="0">
                <a:solidFill>
                  <a:srgbClr val="A40000"/>
                </a:solidFill>
                <a:latin typeface="微软雅黑" panose="020B0503020204020204" pitchFamily="34" charset="-122"/>
                <a:ea typeface="微软雅黑" panose="020B0503020204020204" pitchFamily="34" charset="-122"/>
                <a:cs typeface="+mn-ea"/>
                <a:sym typeface="+mn-lt"/>
              </a:rPr>
              <a:t>第二章</a:t>
            </a:r>
            <a:endParaRPr lang="zh-CN" altLang="en-US" sz="3200" b="1" dirty="0">
              <a:solidFill>
                <a:srgbClr val="A40000"/>
              </a:solidFill>
              <a:latin typeface="微软雅黑" panose="020B0503020204020204" pitchFamily="34" charset="-122"/>
              <a:ea typeface="微软雅黑" panose="020B0503020204020204" pitchFamily="34" charset="-122"/>
              <a:cs typeface="+mn-ea"/>
              <a:sym typeface="+mn-lt"/>
            </a:endParaRPr>
          </a:p>
          <a:p>
            <a:pPr marL="135890" algn="ctr">
              <a:lnSpc>
                <a:spcPct val="150000"/>
              </a:lnSpc>
              <a:spcBef>
                <a:spcPts val="450"/>
              </a:spcBef>
              <a:defRPr/>
            </a:pPr>
            <a:r>
              <a:rPr lang="zh-CN" altLang="en-US" sz="3200" b="1" dirty="0">
                <a:solidFill>
                  <a:srgbClr val="A40000"/>
                </a:solidFill>
                <a:latin typeface="微软雅黑" panose="020B0503020204020204" pitchFamily="34" charset="-122"/>
                <a:ea typeface="微软雅黑" panose="020B0503020204020204" pitchFamily="34" charset="-122"/>
                <a:cs typeface="+mn-ea"/>
                <a:sym typeface="+mn-lt"/>
              </a:rPr>
              <a:t>气道异物梗阻的现场处理</a:t>
            </a:r>
            <a:endParaRPr lang="zh-CN" altLang="en-US" sz="3200" b="1" dirty="0">
              <a:solidFill>
                <a:srgbClr val="A4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endParaRPr lang="zh-CN" altLang="zh-CN" dirty="0">
              <a:sym typeface="+mn-lt"/>
            </a:endParaRPr>
          </a:p>
        </p:txBody>
      </p:sp>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燕尾形 1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 name="矩形 4"/>
          <p:cNvSpPr/>
          <p:nvPr/>
        </p:nvSpPr>
        <p:spPr>
          <a:xfrm>
            <a:off x="0" y="1491630"/>
            <a:ext cx="9144000" cy="1727968"/>
          </a:xfrm>
          <a:prstGeom prst="rect">
            <a:avLst/>
          </a:prstGeom>
          <a:solidFill>
            <a:schemeClr val="accent3"/>
          </a:solidFill>
        </p:spPr>
        <p:txBody>
          <a:bodyPr wrap="square" anchor="ctr" anchorCtr="0">
            <a:noAutofit/>
          </a:bodyPr>
          <a:p>
            <a:pPr algn="ctr" defTabSz="963295">
              <a:spcBef>
                <a:spcPts val="4200"/>
              </a:spcBef>
            </a:pPr>
            <a:r>
              <a:rPr lang="zh-CN" sz="4400" b="1" dirty="0">
                <a:solidFill>
                  <a:schemeClr val="bg1"/>
                </a:solidFill>
                <a:latin typeface="微软雅黑" panose="020B0503020204020204" pitchFamily="34" charset="-122"/>
                <a:ea typeface="微软雅黑" panose="020B0503020204020204" pitchFamily="34" charset="-122"/>
                <a:cs typeface="+mn-ea"/>
                <a:sym typeface="+mn-lt"/>
              </a:rPr>
              <a:t>气道异物梗阻的现场处置</a:t>
            </a:r>
            <a:endParaRPr lang="zh-CN" sz="4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 name="文本框 2"/>
          <p:cNvSpPr txBox="1"/>
          <p:nvPr/>
        </p:nvSpPr>
        <p:spPr>
          <a:xfrm>
            <a:off x="3819525" y="855980"/>
            <a:ext cx="3080385" cy="848995"/>
          </a:xfrm>
          <a:prstGeom prst="rect">
            <a:avLst/>
          </a:prstGeom>
          <a:noFill/>
        </p:spPr>
        <p:txBody>
          <a:bodyPr wrap="square" rtlCol="0">
            <a:noAutofit/>
          </a:bodyPr>
          <a:p>
            <a:r>
              <a:rPr lang="zh-CN" altLang="en-US" sz="3600" b="1"/>
              <a:t>第二章</a:t>
            </a:r>
            <a:endParaRPr lang="zh-CN" altLang="en-US" sz="3600" b="1"/>
          </a:p>
        </p:txBody>
      </p:sp>
    </p:spTree>
    <p:custDataLst>
      <p:tags r:id="rId2"/>
    </p:custData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表现</a:t>
            </a:r>
            <a:endParaRPr lang="zh-CN" altLang="zh-CN" dirty="0">
              <a:sym typeface="+mn-lt"/>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34" name="文本占位符 63490"/>
          <p:cNvSpPr txBox="1"/>
          <p:nvPr/>
        </p:nvSpPr>
        <p:spPr>
          <a:xfrm>
            <a:off x="899592" y="1635646"/>
            <a:ext cx="4034359" cy="3096344"/>
          </a:xfrm>
          <a:prstGeom prst="rect">
            <a:avLst/>
          </a:prstGeom>
        </p:spPr>
        <p:txBody>
          <a:bodyPr>
            <a:noAutofit/>
          </a:bodyPr>
          <a:lst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0">
              <a:lnSpc>
                <a:spcPct val="150000"/>
              </a:lnSpc>
              <a:spcBef>
                <a:spcPts val="0"/>
              </a:spcBef>
              <a:buFont typeface="Wingdings" panose="05000000000000000000" pitchFamily="2" charset="2"/>
              <a:buChar char="Ø"/>
              <a:tabLst>
                <a:tab pos="912495" algn="l"/>
                <a:tab pos="1826895" algn="l"/>
                <a:tab pos="2741295" algn="l"/>
                <a:tab pos="3655695" algn="l"/>
                <a:tab pos="4570095" algn="l"/>
                <a:tab pos="5484495" algn="l"/>
                <a:tab pos="6398895" algn="l"/>
                <a:tab pos="7313295" algn="l"/>
                <a:tab pos="8227695" algn="l"/>
                <a:tab pos="9142095" algn="l"/>
                <a:tab pos="10056495" algn="l"/>
              </a:tabLst>
              <a:defRPr/>
            </a:pPr>
            <a:r>
              <a:rPr lang="zh-CN" altLang="en-US" sz="1800" b="1" dirty="0">
                <a:latin typeface="微软雅黑" panose="020B0503020204020204" pitchFamily="34" charset="-122"/>
                <a:ea typeface="微软雅黑" panose="020B0503020204020204" pitchFamily="34" charset="-122"/>
              </a:rPr>
              <a:t>不完全梗阻</a:t>
            </a:r>
            <a:r>
              <a:rPr lang="zh-CN" altLang="en-US" sz="1800" dirty="0">
                <a:latin typeface="微软雅黑" panose="020B0503020204020204" pitchFamily="34" charset="-122"/>
                <a:ea typeface="微软雅黑" panose="020B0503020204020204" pitchFamily="34" charset="-122"/>
              </a:rPr>
              <a:t>：患者表现剧烈呛咳、</a:t>
            </a:r>
            <a:r>
              <a:rPr lang="en-US" sz="1800" dirty="0" err="1">
                <a:latin typeface="微软雅黑" panose="020B0503020204020204" pitchFamily="34" charset="-122"/>
                <a:ea typeface="微软雅黑" panose="020B0503020204020204" pitchFamily="34" charset="-122"/>
              </a:rPr>
              <a:t>呼吸困难</a:t>
            </a:r>
            <a:r>
              <a:rPr lang="en-US"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声音嘶哑、发绀</a:t>
            </a:r>
            <a:endParaRPr lang="en-US" sz="1800" dirty="0">
              <a:latin typeface="微软雅黑" panose="020B0503020204020204" pitchFamily="34" charset="-122"/>
              <a:ea typeface="微软雅黑" panose="020B0503020204020204" pitchFamily="34" charset="-122"/>
            </a:endParaRPr>
          </a:p>
          <a:p>
            <a:pPr defTabSz="0">
              <a:lnSpc>
                <a:spcPct val="150000"/>
              </a:lnSpc>
              <a:spcBef>
                <a:spcPts val="0"/>
              </a:spcBef>
              <a:buFont typeface="Wingdings" panose="05000000000000000000" pitchFamily="2" charset="2"/>
              <a:buChar char="Ø"/>
              <a:tabLst>
                <a:tab pos="912495" algn="l"/>
                <a:tab pos="1826895" algn="l"/>
                <a:tab pos="2741295" algn="l"/>
                <a:tab pos="3655695" algn="l"/>
                <a:tab pos="4570095" algn="l"/>
                <a:tab pos="5484495" algn="l"/>
                <a:tab pos="6398895" algn="l"/>
                <a:tab pos="7313295" algn="l"/>
                <a:tab pos="8227695" algn="l"/>
                <a:tab pos="9142095" algn="l"/>
                <a:tab pos="10056495" algn="l"/>
              </a:tabLst>
              <a:defRPr/>
            </a:pPr>
            <a:r>
              <a:rPr lang="zh-CN" altLang="en-US" sz="1800" b="1" dirty="0">
                <a:latin typeface="微软雅黑" panose="020B0503020204020204" pitchFamily="34" charset="-122"/>
                <a:ea typeface="微软雅黑" panose="020B0503020204020204" pitchFamily="34" charset="-122"/>
              </a:rPr>
              <a:t>完全梗阻</a:t>
            </a:r>
            <a:r>
              <a:rPr lang="zh-CN" altLang="en-US" sz="1800" dirty="0">
                <a:latin typeface="微软雅黑" panose="020B0503020204020204" pitchFamily="34" charset="-122"/>
                <a:ea typeface="微软雅黑" panose="020B0503020204020204" pitchFamily="34" charset="-122"/>
              </a:rPr>
              <a:t>：患者</a:t>
            </a:r>
            <a:r>
              <a:rPr lang="en-US" sz="1800" dirty="0" err="1">
                <a:latin typeface="微软雅黑" panose="020B0503020204020204" pitchFamily="34" charset="-122"/>
                <a:ea typeface="微软雅黑" panose="020B0503020204020204" pitchFamily="34" charset="-122"/>
              </a:rPr>
              <a:t>不能呼吸、昏迷倒地</a:t>
            </a:r>
            <a:r>
              <a:rPr lang="zh-CN" altLang="en-US" sz="1800" dirty="0">
                <a:latin typeface="微软雅黑" panose="020B0503020204020204" pitchFamily="34" charset="-122"/>
                <a:ea typeface="微软雅黑" panose="020B0503020204020204" pitchFamily="34" charset="-122"/>
              </a:rPr>
              <a:t>、窒息、呼吸停止</a:t>
            </a:r>
            <a:endParaRPr lang="en-US" sz="1800" dirty="0">
              <a:latin typeface="微软雅黑" panose="020B0503020204020204" pitchFamily="34" charset="-122"/>
              <a:ea typeface="微软雅黑" panose="020B0503020204020204" pitchFamily="34" charset="-122"/>
            </a:endParaRPr>
          </a:p>
          <a:p>
            <a:pPr defTabSz="0">
              <a:lnSpc>
                <a:spcPct val="150000"/>
              </a:lnSpc>
              <a:spcBef>
                <a:spcPts val="0"/>
              </a:spcBef>
              <a:buFont typeface="Wingdings" panose="05000000000000000000" pitchFamily="2" charset="2"/>
              <a:buChar char="Ø"/>
              <a:tabLst>
                <a:tab pos="912495" algn="l"/>
                <a:tab pos="1826895" algn="l"/>
                <a:tab pos="2741295" algn="l"/>
                <a:tab pos="3655695" algn="l"/>
                <a:tab pos="4570095" algn="l"/>
                <a:tab pos="5484495" algn="l"/>
                <a:tab pos="6398895" algn="l"/>
                <a:tab pos="7313295" algn="l"/>
                <a:tab pos="8227695" algn="l"/>
                <a:tab pos="9142095" algn="l"/>
                <a:tab pos="10056495" algn="l"/>
              </a:tabLst>
              <a:defRPr/>
            </a:pP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V</a:t>
            </a:r>
            <a:r>
              <a:rPr lang="zh-CN" altLang="en-US" sz="1800" dirty="0">
                <a:latin typeface="微软雅黑" panose="020B0503020204020204" pitchFamily="34" charset="-122"/>
                <a:ea typeface="微软雅黑" panose="020B0503020204020204" pitchFamily="34" charset="-122"/>
              </a:rPr>
              <a:t>”</a:t>
            </a:r>
            <a:r>
              <a:rPr lang="en-US" sz="1800" dirty="0" err="1">
                <a:latin typeface="微软雅黑" panose="020B0503020204020204" pitchFamily="34" charset="-122"/>
                <a:ea typeface="微软雅黑" panose="020B0503020204020204" pitchFamily="34" charset="-122"/>
              </a:rPr>
              <a:t>形手势</a:t>
            </a:r>
            <a:endParaRPr lang="en-US" sz="1800" dirty="0">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rotWithShape="1">
          <a:blip r:embed="rId2" cstate="print">
            <a:extLst>
              <a:ext uri="{28A0092B-C50C-407E-A947-70E740481C1C}">
                <a14:useLocalDpi xmlns:a14="http://schemas.microsoft.com/office/drawing/2010/main" val="0"/>
              </a:ext>
            </a:extLst>
          </a:blip>
          <a:srcRect l="10119" r="12549"/>
          <a:stretch>
            <a:fillRect/>
          </a:stretch>
        </p:blipFill>
        <p:spPr>
          <a:xfrm>
            <a:off x="5148064" y="1275606"/>
            <a:ext cx="2731838" cy="2649456"/>
          </a:xfrm>
          <a:prstGeom prst="rect">
            <a:avLst/>
          </a:prstGeom>
        </p:spPr>
      </p:pic>
      <p:cxnSp>
        <p:nvCxnSpPr>
          <p:cNvPr id="10" name="直接连接符 9"/>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燕尾形 1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Tree>
    <p:custDataLst>
      <p:tags r:id="rId3"/>
    </p:custData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易发人群</a:t>
            </a:r>
            <a:endParaRPr lang="zh-CN" altLang="zh-CN" dirty="0">
              <a:sym typeface="+mn-lt"/>
            </a:endParaRPr>
          </a:p>
        </p:txBody>
      </p:sp>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10" name="文本占位符 64514"/>
          <p:cNvSpPr txBox="1"/>
          <p:nvPr/>
        </p:nvSpPr>
        <p:spPr>
          <a:xfrm>
            <a:off x="683568" y="1059582"/>
            <a:ext cx="7416824" cy="3024711"/>
          </a:xfrm>
          <a:prstGeom prst="rect">
            <a:avLst/>
          </a:prstGeom>
        </p:spPr>
        <p:txBody>
          <a:bodyPr>
            <a:normAutofit/>
          </a:bodyPr>
          <a:lstStyle>
            <a:defPPr>
              <a:defRPr lang="zh-CN"/>
            </a:defPPr>
            <a:lvl1pPr marL="342900" indent="-342900" defTabSz="0">
              <a:lnSpc>
                <a:spcPct val="150000"/>
              </a:lnSpc>
              <a:spcBef>
                <a:spcPts val="600"/>
              </a:spcBef>
              <a:spcAft>
                <a:spcPts val="600"/>
              </a:spcAft>
              <a:buFont typeface="Wingdings" panose="05000000000000000000" pitchFamily="2" charset="2"/>
              <a:buChar char="Ø"/>
              <a:tabLst>
                <a:tab pos="912495" algn="l"/>
                <a:tab pos="1826895" algn="l"/>
                <a:tab pos="2741295" algn="l"/>
                <a:tab pos="3655695" algn="l"/>
                <a:tab pos="4570095" algn="l"/>
                <a:tab pos="5484495" algn="l"/>
                <a:tab pos="6398895" algn="l"/>
                <a:tab pos="7313295" algn="l"/>
                <a:tab pos="8227695" algn="l"/>
                <a:tab pos="9142095" algn="l"/>
                <a:tab pos="10056495" algn="l"/>
              </a:tabLst>
              <a:defRPr>
                <a:solidFill>
                  <a:srgbClr val="404040"/>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b="1" dirty="0">
                <a:solidFill>
                  <a:schemeClr val="tx1"/>
                </a:solidFill>
              </a:rPr>
              <a:t>婴幼儿：</a:t>
            </a:r>
            <a:r>
              <a:rPr lang="en-US" dirty="0">
                <a:solidFill>
                  <a:schemeClr val="tx1"/>
                </a:solidFill>
              </a:rPr>
              <a:t>婴幼儿喉保护机制及吞咽功能不健全，进食时嬉笑、啼哭、玩耍，容易将食物、小玩具等异物吸入气管内造成</a:t>
            </a:r>
            <a:r>
              <a:rPr lang="zh-CN" altLang="en-US" dirty="0">
                <a:solidFill>
                  <a:schemeClr val="tx1"/>
                </a:solidFill>
              </a:rPr>
              <a:t>气道</a:t>
            </a:r>
            <a:r>
              <a:rPr lang="en-US" dirty="0" err="1">
                <a:solidFill>
                  <a:schemeClr val="tx1"/>
                </a:solidFill>
              </a:rPr>
              <a:t>梗阻</a:t>
            </a:r>
            <a:endParaRPr lang="en-US" dirty="0">
              <a:solidFill>
                <a:schemeClr val="tx1"/>
              </a:solidFill>
            </a:endParaRPr>
          </a:p>
          <a:p>
            <a:r>
              <a:rPr lang="zh-CN" altLang="en-US" b="1" dirty="0">
                <a:solidFill>
                  <a:schemeClr val="tx1"/>
                </a:solidFill>
              </a:rPr>
              <a:t>青壮年：</a:t>
            </a:r>
            <a:r>
              <a:rPr lang="zh-CN" altLang="en-US" dirty="0">
                <a:solidFill>
                  <a:schemeClr val="tx1"/>
                </a:solidFill>
              </a:rPr>
              <a:t>成人多因在进食时谈话大笑，抛高接食花生米等食物，或进食过快，吞咽过猛，将食物碎块吸入，造成气道梗阻</a:t>
            </a:r>
            <a:endParaRPr lang="en-US" altLang="zh-CN" dirty="0">
              <a:solidFill>
                <a:schemeClr val="tx1"/>
              </a:solidFill>
            </a:endParaRPr>
          </a:p>
          <a:p>
            <a:r>
              <a:rPr lang="zh-CN" altLang="en-US" b="1" dirty="0">
                <a:solidFill>
                  <a:schemeClr val="tx1"/>
                </a:solidFill>
              </a:rPr>
              <a:t>老年人：</a:t>
            </a:r>
            <a:r>
              <a:rPr lang="en-US" altLang="zh-CN" dirty="0" err="1">
                <a:solidFill>
                  <a:schemeClr val="tx1"/>
                </a:solidFill>
              </a:rPr>
              <a:t>老年人或体弱多病者因吞咽机能减退，更容易将口中食物等吸入气</a:t>
            </a:r>
            <a:r>
              <a:rPr lang="zh-CN" altLang="en-US" dirty="0">
                <a:solidFill>
                  <a:schemeClr val="tx1"/>
                </a:solidFill>
              </a:rPr>
              <a:t>道</a:t>
            </a:r>
            <a:r>
              <a:rPr lang="en-US" altLang="zh-CN" dirty="0" err="1">
                <a:solidFill>
                  <a:schemeClr val="tx1"/>
                </a:solidFill>
              </a:rPr>
              <a:t>造成气道梗阻</a:t>
            </a:r>
            <a:endParaRPr lang="en-US" dirty="0">
              <a:solidFill>
                <a:schemeClr val="tx1"/>
              </a:solidFill>
            </a:endParaRPr>
          </a:p>
        </p:txBody>
      </p:sp>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燕尾形 1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Tree>
    <p:custDataLst>
      <p:tags r:id="rId2"/>
    </p:custData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5536" y="1155766"/>
            <a:ext cx="3891905" cy="2831967"/>
          </a:xfrm>
          <a:prstGeom prst="rect">
            <a:avLst/>
          </a:prstGeom>
        </p:spPr>
      </p:pic>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48" name="图片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sp>
        <p:nvSpPr>
          <p:cNvPr id="9" name="圆角矩形 8"/>
          <p:cNvSpPr/>
          <p:nvPr/>
        </p:nvSpPr>
        <p:spPr>
          <a:xfrm>
            <a:off x="4115850" y="1419622"/>
            <a:ext cx="4124203" cy="2264840"/>
          </a:xfrm>
          <a:prstGeom prst="roundRect">
            <a:avLst/>
          </a:prstGeom>
          <a:ln>
            <a:noFill/>
          </a:ln>
        </p:spPr>
        <p:style>
          <a:lnRef idx="2">
            <a:schemeClr val="accent4"/>
          </a:lnRef>
          <a:fillRef idx="1">
            <a:schemeClr val="lt1"/>
          </a:fillRef>
          <a:effectRef idx="0">
            <a:schemeClr val="accent4"/>
          </a:effectRef>
          <a:fontRef idx="minor">
            <a:schemeClr val="dk1"/>
          </a:fontRef>
        </p:style>
        <p:txBody>
          <a:bodyPr anchor="ctr"/>
          <a:lstStyle/>
          <a:p>
            <a:pPr marL="285750" indent="-285750" algn="just">
              <a:lnSpc>
                <a:spcPct val="130000"/>
              </a:lnSpc>
              <a:spcBef>
                <a:spcPts val="900"/>
              </a:spcBef>
              <a:buSzPct val="120000"/>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cs typeface="+mn-ea"/>
              </a:rPr>
              <a:t>询问伤病员：你被卡（呛）了吗？</a:t>
            </a:r>
            <a:endParaRPr lang="zh-CN" altLang="en-US" dirty="0">
              <a:solidFill>
                <a:schemeClr val="tx1"/>
              </a:solidFill>
              <a:latin typeface="微软雅黑" panose="020B0503020204020204" pitchFamily="34" charset="-122"/>
              <a:ea typeface="微软雅黑" panose="020B0503020204020204" pitchFamily="34" charset="-122"/>
              <a:cs typeface="+mn-ea"/>
            </a:endParaRPr>
          </a:p>
          <a:p>
            <a:pPr marL="285750" indent="-285750" algn="just">
              <a:lnSpc>
                <a:spcPct val="130000"/>
              </a:lnSpc>
              <a:spcBef>
                <a:spcPts val="900"/>
              </a:spcBef>
              <a:buSzPct val="120000"/>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cs typeface="+mn-ea"/>
              </a:rPr>
              <a:t>伤病员点头告知</a:t>
            </a:r>
            <a:endParaRPr lang="zh-CN" altLang="en-US" dirty="0">
              <a:solidFill>
                <a:schemeClr val="tx1"/>
              </a:solidFill>
              <a:latin typeface="微软雅黑" panose="020B0503020204020204" pitchFamily="34" charset="-122"/>
              <a:ea typeface="微软雅黑" panose="020B0503020204020204" pitchFamily="34" charset="-122"/>
              <a:cs typeface="+mn-ea"/>
            </a:endParaRPr>
          </a:p>
          <a:p>
            <a:pPr marL="285750" indent="-285750" algn="just">
              <a:lnSpc>
                <a:spcPct val="130000"/>
              </a:lnSpc>
              <a:spcBef>
                <a:spcPts val="900"/>
              </a:spcBef>
              <a:buSzPct val="120000"/>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cs typeface="+mn-ea"/>
              </a:rPr>
              <a:t>现场即刻实施救治</a:t>
            </a:r>
            <a:endParaRPr lang="en-US" altLang="zh-CN" dirty="0">
              <a:solidFill>
                <a:schemeClr val="tx1"/>
              </a:solidFill>
              <a:latin typeface="微软雅黑" panose="020B0503020204020204" pitchFamily="34" charset="-122"/>
              <a:ea typeface="微软雅黑" panose="020B0503020204020204" pitchFamily="34" charset="-122"/>
              <a:cs typeface="+mn-ea"/>
            </a:endParaRPr>
          </a:p>
          <a:p>
            <a:pPr marL="285750" indent="-285750" algn="just">
              <a:lnSpc>
                <a:spcPct val="130000"/>
              </a:lnSpc>
              <a:spcBef>
                <a:spcPts val="900"/>
              </a:spcBef>
              <a:buSzPct val="120000"/>
              <a:buFont typeface="Wingdings" panose="05000000000000000000" pitchFamily="2" charset="2"/>
              <a:buChar char="Ø"/>
              <a:defRPr/>
            </a:pPr>
            <a:r>
              <a:rPr lang="zh-CN" altLang="en-US" dirty="0">
                <a:solidFill>
                  <a:schemeClr val="tx1"/>
                </a:solidFill>
                <a:latin typeface="微软雅黑" panose="020B0503020204020204" pitchFamily="34" charset="-122"/>
                <a:ea typeface="微软雅黑" panose="020B0503020204020204" pitchFamily="34" charset="-122"/>
                <a:cs typeface="+mn-ea"/>
              </a:rPr>
              <a:t>同时尽快呼叫，拨打急救电话</a:t>
            </a:r>
            <a:endParaRPr lang="zh-CN" altLang="en-US" dirty="0">
              <a:solidFill>
                <a:schemeClr val="tx1"/>
              </a:solidFill>
              <a:latin typeface="微软雅黑" panose="020B0503020204020204" pitchFamily="34" charset="-122"/>
              <a:ea typeface="微软雅黑" panose="020B0503020204020204" pitchFamily="34" charset="-122"/>
              <a:cs typeface="+mn-ea"/>
            </a:endParaRPr>
          </a:p>
        </p:txBody>
      </p:sp>
      <p:cxnSp>
        <p:nvCxnSpPr>
          <p:cNvPr id="10" name="直接连接符 9"/>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燕尾形 11"/>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现场施救</a:t>
            </a:r>
            <a:endParaRPr lang="zh-CN" altLang="zh-CN" dirty="0">
              <a:sym typeface="+mn-lt"/>
            </a:endParaRPr>
          </a:p>
        </p:txBody>
      </p:sp>
    </p:spTree>
    <p:custDataLst>
      <p:tags r:id="rId3"/>
    </p:custData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l="21885" r="14597"/>
          <a:stretch>
            <a:fillRect/>
          </a:stretch>
        </p:blipFill>
        <p:spPr>
          <a:xfrm>
            <a:off x="1209675" y="2283718"/>
            <a:ext cx="1909952" cy="2125785"/>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8902" y="2370490"/>
            <a:ext cx="2729242" cy="1929452"/>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t="14398"/>
          <a:stretch>
            <a:fillRect/>
          </a:stretch>
        </p:blipFill>
        <p:spPr>
          <a:xfrm>
            <a:off x="6254711" y="2365807"/>
            <a:ext cx="1413633" cy="2150159"/>
          </a:xfrm>
          <a:prstGeom prst="rect">
            <a:avLst/>
          </a:prstGeom>
        </p:spPr>
      </p:pic>
      <p:sp>
        <p:nvSpPr>
          <p:cNvPr id="16" name="文本框 15"/>
          <p:cNvSpPr txBox="1">
            <a:spLocks noChangeArrowheads="1"/>
          </p:cNvSpPr>
          <p:nvPr/>
        </p:nvSpPr>
        <p:spPr bwMode="auto">
          <a:xfrm>
            <a:off x="1519947" y="4494282"/>
            <a:ext cx="1134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1600" dirty="0">
                <a:latin typeface="微软雅黑" panose="020B0503020204020204" pitchFamily="34" charset="-122"/>
                <a:ea typeface="微软雅黑" panose="020B0503020204020204" pitchFamily="34" charset="-122"/>
              </a:rPr>
              <a:t>背部叩击</a:t>
            </a:r>
            <a:endParaRPr lang="zh-CN" altLang="en-US" sz="1600" dirty="0">
              <a:latin typeface="微软雅黑" panose="020B0503020204020204" pitchFamily="34" charset="-122"/>
              <a:ea typeface="微软雅黑" panose="020B0503020204020204" pitchFamily="34" charset="-122"/>
            </a:endParaRPr>
          </a:p>
        </p:txBody>
      </p:sp>
      <p:sp>
        <p:nvSpPr>
          <p:cNvPr id="17" name="文本框 16"/>
          <p:cNvSpPr txBox="1">
            <a:spLocks noChangeArrowheads="1"/>
          </p:cNvSpPr>
          <p:nvPr/>
        </p:nvSpPr>
        <p:spPr bwMode="auto">
          <a:xfrm>
            <a:off x="3995936" y="4505277"/>
            <a:ext cx="1134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0" hangingPunct="0">
              <a:defRPr sz="1600">
                <a:solidFill>
                  <a:srgbClr val="404040"/>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腹部冲击</a:t>
            </a:r>
            <a:endParaRPr lang="zh-CN" altLang="en-US" dirty="0">
              <a:solidFill>
                <a:schemeClr val="tx1"/>
              </a:solidFill>
            </a:endParaRPr>
          </a:p>
        </p:txBody>
      </p:sp>
      <p:sp>
        <p:nvSpPr>
          <p:cNvPr id="18" name="文本框 17"/>
          <p:cNvSpPr txBox="1">
            <a:spLocks noChangeArrowheads="1"/>
          </p:cNvSpPr>
          <p:nvPr/>
        </p:nvSpPr>
        <p:spPr bwMode="auto">
          <a:xfrm>
            <a:off x="6461609" y="4525491"/>
            <a:ext cx="1134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0" hangingPunct="0">
              <a:defRPr sz="1600">
                <a:solidFill>
                  <a:srgbClr val="404040"/>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胸部冲击</a:t>
            </a:r>
            <a:endParaRPr lang="zh-CN" altLang="en-US" dirty="0">
              <a:solidFill>
                <a:schemeClr val="tx1"/>
              </a:solidFill>
            </a:endParaRPr>
          </a:p>
        </p:txBody>
      </p:sp>
      <p:cxnSp>
        <p:nvCxnSpPr>
          <p:cNvPr id="19" name="直接连接符 18"/>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燕尾形 19"/>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现场施救</a:t>
            </a:r>
            <a:endParaRPr lang="zh-CN" dirty="0">
              <a:sym typeface="+mn-lt"/>
            </a:endParaRPr>
          </a:p>
        </p:txBody>
      </p:sp>
      <p:sp>
        <p:nvSpPr>
          <p:cNvPr id="3" name="Rectangle 4"/>
          <p:cNvSpPr>
            <a:spLocks noChangeArrowheads="1"/>
          </p:cNvSpPr>
          <p:nvPr/>
        </p:nvSpPr>
        <p:spPr bwMode="auto">
          <a:xfrm>
            <a:off x="899592" y="815051"/>
            <a:ext cx="7344816" cy="1897764"/>
          </a:xfrm>
          <a:prstGeom prst="rect">
            <a:avLst/>
          </a:prstGeom>
          <a:noFill/>
          <a:ln w="38100">
            <a:noFill/>
            <a:miter lim="800000"/>
          </a:ln>
          <a:scene3d>
            <a:camera prst="orthographicFront"/>
            <a:lightRig rig="threePt" dir="t"/>
          </a:scene3d>
          <a:sp3d>
            <a:bevelT prst="angle"/>
          </a:sp3d>
        </p:spPr>
        <p:txBody>
          <a:bodyPr wrap="square">
            <a:spAutoFit/>
          </a:bodyPr>
          <a:lstStyle/>
          <a:p>
            <a:pPr indent="-285750" defTabSz="844550" eaLnBrk="0" hangingPunct="0">
              <a:lnSpc>
                <a:spcPct val="130000"/>
              </a:lnSpc>
              <a:buSzPct val="110000"/>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成人和</a:t>
            </a:r>
            <a:r>
              <a:rPr lang="en-US" altLang="zh-CN" sz="2000" b="1"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岁以上儿童现场施救方法</a:t>
            </a:r>
            <a:endParaRPr lang="en-US" altLang="zh-CN" sz="2000" b="1"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轻度梗阻：鼓励患者用力咳嗽</a:t>
            </a:r>
            <a:endParaRPr lang="zh-CN" altLang="en-US" dirty="0">
              <a:latin typeface="微软雅黑" panose="020B0503020204020204" pitchFamily="34" charset="-122"/>
              <a:ea typeface="微软雅黑" panose="020B0503020204020204" pitchFamily="34" charset="-122"/>
            </a:endParaRPr>
          </a:p>
          <a:p>
            <a:pPr marL="285750"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严重梗阻：如意识清醒，采用背部叩击、腹部冲击或胸部冲击等方法施救</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Wingdings" panose="05000000000000000000" pitchFamily="2" charset="2"/>
              <a:buChar char="Ø"/>
              <a:defRPr/>
            </a:pPr>
            <a:endParaRPr lang="en-US" altLang="zh-CN" sz="1800" b="1" dirty="0">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l="14330" r="17301"/>
          <a:stretch>
            <a:fillRect/>
          </a:stretch>
        </p:blipFill>
        <p:spPr>
          <a:xfrm>
            <a:off x="5512842" y="2067694"/>
            <a:ext cx="2371526" cy="2452220"/>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22104" r="20425"/>
          <a:stretch>
            <a:fillRect/>
          </a:stretch>
        </p:blipFill>
        <p:spPr>
          <a:xfrm>
            <a:off x="827583" y="1995686"/>
            <a:ext cx="1872209" cy="2303019"/>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14224" t="822" r="19400" b="-822"/>
          <a:stretch>
            <a:fillRect/>
          </a:stretch>
        </p:blipFill>
        <p:spPr>
          <a:xfrm>
            <a:off x="3184798" y="2048759"/>
            <a:ext cx="2016224" cy="2303019"/>
          </a:xfrm>
          <a:prstGeom prst="rect">
            <a:avLst/>
          </a:prstGeom>
        </p:spPr>
      </p:pic>
      <p:cxnSp>
        <p:nvCxnSpPr>
          <p:cNvPr id="13" name="直接连接符 12"/>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燕尾形 13"/>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现场施救</a:t>
            </a:r>
            <a:endParaRPr lang="zh-CN" dirty="0">
              <a:sym typeface="+mn-lt"/>
            </a:endParaRPr>
          </a:p>
        </p:txBody>
      </p:sp>
      <p:sp>
        <p:nvSpPr>
          <p:cNvPr id="4" name="Rectangle 4"/>
          <p:cNvSpPr>
            <a:spLocks noChangeArrowheads="1"/>
          </p:cNvSpPr>
          <p:nvPr/>
        </p:nvSpPr>
        <p:spPr bwMode="auto">
          <a:xfrm>
            <a:off x="899592" y="815051"/>
            <a:ext cx="7560840" cy="1177566"/>
          </a:xfrm>
          <a:prstGeom prst="rect">
            <a:avLst/>
          </a:prstGeom>
          <a:noFill/>
          <a:ln w="38100">
            <a:noFill/>
            <a:miter lim="800000"/>
          </a:ln>
          <a:scene3d>
            <a:camera prst="orthographicFront"/>
            <a:lightRig rig="threePt" dir="t"/>
          </a:scene3d>
          <a:sp3d>
            <a:bevelT prst="angle"/>
          </a:sp3d>
        </p:spPr>
        <p:txBody>
          <a:bodyPr wrap="square">
            <a:spAutoFit/>
          </a:bodyPr>
          <a:lstStyle/>
          <a:p>
            <a:pPr indent="-285750" defTabSz="844550" eaLnBrk="0" hangingPunct="0">
              <a:lnSpc>
                <a:spcPct val="130000"/>
              </a:lnSpc>
              <a:buSzPct val="110000"/>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成人自救</a:t>
            </a:r>
            <a:endParaRPr lang="en-US" altLang="zh-CN" sz="2000" b="1"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一手握拳抵于脐上两横指处，另一手握住此拳快速向内、向上冲击 </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次</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或将上腹抵压在椅背、桌边和栏杆等坚硬处，连续弯腰冲击腹部</a:t>
            </a:r>
            <a:endParaRPr lang="zh-CN" altLang="en-US" dirty="0">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4744" y="2163031"/>
            <a:ext cx="1368152" cy="2180602"/>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4904" y="2172555"/>
            <a:ext cx="1579179" cy="2180603"/>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24661" r="21083"/>
          <a:stretch>
            <a:fillRect/>
          </a:stretch>
        </p:blipFill>
        <p:spPr>
          <a:xfrm>
            <a:off x="4572000" y="2173020"/>
            <a:ext cx="1584176" cy="2064203"/>
          </a:xfrm>
          <a:prstGeom prst="rect">
            <a:avLst/>
          </a:prstGeom>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0675" y="2220712"/>
            <a:ext cx="1381685" cy="2064203"/>
          </a:xfrm>
          <a:prstGeom prst="rect">
            <a:avLst/>
          </a:prstGeom>
        </p:spPr>
      </p:pic>
      <p:cxnSp>
        <p:nvCxnSpPr>
          <p:cNvPr id="17" name="直接连接符 16"/>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燕尾形 22"/>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5" name="矩形 24"/>
          <p:cNvSpPr/>
          <p:nvPr/>
        </p:nvSpPr>
        <p:spPr>
          <a:xfrm>
            <a:off x="1060728" y="2095218"/>
            <a:ext cx="3295248" cy="242186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16"/>
          <p:cNvSpPr txBox="1">
            <a:spLocks noChangeArrowheads="1"/>
          </p:cNvSpPr>
          <p:nvPr/>
        </p:nvSpPr>
        <p:spPr bwMode="auto">
          <a:xfrm>
            <a:off x="2152303" y="4362583"/>
            <a:ext cx="1218680" cy="369332"/>
          </a:xfrm>
          <a:prstGeom prst="rect">
            <a:avLst/>
          </a:prstGeom>
          <a:solidFill>
            <a:srgbClr val="C00000"/>
          </a:solidFill>
          <a:ln>
            <a:noFill/>
          </a:ln>
        </p:spPr>
        <p:txBody>
          <a:bodyPr wrap="square">
            <a:spAutoFit/>
          </a:bodyPr>
          <a:lstStyle/>
          <a:p>
            <a:pPr algn="ctr" eaLnBrk="0" hangingPunct="0">
              <a:spcBef>
                <a:spcPts val="600"/>
              </a:spcBef>
              <a:spcAft>
                <a:spcPts val="600"/>
              </a:spcAft>
            </a:pPr>
            <a:r>
              <a:rPr lang="zh-CN" altLang="en-US" b="1" dirty="0">
                <a:solidFill>
                  <a:schemeClr val="bg1"/>
                </a:solidFill>
                <a:latin typeface="微软雅黑" panose="020B0503020204020204" pitchFamily="34" charset="-122"/>
                <a:ea typeface="微软雅黑" panose="020B0503020204020204" pitchFamily="34" charset="-122"/>
              </a:rPr>
              <a:t>背部叩击</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607818" y="2085693"/>
            <a:ext cx="1548358" cy="242186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6"/>
          <p:cNvSpPr txBox="1">
            <a:spLocks noChangeArrowheads="1"/>
          </p:cNvSpPr>
          <p:nvPr/>
        </p:nvSpPr>
        <p:spPr bwMode="auto">
          <a:xfrm>
            <a:off x="4778147" y="4362658"/>
            <a:ext cx="1218680" cy="369332"/>
          </a:xfrm>
          <a:prstGeom prst="rect">
            <a:avLst/>
          </a:prstGeom>
          <a:solidFill>
            <a:srgbClr val="C00000"/>
          </a:solidFill>
          <a:ln>
            <a:noFill/>
          </a:ln>
        </p:spPr>
        <p:txBody>
          <a:bodyPr wrap="square">
            <a:spAutoFit/>
          </a:bodyPr>
          <a:lstStyle/>
          <a:p>
            <a:pPr algn="ctr" eaLnBrk="0" hangingPunct="0">
              <a:spcBef>
                <a:spcPts val="600"/>
              </a:spcBef>
              <a:spcAft>
                <a:spcPts val="600"/>
              </a:spcAft>
            </a:pPr>
            <a:r>
              <a:rPr lang="zh-CN" altLang="en-US" b="1" dirty="0">
                <a:solidFill>
                  <a:schemeClr val="bg1"/>
                </a:solidFill>
                <a:latin typeface="微软雅黑" panose="020B0503020204020204" pitchFamily="34" charset="-122"/>
                <a:ea typeface="微软雅黑" panose="020B0503020204020204" pitchFamily="34" charset="-122"/>
              </a:rPr>
              <a:t>胸部冲击</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6372200" y="2090025"/>
            <a:ext cx="1548358" cy="242186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16"/>
          <p:cNvSpPr txBox="1">
            <a:spLocks noChangeArrowheads="1"/>
          </p:cNvSpPr>
          <p:nvPr/>
        </p:nvSpPr>
        <p:spPr bwMode="auto">
          <a:xfrm>
            <a:off x="6537039" y="4360989"/>
            <a:ext cx="1218680" cy="369332"/>
          </a:xfrm>
          <a:prstGeom prst="rect">
            <a:avLst/>
          </a:prstGeom>
          <a:solidFill>
            <a:srgbClr val="C00000"/>
          </a:solidFill>
          <a:ln>
            <a:noFill/>
          </a:ln>
        </p:spPr>
        <p:txBody>
          <a:bodyPr wrap="square">
            <a:spAutoFit/>
          </a:bodyPr>
          <a:lstStyle/>
          <a:p>
            <a:pPr algn="ctr" eaLnBrk="0" hangingPunct="0">
              <a:spcBef>
                <a:spcPts val="600"/>
              </a:spcBef>
              <a:spcAft>
                <a:spcPts val="600"/>
              </a:spcAft>
            </a:pPr>
            <a:r>
              <a:rPr lang="zh-CN" altLang="en-US" b="1" dirty="0">
                <a:solidFill>
                  <a:schemeClr val="bg1"/>
                </a:solidFill>
                <a:latin typeface="微软雅黑" panose="020B0503020204020204" pitchFamily="34" charset="-122"/>
                <a:ea typeface="微软雅黑" panose="020B0503020204020204" pitchFamily="34" charset="-122"/>
              </a:rPr>
              <a:t>取异物</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现场施救</a:t>
            </a:r>
            <a:endParaRPr lang="zh-CN" dirty="0">
              <a:sym typeface="+mn-lt"/>
            </a:endParaRPr>
          </a:p>
        </p:txBody>
      </p:sp>
      <p:sp>
        <p:nvSpPr>
          <p:cNvPr id="3" name="Rectangle 4"/>
          <p:cNvSpPr>
            <a:spLocks noChangeArrowheads="1"/>
          </p:cNvSpPr>
          <p:nvPr/>
        </p:nvSpPr>
        <p:spPr bwMode="auto">
          <a:xfrm>
            <a:off x="899592" y="815051"/>
            <a:ext cx="7344816" cy="1537665"/>
          </a:xfrm>
          <a:prstGeom prst="rect">
            <a:avLst/>
          </a:prstGeom>
          <a:noFill/>
          <a:ln w="38100">
            <a:noFill/>
            <a:miter lim="800000"/>
          </a:ln>
          <a:scene3d>
            <a:camera prst="orthographicFront"/>
            <a:lightRig rig="threePt" dir="t"/>
          </a:scene3d>
          <a:sp3d>
            <a:bevelT prst="angle"/>
          </a:sp3d>
        </p:spPr>
        <p:txBody>
          <a:bodyPr wrap="square">
            <a:spAutoFit/>
          </a:bodyPr>
          <a:lstStyle/>
          <a:p>
            <a:pPr indent="-285750" defTabSz="844550" eaLnBrk="0" hangingPunct="0">
              <a:lnSpc>
                <a:spcPct val="130000"/>
              </a:lnSpc>
              <a:buSzPct val="110000"/>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婴儿现场施救方法</a:t>
            </a:r>
            <a:endParaRPr lang="en-US" altLang="zh-CN" sz="2000" b="1" dirty="0">
              <a:latin typeface="微软雅黑" panose="020B0503020204020204" pitchFamily="34" charset="-122"/>
              <a:ea typeface="微软雅黑" panose="020B0503020204020204" pitchFamily="34" charset="-122"/>
            </a:endParaRPr>
          </a:p>
          <a:p>
            <a:pPr marL="285750"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婴儿进食中突然出现呼吸困难或剧烈呛咳时，不要惊慌或立即抱送医院，应在高声呼救的同时，支撑其头颈并翻成面朝下头低脚高位</a:t>
            </a:r>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Wingdings" panose="05000000000000000000" pitchFamily="2" charset="2"/>
              <a:buChar char="Ø"/>
              <a:defRPr/>
            </a:pPr>
            <a:endParaRPr lang="en-US" altLang="zh-CN" sz="1800" b="1" dirty="0">
              <a:latin typeface="微软雅黑" panose="020B0503020204020204" pitchFamily="34" charset="-122"/>
              <a:ea typeface="微软雅黑" panose="020B0503020204020204" pitchFamily="34" charset="-122"/>
            </a:endParaRPr>
          </a:p>
        </p:txBody>
      </p:sp>
    </p:spTree>
    <p:custDataLst>
      <p:tags r:id="rId6"/>
    </p:custData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燕尾形 52"/>
          <p:cNvSpPr/>
          <p:nvPr/>
        </p:nvSpPr>
        <p:spPr>
          <a:xfrm>
            <a:off x="611560" y="247314"/>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8384" y="4289719"/>
            <a:ext cx="709859" cy="709859"/>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2139702"/>
            <a:ext cx="3240246" cy="2291171"/>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144943"/>
            <a:ext cx="2947629" cy="2082991"/>
          </a:xfrm>
          <a:prstGeom prst="rect">
            <a:avLst/>
          </a:prstGeom>
        </p:spPr>
      </p:pic>
      <p:cxnSp>
        <p:nvCxnSpPr>
          <p:cNvPr id="12" name="直接连接符 11"/>
          <p:cNvCxnSpPr/>
          <p:nvPr/>
        </p:nvCxnSpPr>
        <p:spPr>
          <a:xfrm>
            <a:off x="0" y="699542"/>
            <a:ext cx="615617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燕尾形 16"/>
          <p:cNvSpPr/>
          <p:nvPr/>
        </p:nvSpPr>
        <p:spPr>
          <a:xfrm>
            <a:off x="395536" y="24731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 name="标题 3"/>
          <p:cNvSpPr txBox="1"/>
          <p:nvPr/>
        </p:nvSpPr>
        <p:spPr>
          <a:xfrm>
            <a:off x="1007623" y="195486"/>
            <a:ext cx="4111669" cy="400110"/>
          </a:xfrm>
          <a:prstGeom prst="rect">
            <a:avLst/>
          </a:prstGeom>
        </p:spPr>
        <p:txBody>
          <a:bodyPr wrap="square">
            <a:spAutoFit/>
          </a:bodyPr>
          <a:lstStyle>
            <a:defPPr>
              <a:defRPr lang="zh-CN"/>
            </a:defPPr>
            <a:lvl1pPr defTabSz="963295">
              <a:defRPr sz="2000" b="1">
                <a:solidFill>
                  <a:srgbClr val="C00000"/>
                </a:solidFill>
                <a:latin typeface="微软雅黑" panose="020B0503020204020204" pitchFamily="34" charset="-122"/>
                <a:ea typeface="微软雅黑" panose="020B0503020204020204" pitchFamily="34" charset="-122"/>
                <a:cs typeface="+mn-ea"/>
              </a:defRPr>
            </a:lvl1pPr>
          </a:lstStyle>
          <a:p>
            <a:r>
              <a:rPr lang="zh-CN" altLang="en-US" dirty="0">
                <a:sym typeface="+mn-lt"/>
              </a:rPr>
              <a:t>气道异物梗阻</a:t>
            </a:r>
            <a:r>
              <a:rPr lang="en-US" altLang="zh-CN" dirty="0">
                <a:sym typeface="+mn-lt"/>
              </a:rPr>
              <a:t>——</a:t>
            </a:r>
            <a:r>
              <a:rPr lang="zh-CN" altLang="en-US" dirty="0">
                <a:sym typeface="+mn-lt"/>
              </a:rPr>
              <a:t>现场施救</a:t>
            </a:r>
            <a:endParaRPr lang="zh-CN" dirty="0">
              <a:sym typeface="+mn-lt"/>
            </a:endParaRPr>
          </a:p>
        </p:txBody>
      </p:sp>
      <p:sp>
        <p:nvSpPr>
          <p:cNvPr id="3" name="Rectangle 4"/>
          <p:cNvSpPr>
            <a:spLocks noChangeArrowheads="1"/>
          </p:cNvSpPr>
          <p:nvPr/>
        </p:nvSpPr>
        <p:spPr bwMode="auto">
          <a:xfrm>
            <a:off x="899592" y="815051"/>
            <a:ext cx="7272808" cy="1572738"/>
          </a:xfrm>
          <a:prstGeom prst="rect">
            <a:avLst/>
          </a:prstGeom>
          <a:noFill/>
          <a:ln w="38100">
            <a:noFill/>
            <a:miter lim="800000"/>
          </a:ln>
          <a:scene3d>
            <a:camera prst="orthographicFront"/>
            <a:lightRig rig="threePt" dir="t"/>
          </a:scene3d>
          <a:sp3d>
            <a:bevelT prst="angle"/>
          </a:sp3d>
        </p:spPr>
        <p:txBody>
          <a:bodyPr wrap="square">
            <a:spAutoFit/>
          </a:bodyPr>
          <a:lstStyle/>
          <a:p>
            <a:pPr indent="-285750" defTabSz="844550" eaLnBrk="0" hangingPunct="0">
              <a:lnSpc>
                <a:spcPct val="130000"/>
              </a:lnSpc>
              <a:buSzPct val="110000"/>
              <a:buFont typeface="Wingdings" panose="05000000000000000000" pitchFamily="2" charset="2"/>
              <a:buChar char="Ø"/>
              <a:defRPr/>
            </a:pPr>
            <a:r>
              <a:rPr lang="zh-CN" altLang="en-US" sz="2000" b="1" dirty="0">
                <a:latin typeface="微软雅黑" panose="020B0503020204020204" pitchFamily="34" charset="-122"/>
                <a:ea typeface="微软雅黑" panose="020B0503020204020204" pitchFamily="34" charset="-122"/>
              </a:rPr>
              <a:t>无意识的气道异物梗阻患者</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心肺复苏</a:t>
            </a:r>
            <a:endParaRPr lang="en-US" altLang="zh-CN" sz="2000" b="1" dirty="0">
              <a:latin typeface="微软雅黑" panose="020B0503020204020204" pitchFamily="34" charset="-122"/>
              <a:ea typeface="微软雅黑" panose="020B0503020204020204" pitchFamily="34" charset="-122"/>
            </a:endParaRPr>
          </a:p>
          <a:p>
            <a:pPr marL="285750" indent="-285750" defTabSz="844550" eaLnBrk="0" hangingPunct="0">
              <a:lnSpc>
                <a:spcPct val="130000"/>
              </a:lnSpc>
              <a:buSzPct val="110000"/>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如失去意识，小心将患者放置地面，确保已拨打急救电话，开始心肺复苏</a:t>
            </a:r>
            <a:endParaRPr lang="zh-CN" altLang="en-US" dirty="0">
              <a:latin typeface="微软雅黑" panose="020B0503020204020204" pitchFamily="34" charset="-122"/>
              <a:ea typeface="微软雅黑" panose="020B0503020204020204" pitchFamily="34" charset="-122"/>
            </a:endParaRPr>
          </a:p>
          <a:p>
            <a:pPr indent="-285750" defTabSz="844550" eaLnBrk="0" hangingPunct="0">
              <a:lnSpc>
                <a:spcPct val="130000"/>
              </a:lnSpc>
              <a:buSzPct val="110000"/>
              <a:buFont typeface="Wingdings" panose="05000000000000000000" pitchFamily="2" charset="2"/>
              <a:buChar char="Ø"/>
              <a:defRPr/>
            </a:pPr>
            <a:endParaRPr lang="en-US" altLang="zh-CN" sz="1800" b="1" dirty="0">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491630"/>
            <a:ext cx="9144000" cy="1727968"/>
          </a:xfrm>
          <a:prstGeom prst="rect">
            <a:avLst/>
          </a:prstGeom>
          <a:solidFill>
            <a:schemeClr val="accent3"/>
          </a:solidFill>
        </p:spPr>
        <p:txBody>
          <a:bodyPr wrap="square" anchor="ctr" anchorCtr="0">
            <a:noAutofit/>
          </a:bodyPr>
          <a:lstStyle/>
          <a:p>
            <a:pPr algn="ctr" defTabSz="963295">
              <a:spcBef>
                <a:spcPts val="4200"/>
              </a:spcBef>
            </a:pPr>
            <a:r>
              <a:rPr lang="zh-CN" sz="4400" b="1" dirty="0">
                <a:solidFill>
                  <a:schemeClr val="bg1"/>
                </a:solidFill>
                <a:latin typeface="微软雅黑" panose="020B0503020204020204" pitchFamily="34" charset="-122"/>
                <a:ea typeface="微软雅黑" panose="020B0503020204020204" pitchFamily="34" charset="-122"/>
                <a:cs typeface="+mn-ea"/>
                <a:sym typeface="+mn-lt"/>
              </a:rPr>
              <a:t>意</a:t>
            </a:r>
            <a:r>
              <a:rPr lang="en-US" altLang="zh-CN" sz="4400" b="1" dirty="0">
                <a:solidFill>
                  <a:schemeClr val="bg1"/>
                </a:solidFill>
                <a:latin typeface="微软雅黑" panose="020B0503020204020204" pitchFamily="34" charset="-122"/>
                <a:ea typeface="微软雅黑" panose="020B0503020204020204" pitchFamily="34" charset="-122"/>
                <a:cs typeface="+mn-ea"/>
                <a:sym typeface="+mn-lt"/>
              </a:rPr>
              <a:t>  </a:t>
            </a:r>
            <a:r>
              <a:rPr lang="zh-CN" sz="4400" b="1" dirty="0">
                <a:solidFill>
                  <a:schemeClr val="bg1"/>
                </a:solidFill>
                <a:latin typeface="微软雅黑" panose="020B0503020204020204" pitchFamily="34" charset="-122"/>
                <a:ea typeface="微软雅黑" panose="020B0503020204020204" pitchFamily="34" charset="-122"/>
                <a:cs typeface="+mn-ea"/>
                <a:sym typeface="+mn-lt"/>
              </a:rPr>
              <a:t>外</a:t>
            </a:r>
            <a:r>
              <a:rPr lang="en-US" altLang="zh-CN" sz="4400" b="1" dirty="0">
                <a:solidFill>
                  <a:schemeClr val="bg1"/>
                </a:solidFill>
                <a:latin typeface="微软雅黑" panose="020B0503020204020204" pitchFamily="34" charset="-122"/>
                <a:ea typeface="微软雅黑" panose="020B0503020204020204" pitchFamily="34" charset="-122"/>
                <a:cs typeface="+mn-ea"/>
                <a:sym typeface="+mn-lt"/>
              </a:rPr>
              <a:t>  </a:t>
            </a:r>
            <a:r>
              <a:rPr lang="zh-CN" sz="4400" b="1" dirty="0">
                <a:solidFill>
                  <a:schemeClr val="bg1"/>
                </a:solidFill>
                <a:latin typeface="微软雅黑" panose="020B0503020204020204" pitchFamily="34" charset="-122"/>
                <a:ea typeface="微软雅黑" panose="020B0503020204020204" pitchFamily="34" charset="-122"/>
                <a:cs typeface="+mn-ea"/>
                <a:sym typeface="+mn-lt"/>
              </a:rPr>
              <a:t>伤</a:t>
            </a:r>
            <a:r>
              <a:rPr lang="en-US" altLang="zh-CN" sz="4400" b="1" dirty="0">
                <a:solidFill>
                  <a:schemeClr val="bg1"/>
                </a:solidFill>
                <a:latin typeface="微软雅黑" panose="020B0503020204020204" pitchFamily="34" charset="-122"/>
                <a:ea typeface="微软雅黑" panose="020B0503020204020204" pitchFamily="34" charset="-122"/>
                <a:cs typeface="+mn-ea"/>
                <a:sym typeface="+mn-lt"/>
              </a:rPr>
              <a:t>  </a:t>
            </a:r>
            <a:r>
              <a:rPr lang="zh-CN" sz="4400" b="1" dirty="0">
                <a:solidFill>
                  <a:schemeClr val="bg1"/>
                </a:solidFill>
                <a:latin typeface="微软雅黑" panose="020B0503020204020204" pitchFamily="34" charset="-122"/>
                <a:ea typeface="微软雅黑" panose="020B0503020204020204" pitchFamily="34" charset="-122"/>
                <a:cs typeface="+mn-ea"/>
                <a:sym typeface="+mn-lt"/>
              </a:rPr>
              <a:t>害</a:t>
            </a:r>
            <a:endParaRPr lang="zh-CN" sz="4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3" name="图片 2" descr="截图录屏_选择区域_20240511100107"/>
          <p:cNvPicPr>
            <a:picLocks noChangeAspect="1"/>
          </p:cNvPicPr>
          <p:nvPr/>
        </p:nvPicPr>
        <p:blipFill>
          <a:blip r:embed="rId1"/>
          <a:stretch>
            <a:fillRect/>
          </a:stretch>
        </p:blipFill>
        <p:spPr>
          <a:xfrm>
            <a:off x="179705" y="123825"/>
            <a:ext cx="5429250" cy="885825"/>
          </a:xfrm>
          <a:prstGeom prst="rect">
            <a:avLst/>
          </a:prstGeom>
        </p:spPr>
      </p:pic>
      <p:sp>
        <p:nvSpPr>
          <p:cNvPr id="2" name="文本框 1"/>
          <p:cNvSpPr txBox="1"/>
          <p:nvPr/>
        </p:nvSpPr>
        <p:spPr>
          <a:xfrm>
            <a:off x="2833370" y="810895"/>
            <a:ext cx="3395345" cy="583565"/>
          </a:xfrm>
          <a:prstGeom prst="rect">
            <a:avLst/>
          </a:prstGeom>
          <a:noFill/>
        </p:spPr>
        <p:txBody>
          <a:bodyPr wrap="square" rtlCol="0">
            <a:spAutoFit/>
          </a:bodyPr>
          <a:p>
            <a:r>
              <a:rPr lang="en-US" altLang="zh-CN" sz="3200" b="1"/>
              <a:t>          </a:t>
            </a:r>
            <a:r>
              <a:rPr lang="zh-CN" altLang="en-US" sz="3200" b="1"/>
              <a:t>第三章</a:t>
            </a:r>
            <a:endParaRPr lang="zh-CN" altLang="en-US" sz="3200" b="1"/>
          </a:p>
        </p:txBody>
      </p:sp>
      <p:sp>
        <p:nvSpPr>
          <p:cNvPr id="4" name="文本框 3"/>
          <p:cNvSpPr txBox="1"/>
          <p:nvPr/>
        </p:nvSpPr>
        <p:spPr>
          <a:xfrm>
            <a:off x="1214120" y="3639185"/>
            <a:ext cx="6382385" cy="583565"/>
          </a:xfrm>
          <a:prstGeom prst="rect">
            <a:avLst/>
          </a:prstGeom>
          <a:noFill/>
        </p:spPr>
        <p:txBody>
          <a:bodyPr wrap="square" rtlCol="0">
            <a:spAutoFit/>
          </a:bodyPr>
          <a:p>
            <a:r>
              <a:rPr lang="en-US" altLang="zh-CN" sz="3200"/>
              <a:t>            </a:t>
            </a:r>
            <a:endParaRPr lang="zh-CN" altLang="en-US" sz="3200"/>
          </a:p>
        </p:txBody>
      </p:sp>
    </p:spTree>
    <p:custDataLst>
      <p:tags r:id="rId2"/>
    </p:custDataLst>
  </p:cSld>
  <p:clrMapOvr>
    <a:masterClrMapping/>
  </p:clrMapOvr>
  <p:transition advClick="0" advTm="3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1277158" y="718425"/>
            <a:ext cx="3311128" cy="3823573"/>
            <a:chOff x="92" y="1552"/>
            <a:chExt cx="6952" cy="8027"/>
          </a:xfrm>
        </p:grpSpPr>
        <p:grpSp>
          <p:nvGrpSpPr>
            <p:cNvPr id="14339" name="组合 3"/>
            <p:cNvGrpSpPr/>
            <p:nvPr/>
          </p:nvGrpSpPr>
          <p:grpSpPr>
            <a:xfrm>
              <a:off x="92" y="1552"/>
              <a:ext cx="6952" cy="8027"/>
              <a:chOff x="93" y="1552"/>
              <a:chExt cx="6952" cy="8029"/>
            </a:xfrm>
          </p:grpSpPr>
          <p:pic>
            <p:nvPicPr>
              <p:cNvPr id="14340" name="图片 1"/>
              <p:cNvPicPr>
                <a:picLocks noChangeAspect="1"/>
              </p:cNvPicPr>
              <p:nvPr/>
            </p:nvPicPr>
            <p:blipFill>
              <a:blip r:embed="rId1"/>
              <a:srcRect l="6232"/>
              <a:stretch>
                <a:fillRect/>
              </a:stretch>
            </p:blipFill>
            <p:spPr>
              <a:xfrm>
                <a:off x="93" y="1552"/>
                <a:ext cx="6952" cy="8029"/>
              </a:xfrm>
              <a:prstGeom prst="rect">
                <a:avLst/>
              </a:prstGeom>
              <a:noFill/>
              <a:ln w="9525">
                <a:noFill/>
              </a:ln>
            </p:spPr>
          </p:pic>
          <p:sp>
            <p:nvSpPr>
              <p:cNvPr id="14341" name="文本框 2"/>
              <p:cNvSpPr txBox="1"/>
              <p:nvPr/>
            </p:nvSpPr>
            <p:spPr>
              <a:xfrm>
                <a:off x="2488" y="3926"/>
                <a:ext cx="1621" cy="1645"/>
              </a:xfrm>
              <a:prstGeom prst="rect">
                <a:avLst/>
              </a:prstGeom>
              <a:solidFill>
                <a:schemeClr val="bg1"/>
              </a:solidFill>
              <a:ln w="9525">
                <a:noFill/>
              </a:ln>
            </p:spPr>
            <p:txBody>
              <a:bodyPr anchor="t">
                <a:spAutoFit/>
              </a:bodyPr>
              <a:p>
                <a:pPr algn="ctr"/>
                <a:endParaRPr lang="zh-CN" altLang="en-US" sz="4500" dirty="0">
                  <a:latin typeface="微软雅黑" panose="020B0503020204020204" pitchFamily="34" charset="-122"/>
                  <a:ea typeface="微软雅黑" panose="020B0503020204020204" pitchFamily="34" charset="-122"/>
                </a:endParaRPr>
              </a:p>
            </p:txBody>
          </p:sp>
        </p:grpSp>
        <p:sp>
          <p:nvSpPr>
            <p:cNvPr id="14342" name="文本框 3"/>
            <p:cNvSpPr txBox="1"/>
            <p:nvPr/>
          </p:nvSpPr>
          <p:spPr>
            <a:xfrm>
              <a:off x="2490" y="3197"/>
              <a:ext cx="1620" cy="3099"/>
            </a:xfrm>
            <a:prstGeom prst="rect">
              <a:avLst/>
            </a:prstGeom>
            <a:noFill/>
            <a:ln w="9525">
              <a:noFill/>
            </a:ln>
          </p:spPr>
          <p:txBody>
            <a:bodyPr anchor="t">
              <a:spAutoFit/>
            </a:bodyPr>
            <a:p>
              <a:pPr algn="ctr"/>
              <a:r>
                <a:rPr lang="zh-CN" altLang="en-US" sz="3000" b="1" dirty="0">
                  <a:latin typeface="微软雅黑" panose="020B0503020204020204" pitchFamily="34" charset="-122"/>
                  <a:ea typeface="微软雅黑" panose="020B0503020204020204" pitchFamily="34" charset="-122"/>
                </a:rPr>
                <a:t>第一节</a:t>
              </a:r>
              <a:endParaRPr lang="zh-CN" altLang="en-US" sz="3000" b="1" dirty="0">
                <a:latin typeface="微软雅黑" panose="020B0503020204020204" pitchFamily="34" charset="-122"/>
                <a:ea typeface="微软雅黑" panose="020B0503020204020204" pitchFamily="34" charset="-122"/>
              </a:endParaRPr>
            </a:p>
          </p:txBody>
        </p:sp>
      </p:grpSp>
      <p:sp>
        <p:nvSpPr>
          <p:cNvPr id="4" name="文本框 3"/>
          <p:cNvSpPr txBox="1"/>
          <p:nvPr/>
        </p:nvSpPr>
        <p:spPr>
          <a:xfrm>
            <a:off x="4578350" y="2215515"/>
            <a:ext cx="3844290" cy="922020"/>
          </a:xfrm>
          <a:prstGeom prst="rect">
            <a:avLst/>
          </a:prstGeom>
          <a:noFill/>
        </p:spPr>
        <p:txBody>
          <a:bodyPr wrap="square" rtlCol="0">
            <a:spAutoFit/>
          </a:bodyPr>
          <a:p>
            <a:r>
              <a:rPr lang="zh-CN" altLang="en-US" sz="5400" b="1">
                <a:latin typeface="微软雅黑" panose="020B0503020204020204" pitchFamily="34" charset="-122"/>
                <a:ea typeface="微软雅黑" panose="020B0503020204020204" pitchFamily="34" charset="-122"/>
              </a:rPr>
              <a:t>毒蛇咬伤</a:t>
            </a:r>
            <a:endParaRPr lang="zh-CN" altLang="en-US" sz="5400" b="1">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76225" y="480695"/>
            <a:ext cx="8591550" cy="4181475"/>
          </a:xfrm>
          <a:prstGeom prst="rect">
            <a:avLst/>
          </a:prstGeom>
        </p:spPr>
      </p:pic>
      <p:pic>
        <p:nvPicPr>
          <p:cNvPr id="3" name="图片 2"/>
          <p:cNvPicPr>
            <a:picLocks noChangeAspect="1"/>
          </p:cNvPicPr>
          <p:nvPr/>
        </p:nvPicPr>
        <p:blipFill>
          <a:blip r:embed="rId1"/>
          <a:stretch>
            <a:fillRect/>
          </a:stretch>
        </p:blipFill>
        <p:spPr>
          <a:xfrm>
            <a:off x="276225" y="480695"/>
            <a:ext cx="8591550" cy="4181475"/>
          </a:xfrm>
          <a:prstGeom prst="rect">
            <a:avLst/>
          </a:prstGeom>
        </p:spPr>
      </p:pic>
    </p:spTree>
    <p:custDataLst>
      <p:tags r:id="rId2"/>
    </p:custDataLst>
  </p:cSld>
  <p:clrMapOvr>
    <a:masterClrMapping/>
  </p:clrMapOvr>
  <p:transition advClick="0" advTm="300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67360" y="483870"/>
            <a:ext cx="4039870" cy="3967480"/>
          </a:xfrm>
          <a:prstGeom prst="rect">
            <a:avLst/>
          </a:prstGeom>
        </p:spPr>
      </p:pic>
      <p:pic>
        <p:nvPicPr>
          <p:cNvPr id="3" name="图片 2"/>
          <p:cNvPicPr>
            <a:picLocks noChangeAspect="1"/>
          </p:cNvPicPr>
          <p:nvPr/>
        </p:nvPicPr>
        <p:blipFill>
          <a:blip r:embed="rId2"/>
          <a:stretch>
            <a:fillRect/>
          </a:stretch>
        </p:blipFill>
        <p:spPr>
          <a:xfrm>
            <a:off x="4716145" y="411480"/>
            <a:ext cx="4217035" cy="4025265"/>
          </a:xfrm>
          <a:prstGeom prst="rect">
            <a:avLst/>
          </a:prstGeom>
        </p:spPr>
      </p:pic>
    </p:spTree>
    <p:custDataLst>
      <p:tags r:id="rId3"/>
    </p:custDataLst>
  </p:cSld>
  <p:clrMapOvr>
    <a:masterClrMapping/>
  </p:clrMapOvr>
  <p:transition advClick="0" advTm="300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587500" y="547370"/>
            <a:ext cx="5935980" cy="835660"/>
          </a:xfrm>
          <a:prstGeom prst="rect">
            <a:avLst/>
          </a:prstGeom>
          <a:noFill/>
        </p:spPr>
        <p:txBody>
          <a:bodyPr wrap="square" rtlCol="0">
            <a:noAutofit/>
          </a:bodyPr>
          <a:p>
            <a:pPr algn="ctr"/>
            <a:r>
              <a:rPr lang="en-US" altLang="zh-CN"/>
              <a:t>          </a:t>
            </a:r>
            <a:r>
              <a:rPr lang="zh-CN" altLang="zh-CN"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毒蛇咬伤后的处置方法</a:t>
            </a:r>
            <a:endParaRPr lang="zh-CN" altLang="zh-CN" sz="320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323850" y="1347470"/>
            <a:ext cx="4434205" cy="652145"/>
          </a:xfrm>
          <a:prstGeom prst="rect">
            <a:avLst/>
          </a:prstGeom>
          <a:noFill/>
        </p:spPr>
        <p:txBody>
          <a:bodyPr wrap="square" rtlCol="0">
            <a:noAutofit/>
          </a:bodyPr>
          <a:p>
            <a:r>
              <a:rPr lang="en-US" altLang="zh-CN"/>
              <a:t>    </a:t>
            </a:r>
            <a:endParaRPr lang="en-US" altLang="zh-CN"/>
          </a:p>
          <a:p>
            <a:endParaRPr lang="en-US" altLang="zh-CN"/>
          </a:p>
          <a:p>
            <a:endParaRPr lang="en-US" altLang="zh-CN"/>
          </a:p>
          <a:p>
            <a:endParaRPr lang="en-US" altLang="zh-CN"/>
          </a:p>
          <a:p>
            <a:endParaRPr lang="en-US" altLang="zh-CN"/>
          </a:p>
          <a:p>
            <a:endParaRPr lang="en-US" altLang="zh-CN"/>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r>
              <a:rPr lang="en-US" altLang="zh-CN"/>
              <a:t>                                                                                                           </a:t>
            </a:r>
            <a:endParaRPr lang="zh-CN" altLang="en-US"/>
          </a:p>
        </p:txBody>
      </p:sp>
      <p:sp>
        <p:nvSpPr>
          <p:cNvPr id="5" name="文本框 4"/>
          <p:cNvSpPr txBox="1"/>
          <p:nvPr/>
        </p:nvSpPr>
        <p:spPr>
          <a:xfrm>
            <a:off x="180340" y="3778250"/>
            <a:ext cx="8934450" cy="1216660"/>
          </a:xfrm>
          <a:prstGeom prst="rect">
            <a:avLst/>
          </a:prstGeom>
          <a:noFill/>
        </p:spPr>
        <p:txBody>
          <a:bodyPr wrap="square" rtlCol="0">
            <a:noAutofit/>
          </a:bodyPr>
          <a:p>
            <a:pPr algn="l"/>
            <a:r>
              <a:rPr lang="zh-CN" altLang="en-US" sz="2400" b="1">
                <a:solidFill>
                  <a:schemeClr val="tx1"/>
                </a:solidFill>
              </a:rPr>
              <a:t>三要：</a:t>
            </a:r>
            <a:r>
              <a:rPr lang="zh-CN" altLang="en-US" sz="2400" b="1">
                <a:solidFill>
                  <a:srgbClr val="FF0000"/>
                </a:solidFill>
                <a:sym typeface="+mn-ea"/>
              </a:rPr>
              <a:t>要</a:t>
            </a:r>
            <a:r>
              <a:rPr lang="zh-CN" altLang="en-US">
                <a:sym typeface="+mn-ea"/>
              </a:rPr>
              <a:t>局部压迫或近心端加压包扎，伤口低于心脏，减缓毒素回流</a:t>
            </a:r>
            <a:endParaRPr lang="zh-CN" altLang="en-US">
              <a:sym typeface="+mn-ea"/>
            </a:endParaRPr>
          </a:p>
          <a:p>
            <a:pPr algn="l"/>
            <a:r>
              <a:rPr lang="zh-CN" altLang="en-US">
                <a:sym typeface="+mn-ea"/>
              </a:rPr>
              <a:t> </a:t>
            </a:r>
            <a:r>
              <a:rPr lang="en-US" altLang="zh-CN">
                <a:sym typeface="+mn-ea"/>
              </a:rPr>
              <a:t>               </a:t>
            </a:r>
            <a:r>
              <a:rPr lang="en-US" altLang="zh-CN"/>
              <a:t>  </a:t>
            </a:r>
            <a:r>
              <a:rPr lang="zh-CN" altLang="en-US" sz="2400" b="1">
                <a:solidFill>
                  <a:srgbClr val="FF0000"/>
                </a:solidFill>
                <a:sym typeface="+mn-ea"/>
              </a:rPr>
              <a:t>要</a:t>
            </a:r>
            <a:r>
              <a:rPr lang="zh-CN" altLang="en-US" sz="1800">
                <a:sym typeface="+mn-ea"/>
              </a:rPr>
              <a:t>尽快冲洗伤口，减少残留毒素含量</a:t>
            </a:r>
            <a:endParaRPr lang="zh-CN" altLang="en-US" sz="1800">
              <a:sym typeface="+mn-ea"/>
            </a:endParaRPr>
          </a:p>
          <a:p>
            <a:pPr algn="l"/>
            <a:r>
              <a:rPr lang="en-US" altLang="zh-CN"/>
              <a:t>           </a:t>
            </a:r>
            <a:r>
              <a:rPr lang="zh-CN" altLang="en-US" sz="2400" b="1">
                <a:solidFill>
                  <a:srgbClr val="FF0000"/>
                </a:solidFill>
              </a:rPr>
              <a:t> </a:t>
            </a:r>
            <a:r>
              <a:rPr lang="en-US" altLang="zh-CN" sz="2400" b="1">
                <a:solidFill>
                  <a:srgbClr val="FF0000"/>
                </a:solidFill>
              </a:rPr>
              <a:t>    </a:t>
            </a:r>
            <a:r>
              <a:rPr lang="zh-CN" altLang="en-US" sz="2400" b="1">
                <a:solidFill>
                  <a:srgbClr val="FF0000"/>
                </a:solidFill>
              </a:rPr>
              <a:t>要</a:t>
            </a:r>
            <a:r>
              <a:rPr lang="zh-CN" altLang="en-US">
                <a:sym typeface="+mn-ea"/>
              </a:rPr>
              <a:t>降低活动量，避免毒素扩散</a:t>
            </a:r>
            <a:endParaRPr lang="zh-CN" altLang="en-US"/>
          </a:p>
          <a:p>
            <a:r>
              <a:rPr lang="zh-CN" altLang="en-US"/>
              <a:t>。</a:t>
            </a:r>
            <a:endParaRPr lang="zh-CN" altLang="en-US"/>
          </a:p>
        </p:txBody>
      </p:sp>
      <p:pic>
        <p:nvPicPr>
          <p:cNvPr id="8" name="图片 7" descr="4b2e28b3302b4071bdc79a910192c5e6"/>
          <p:cNvPicPr>
            <a:picLocks noChangeAspect="1"/>
          </p:cNvPicPr>
          <p:nvPr/>
        </p:nvPicPr>
        <p:blipFill>
          <a:blip r:embed="rId1"/>
          <a:stretch>
            <a:fillRect/>
          </a:stretch>
        </p:blipFill>
        <p:spPr>
          <a:xfrm>
            <a:off x="17145" y="0"/>
            <a:ext cx="9097645" cy="3820160"/>
          </a:xfrm>
          <a:prstGeom prst="rect">
            <a:avLst/>
          </a:prstGeom>
        </p:spPr>
      </p:pic>
    </p:spTree>
    <p:custDataLst>
      <p:tags r:id="rId2"/>
    </p:custDataLst>
  </p:cSld>
  <p:clrMapOvr>
    <a:masterClrMapping/>
  </p:clrMapOvr>
  <p:transition advClick="0" advTm="300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0810" y="672465"/>
            <a:ext cx="8983345" cy="7608570"/>
          </a:xfrm>
          <a:prstGeom prst="rect">
            <a:avLst/>
          </a:prstGeom>
          <a:noFill/>
        </p:spPr>
        <p:txBody>
          <a:bodyPr wrap="square" rtlCol="0">
            <a:no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sym typeface="+mn-ea"/>
            </a:endParaRPr>
          </a:p>
          <a:p>
            <a:endParaRPr lang="zh-CN" altLang="en-US">
              <a:sym typeface="+mn-ea"/>
            </a:endParaRPr>
          </a:p>
          <a:p>
            <a:endParaRPr lang="zh-CN" altLang="en-US">
              <a:sym typeface="+mn-ea"/>
            </a:endParaRPr>
          </a:p>
          <a:p>
            <a:r>
              <a:rPr lang="en-US" altLang="zh-CN">
                <a:sym typeface="+mn-ea"/>
              </a:rPr>
              <a:t> </a:t>
            </a:r>
            <a:r>
              <a:rPr lang="zh-CN" altLang="en-US" sz="2400" b="1">
                <a:solidFill>
                  <a:schemeClr val="accent1"/>
                </a:solidFill>
                <a:sym typeface="+mn-ea"/>
              </a:rPr>
              <a:t>不要</a:t>
            </a:r>
            <a:r>
              <a:rPr lang="zh-CN" altLang="en-US">
                <a:sym typeface="+mn-ea"/>
              </a:rPr>
              <a:t>用嘴吸毒素</a:t>
            </a:r>
            <a:r>
              <a:rPr lang="en-US" altLang="zh-CN">
                <a:sym typeface="+mn-ea"/>
              </a:rPr>
              <a:t>                              </a:t>
            </a:r>
            <a:r>
              <a:rPr lang="zh-CN" altLang="en-US" sz="2400" b="1">
                <a:solidFill>
                  <a:schemeClr val="accent1"/>
                </a:solidFill>
                <a:sym typeface="+mn-ea"/>
              </a:rPr>
              <a:t> 不要</a:t>
            </a:r>
            <a:r>
              <a:rPr lang="zh-CN" altLang="en-US">
                <a:sym typeface="+mn-ea"/>
              </a:rPr>
              <a:t>切开伤口</a:t>
            </a:r>
            <a:r>
              <a:rPr lang="en-US" altLang="zh-CN">
                <a:sym typeface="+mn-ea"/>
              </a:rPr>
              <a:t>                          </a:t>
            </a:r>
            <a:r>
              <a:rPr lang="zh-CN" altLang="en-US" sz="2400" b="1">
                <a:solidFill>
                  <a:schemeClr val="accent1"/>
                </a:solidFill>
                <a:sym typeface="+mn-ea"/>
              </a:rPr>
              <a:t>不要</a:t>
            </a:r>
            <a:r>
              <a:rPr lang="zh-CN" altLang="en-US">
                <a:sym typeface="+mn-ea"/>
              </a:rPr>
              <a:t>过度捆扎整个肢体</a:t>
            </a:r>
            <a:r>
              <a:rPr lang="en-US" altLang="zh-CN">
                <a:sym typeface="+mn-ea"/>
              </a:rPr>
              <a:t>                                   </a:t>
            </a:r>
            <a:endParaRPr lang="en-US" altLang="zh-CN">
              <a:sym typeface="+mn-ea"/>
            </a:endParaRPr>
          </a:p>
          <a:p>
            <a:r>
              <a:rPr lang="en-US" altLang="zh-CN">
                <a:sym typeface="+mn-ea"/>
              </a:rPr>
              <a:t>        </a:t>
            </a:r>
            <a:r>
              <a:rPr lang="zh-CN" altLang="en-US">
                <a:sym typeface="+mn-ea"/>
              </a:rPr>
              <a:t>防施救者中毒</a:t>
            </a:r>
            <a:r>
              <a:rPr lang="en-US" altLang="zh-CN">
                <a:sym typeface="+mn-ea"/>
              </a:rPr>
              <a:t>                  </a:t>
            </a:r>
            <a:r>
              <a:rPr lang="zh-CN" altLang="en-US">
                <a:sym typeface="+mn-ea"/>
              </a:rPr>
              <a:t>非专业操作引起感染或加重损伤</a:t>
            </a:r>
            <a:r>
              <a:rPr lang="en-US" altLang="zh-CN">
                <a:sym typeface="+mn-ea"/>
              </a:rPr>
              <a:t>       </a:t>
            </a:r>
            <a:r>
              <a:rPr lang="zh-CN" altLang="en-US">
                <a:sym typeface="+mn-ea"/>
              </a:rPr>
              <a:t>可导致肢体缺血坏死</a:t>
            </a:r>
            <a:endParaRPr lang="zh-CN" altLang="en-US"/>
          </a:p>
          <a:p>
            <a:endParaRPr lang="zh-CN" altLang="en-US"/>
          </a:p>
          <a:p>
            <a:endParaRPr lang="zh-CN" altLang="en-US">
              <a:sym typeface="+mn-ea"/>
            </a:endParaRPr>
          </a:p>
          <a:p>
            <a:endParaRPr lang="zh-CN" altLang="en-US">
              <a:sym typeface="+mn-ea"/>
            </a:endParaRPr>
          </a:p>
          <a:p>
            <a:endParaRPr lang="zh-CN" altLang="en-US">
              <a:sym typeface="+mn-ea"/>
            </a:endParaRPr>
          </a:p>
          <a:p>
            <a:r>
              <a:rPr lang="en-US" altLang="zh-CN">
                <a:sym typeface="+mn-ea"/>
              </a:rPr>
              <a:t>                                                                                   </a:t>
            </a:r>
            <a:endParaRPr lang="zh-CN" altLang="en-US"/>
          </a:p>
          <a:p>
            <a:endParaRPr lang="zh-CN" altLang="en-US"/>
          </a:p>
          <a:p>
            <a:endParaRPr lang="zh-CN" altLang="en-US"/>
          </a:p>
          <a:p>
            <a:endParaRPr lang="zh-CN" altLang="en-US"/>
          </a:p>
          <a:p>
            <a:endParaRPr lang="zh-CN" altLang="en-US"/>
          </a:p>
          <a:p>
            <a:endParaRPr lang="zh-CN" altLang="en-US"/>
          </a:p>
          <a:p>
            <a:endParaRPr lang="zh-CN" altLang="en-US"/>
          </a:p>
          <a:p>
            <a:r>
              <a:rPr lang="zh-CN" altLang="en-US"/>
              <a:t>不要过度捆扎整个肢体，可导致肢体缺血坏死</a:t>
            </a:r>
            <a:endParaRPr lang="zh-CN" altLang="en-US"/>
          </a:p>
          <a:p>
            <a:r>
              <a:rPr lang="en-US" altLang="zh-CN"/>
              <a:t> 2</a:t>
            </a:r>
            <a:r>
              <a:rPr lang="zh-CN" altLang="en-US"/>
              <a:t>小时内使用抗蛇毒血清效果最佳（我国只有四种抗蛇毒血清）</a:t>
            </a:r>
            <a:endParaRPr lang="zh-CN" altLang="en-US"/>
          </a:p>
          <a:p>
            <a:r>
              <a:rPr lang="zh-CN" altLang="en-US"/>
              <a:t>哪些医院可打：中部战区总医院、武汉大学人民医院，湖北省中西医结合医院、武汉市金银潭医院、华中科技大学附属同济医院、华中科技大学附属协和医院、</a:t>
            </a:r>
            <a:endParaRPr lang="zh-CN" altLang="en-US"/>
          </a:p>
          <a:p>
            <a:endParaRPr lang="zh-CN" altLang="en-US"/>
          </a:p>
        </p:txBody>
      </p:sp>
      <p:pic>
        <p:nvPicPr>
          <p:cNvPr id="3" name="图片 2" descr="t01d294fd799c16bc54"/>
          <p:cNvPicPr>
            <a:picLocks noChangeAspect="1"/>
          </p:cNvPicPr>
          <p:nvPr/>
        </p:nvPicPr>
        <p:blipFill>
          <a:blip r:embed="rId1"/>
          <a:stretch>
            <a:fillRect/>
          </a:stretch>
        </p:blipFill>
        <p:spPr>
          <a:xfrm>
            <a:off x="251460" y="672465"/>
            <a:ext cx="2618105" cy="2891155"/>
          </a:xfrm>
          <a:prstGeom prst="rect">
            <a:avLst/>
          </a:prstGeom>
        </p:spPr>
      </p:pic>
      <p:pic>
        <p:nvPicPr>
          <p:cNvPr id="4" name="图片 3" descr="t01f67d7df98b8744de"/>
          <p:cNvPicPr>
            <a:picLocks noChangeAspect="1"/>
          </p:cNvPicPr>
          <p:nvPr/>
        </p:nvPicPr>
        <p:blipFill>
          <a:blip r:embed="rId2"/>
          <a:stretch>
            <a:fillRect/>
          </a:stretch>
        </p:blipFill>
        <p:spPr>
          <a:xfrm>
            <a:off x="2987675" y="699770"/>
            <a:ext cx="2945130" cy="2751455"/>
          </a:xfrm>
          <a:prstGeom prst="rect">
            <a:avLst/>
          </a:prstGeom>
        </p:spPr>
      </p:pic>
      <p:pic>
        <p:nvPicPr>
          <p:cNvPr id="7" name="图片 6"/>
          <p:cNvPicPr>
            <a:picLocks noChangeAspect="1"/>
          </p:cNvPicPr>
          <p:nvPr/>
        </p:nvPicPr>
        <p:blipFill>
          <a:blip r:embed="rId3"/>
          <a:stretch>
            <a:fillRect/>
          </a:stretch>
        </p:blipFill>
        <p:spPr>
          <a:xfrm>
            <a:off x="6300470" y="734695"/>
            <a:ext cx="2668270" cy="2684780"/>
          </a:xfrm>
          <a:prstGeom prst="rect">
            <a:avLst/>
          </a:prstGeom>
        </p:spPr>
      </p:pic>
      <p:pic>
        <p:nvPicPr>
          <p:cNvPr id="9" name="图片 8"/>
          <p:cNvPicPr>
            <a:picLocks noChangeAspect="1"/>
          </p:cNvPicPr>
          <p:nvPr/>
        </p:nvPicPr>
        <p:blipFill>
          <a:blip r:embed="rId4"/>
          <a:stretch>
            <a:fillRect/>
          </a:stretch>
        </p:blipFill>
        <p:spPr>
          <a:xfrm>
            <a:off x="5179695" y="699135"/>
            <a:ext cx="795020" cy="883285"/>
          </a:xfrm>
          <a:prstGeom prst="rect">
            <a:avLst/>
          </a:prstGeom>
        </p:spPr>
      </p:pic>
      <p:pic>
        <p:nvPicPr>
          <p:cNvPr id="10" name="图片 9"/>
          <p:cNvPicPr>
            <a:picLocks noChangeAspect="1"/>
          </p:cNvPicPr>
          <p:nvPr/>
        </p:nvPicPr>
        <p:blipFill>
          <a:blip r:embed="rId4"/>
          <a:stretch>
            <a:fillRect/>
          </a:stretch>
        </p:blipFill>
        <p:spPr>
          <a:xfrm>
            <a:off x="8238490" y="2540635"/>
            <a:ext cx="777240" cy="878840"/>
          </a:xfrm>
          <a:prstGeom prst="rect">
            <a:avLst/>
          </a:prstGeom>
        </p:spPr>
      </p:pic>
    </p:spTree>
    <p:custDataLst>
      <p:tags r:id="rId5"/>
    </p:custDataLst>
  </p:cSld>
  <p:clrMapOvr>
    <a:masterClrMapping/>
  </p:clrMapOvr>
  <p:transition advClick="0" advTm="300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9705" y="51435"/>
            <a:ext cx="8919845" cy="4840605"/>
          </a:xfrm>
          <a:prstGeom prst="rect">
            <a:avLst/>
          </a:prstGeom>
          <a:noFill/>
        </p:spPr>
        <p:txBody>
          <a:bodyPr wrap="square" rtlCol="0">
            <a:noAutofit/>
          </a:bodyPr>
          <a:p>
            <a:r>
              <a:rPr lang="en-US" altLang="zh-CN" sz="4400" b="1">
                <a:solidFill>
                  <a:schemeClr val="accent1"/>
                </a:solidFill>
              </a:rPr>
              <a:t> </a:t>
            </a:r>
            <a:r>
              <a:rPr lang="zh-CN" altLang="en-US" sz="4400" b="1">
                <a:solidFill>
                  <a:schemeClr val="accent1"/>
                </a:solidFill>
              </a:rPr>
              <a:t>切记</a:t>
            </a:r>
            <a:r>
              <a:rPr lang="zh-CN" altLang="en-US"/>
              <a:t>：</a:t>
            </a:r>
            <a:r>
              <a:rPr lang="en-US" altLang="zh-CN"/>
              <a:t>     </a:t>
            </a:r>
            <a:endParaRPr lang="en-US" altLang="zh-CN"/>
          </a:p>
          <a:p>
            <a:r>
              <a:rPr lang="en-US" altLang="zh-CN" sz="3600">
                <a:solidFill>
                  <a:schemeClr val="accent1"/>
                </a:solidFill>
              </a:rPr>
              <a:t>         </a:t>
            </a:r>
            <a:r>
              <a:rPr lang="zh-CN" altLang="en-US" sz="3600" b="1">
                <a:solidFill>
                  <a:schemeClr val="accent1"/>
                </a:solidFill>
              </a:rPr>
              <a:t>拍蛇照片，</a:t>
            </a:r>
            <a:r>
              <a:rPr lang="en-US" altLang="zh-CN" sz="4000">
                <a:solidFill>
                  <a:schemeClr val="accent1"/>
                </a:solidFill>
              </a:rPr>
              <a:t>2</a:t>
            </a:r>
            <a:r>
              <a:rPr lang="zh-CN" altLang="en-US" sz="2800"/>
              <a:t>小时内使用抗蛇毒血清效果最佳（目前我国只有四种抗蛇毒血清）</a:t>
            </a:r>
            <a:endParaRPr lang="zh-CN" altLang="en-US" sz="2800"/>
          </a:p>
          <a:p>
            <a:endParaRPr lang="zh-CN" altLang="en-US" sz="4400" b="1">
              <a:solidFill>
                <a:schemeClr val="accent1"/>
              </a:solidFill>
            </a:endParaRPr>
          </a:p>
          <a:p>
            <a:r>
              <a:rPr lang="zh-CN" altLang="en-US" sz="4400" b="1">
                <a:solidFill>
                  <a:schemeClr val="accent1"/>
                </a:solidFill>
              </a:rPr>
              <a:t>哪些医院可打：</a:t>
            </a:r>
            <a:endParaRPr lang="zh-CN" altLang="en-US" sz="4400" b="1">
              <a:solidFill>
                <a:schemeClr val="accent1"/>
              </a:solidFill>
            </a:endParaRPr>
          </a:p>
          <a:p>
            <a:r>
              <a:rPr lang="en-US" altLang="zh-CN"/>
              <a:t>           </a:t>
            </a:r>
            <a:r>
              <a:rPr lang="zh-CN" altLang="en-US" sz="2800"/>
              <a:t>中部战区总医院、武汉大学人民医院，湖北省中西医结合医院、武汉市金银潭医院、华中科技大学附属同济医院、华中科技大学附属协和医院、</a:t>
            </a:r>
            <a:endParaRPr lang="zh-CN" altLang="en-US"/>
          </a:p>
          <a:p>
            <a:endParaRPr lang="zh-CN" altLang="en-US"/>
          </a:p>
        </p:txBody>
      </p:sp>
    </p:spTree>
    <p:custDataLst>
      <p:tags r:id="rId1"/>
    </p:custDataLst>
  </p:cSld>
  <p:clrMapOvr>
    <a:masterClrMapping/>
  </p:clrMapOvr>
  <p:transition advClick="0" advTm="300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文本框 4"/>
          <p:cNvSpPr txBox="1"/>
          <p:nvPr/>
        </p:nvSpPr>
        <p:spPr>
          <a:xfrm>
            <a:off x="3755074" y="1059582"/>
            <a:ext cx="3769519" cy="598805"/>
          </a:xfrm>
          <a:prstGeom prst="rect">
            <a:avLst/>
          </a:prstGeom>
          <a:noFill/>
          <a:ln w="9525">
            <a:noFill/>
          </a:ln>
        </p:spPr>
        <p:txBody>
          <a:bodyPr anchor="t">
            <a:spAutoFit/>
          </a:bodyPr>
          <a:lstStyle/>
          <a:p>
            <a:pPr algn="ctr"/>
            <a:r>
              <a:rPr lang="zh-CN" altLang="en-US" sz="3300" b="1" dirty="0">
                <a:latin typeface="微软雅黑" panose="020B0503020204020204" pitchFamily="34" charset="-122"/>
                <a:ea typeface="微软雅黑" panose="020B0503020204020204" pitchFamily="34" charset="-122"/>
              </a:rPr>
              <a:t>烧 烫 伤</a:t>
            </a:r>
            <a:endParaRPr lang="zh-CN" altLang="zh-CN" sz="33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277158" y="718425"/>
            <a:ext cx="3311128" cy="3823573"/>
            <a:chOff x="92" y="1552"/>
            <a:chExt cx="6952" cy="8027"/>
          </a:xfrm>
        </p:grpSpPr>
        <p:grpSp>
          <p:nvGrpSpPr>
            <p:cNvPr id="14339" name="组合 3"/>
            <p:cNvGrpSpPr/>
            <p:nvPr/>
          </p:nvGrpSpPr>
          <p:grpSpPr>
            <a:xfrm>
              <a:off x="92" y="1552"/>
              <a:ext cx="6952" cy="8027"/>
              <a:chOff x="93" y="1552"/>
              <a:chExt cx="6952" cy="8029"/>
            </a:xfrm>
          </p:grpSpPr>
          <p:pic>
            <p:nvPicPr>
              <p:cNvPr id="14340" name="图片 1"/>
              <p:cNvPicPr>
                <a:picLocks noChangeAspect="1"/>
              </p:cNvPicPr>
              <p:nvPr/>
            </p:nvPicPr>
            <p:blipFill>
              <a:blip r:embed="rId1"/>
              <a:srcRect l="6232"/>
              <a:stretch>
                <a:fillRect/>
              </a:stretch>
            </p:blipFill>
            <p:spPr>
              <a:xfrm>
                <a:off x="93" y="1552"/>
                <a:ext cx="6952" cy="8029"/>
              </a:xfrm>
              <a:prstGeom prst="rect">
                <a:avLst/>
              </a:prstGeom>
              <a:noFill/>
              <a:ln w="9525">
                <a:noFill/>
              </a:ln>
            </p:spPr>
          </p:pic>
          <p:sp>
            <p:nvSpPr>
              <p:cNvPr id="14341" name="文本框 2"/>
              <p:cNvSpPr txBox="1"/>
              <p:nvPr/>
            </p:nvSpPr>
            <p:spPr>
              <a:xfrm>
                <a:off x="2488" y="3926"/>
                <a:ext cx="1621" cy="1645"/>
              </a:xfrm>
              <a:prstGeom prst="rect">
                <a:avLst/>
              </a:prstGeom>
              <a:solidFill>
                <a:schemeClr val="bg1"/>
              </a:solidFill>
              <a:ln w="9525">
                <a:noFill/>
              </a:ln>
            </p:spPr>
            <p:txBody>
              <a:bodyPr anchor="t">
                <a:spAutoFit/>
              </a:bodyPr>
              <a:lstStyle/>
              <a:p>
                <a:pPr algn="ctr"/>
                <a:endParaRPr lang="zh-CN" altLang="en-US" sz="4500" dirty="0">
                  <a:latin typeface="微软雅黑" panose="020B0503020204020204" pitchFamily="34" charset="-122"/>
                  <a:ea typeface="微软雅黑" panose="020B0503020204020204" pitchFamily="34" charset="-122"/>
                </a:endParaRPr>
              </a:p>
            </p:txBody>
          </p:sp>
        </p:grpSp>
        <p:sp>
          <p:nvSpPr>
            <p:cNvPr id="14342" name="文本框 3"/>
            <p:cNvSpPr txBox="1"/>
            <p:nvPr/>
          </p:nvSpPr>
          <p:spPr>
            <a:xfrm>
              <a:off x="2490" y="3197"/>
              <a:ext cx="1620" cy="3099"/>
            </a:xfrm>
            <a:prstGeom prst="rect">
              <a:avLst/>
            </a:prstGeom>
            <a:noFill/>
            <a:ln w="9525">
              <a:noFill/>
            </a:ln>
          </p:spPr>
          <p:txBody>
            <a:bodyPr anchor="t">
              <a:spAutoFit/>
            </a:bodyPr>
            <a:lstStyle/>
            <a:p>
              <a:pPr algn="ctr"/>
              <a:r>
                <a:rPr lang="zh-CN" altLang="en-US" sz="3000" b="1" dirty="0">
                  <a:latin typeface="微软雅黑" panose="020B0503020204020204" pitchFamily="34" charset="-122"/>
                  <a:ea typeface="微软雅黑" panose="020B0503020204020204" pitchFamily="34" charset="-122"/>
                </a:rPr>
                <a:t>第二节</a:t>
              </a:r>
              <a:endParaRPr lang="zh-CN" altLang="en-US" sz="3000" b="1" dirty="0">
                <a:latin typeface="微软雅黑" panose="020B0503020204020204" pitchFamily="34" charset="-122"/>
                <a:ea typeface="微软雅黑" panose="020B0503020204020204" pitchFamily="34" charset="-122"/>
              </a:endParaRPr>
            </a:p>
          </p:txBody>
        </p:sp>
      </p:grpSp>
      <p:sp>
        <p:nvSpPr>
          <p:cNvPr id="3" name="矩形 2"/>
          <p:cNvSpPr/>
          <p:nvPr/>
        </p:nvSpPr>
        <p:spPr>
          <a:xfrm>
            <a:off x="4301970" y="2117621"/>
            <a:ext cx="3018689" cy="1938020"/>
          </a:xfrm>
          <a:prstGeom prst="rect">
            <a:avLst/>
          </a:prstGeom>
        </p:spPr>
        <p:txBody>
          <a:bodyPr wrap="square">
            <a:spAutoFit/>
          </a:bodyPr>
          <a:lstStyle/>
          <a:p>
            <a:r>
              <a:rPr lang="zh-CN" altLang="en-US" sz="2400" b="1" dirty="0">
                <a:latin typeface="黑体" panose="02010609060101010101" charset="-122"/>
                <a:ea typeface="黑体" panose="02010609060101010101" charset="-122"/>
              </a:rPr>
              <a:t>    烧烫伤是生活中常见的意外，由火焰、沸水、热油、电流、热蒸汽、辐射、化学物质等引起。</a:t>
            </a:r>
            <a:endParaRPr lang="zh-CN" altLang="zh-CN" sz="2400" b="1" dirty="0">
              <a:latin typeface="黑体" panose="02010609060101010101" charset="-122"/>
              <a:ea typeface="黑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1"/>
          <p:cNvPicPr>
            <a:picLocks noChangeAspect="1"/>
          </p:cNvPicPr>
          <p:nvPr/>
        </p:nvPicPr>
        <p:blipFill>
          <a:blip r:embed="rId1"/>
          <a:srcRect t="2298" r="6419" b="73802"/>
          <a:stretch>
            <a:fillRect/>
          </a:stretch>
        </p:blipFill>
        <p:spPr>
          <a:xfrm>
            <a:off x="4020741" y="675085"/>
            <a:ext cx="3552825" cy="1216819"/>
          </a:xfrm>
          <a:prstGeom prst="rect">
            <a:avLst/>
          </a:prstGeom>
          <a:noFill/>
          <a:ln w="9525">
            <a:noFill/>
          </a:ln>
        </p:spPr>
      </p:pic>
      <p:sp>
        <p:nvSpPr>
          <p:cNvPr id="15362" name="文本框 4"/>
          <p:cNvSpPr txBox="1"/>
          <p:nvPr/>
        </p:nvSpPr>
        <p:spPr>
          <a:xfrm>
            <a:off x="3101429" y="111252"/>
            <a:ext cx="2776020" cy="553085"/>
          </a:xfrm>
          <a:prstGeom prst="rect">
            <a:avLst/>
          </a:prstGeom>
          <a:noFill/>
          <a:ln w="9525">
            <a:noFill/>
          </a:ln>
        </p:spPr>
        <p:txBody>
          <a:bodyPr wrap="square" anchor="t">
            <a:spAutoFit/>
          </a:bodyPr>
          <a:lstStyle/>
          <a:p>
            <a:pPr algn="ctr"/>
            <a:r>
              <a:rPr lang="zh-CN" altLang="en-US" sz="3000" b="1" dirty="0">
                <a:solidFill>
                  <a:schemeClr val="bg1"/>
                </a:solidFill>
                <a:latin typeface="微软雅黑" panose="020B0503020204020204" pitchFamily="34" charset="-122"/>
                <a:ea typeface="微软雅黑" panose="020B0503020204020204" pitchFamily="34" charset="-122"/>
              </a:rPr>
              <a:t>一、烧伤分度</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pic>
        <p:nvPicPr>
          <p:cNvPr id="15363" name="图片 2"/>
          <p:cNvPicPr>
            <a:picLocks noChangeAspect="1"/>
          </p:cNvPicPr>
          <p:nvPr/>
        </p:nvPicPr>
        <p:blipFill>
          <a:blip r:embed="rId1"/>
          <a:srcRect l="2017" t="33009" r="7721" b="38431"/>
          <a:stretch>
            <a:fillRect/>
          </a:stretch>
        </p:blipFill>
        <p:spPr>
          <a:xfrm>
            <a:off x="4188619" y="1995488"/>
            <a:ext cx="3386138" cy="1314450"/>
          </a:xfrm>
          <a:prstGeom prst="rect">
            <a:avLst/>
          </a:prstGeom>
          <a:noFill/>
          <a:ln w="9525">
            <a:noFill/>
          </a:ln>
        </p:spPr>
      </p:pic>
      <p:pic>
        <p:nvPicPr>
          <p:cNvPr id="15364" name="图片 3"/>
          <p:cNvPicPr>
            <a:picLocks noChangeAspect="1"/>
          </p:cNvPicPr>
          <p:nvPr/>
        </p:nvPicPr>
        <p:blipFill>
          <a:blip r:embed="rId1"/>
          <a:srcRect l="6897" t="68916" r="61902" b="6422"/>
          <a:stretch>
            <a:fillRect/>
          </a:stretch>
        </p:blipFill>
        <p:spPr>
          <a:xfrm>
            <a:off x="4319588" y="3390900"/>
            <a:ext cx="1241822" cy="1315641"/>
          </a:xfrm>
          <a:prstGeom prst="rect">
            <a:avLst/>
          </a:prstGeom>
          <a:noFill/>
          <a:ln w="9525">
            <a:noFill/>
          </a:ln>
        </p:spPr>
      </p:pic>
      <p:pic>
        <p:nvPicPr>
          <p:cNvPr id="15365" name="图片 4"/>
          <p:cNvPicPr>
            <a:picLocks noChangeAspect="1"/>
          </p:cNvPicPr>
          <p:nvPr/>
        </p:nvPicPr>
        <p:blipFill>
          <a:blip r:embed="rId1"/>
          <a:srcRect l="54489" t="68916" r="5313" b="7243"/>
          <a:stretch>
            <a:fillRect/>
          </a:stretch>
        </p:blipFill>
        <p:spPr>
          <a:xfrm>
            <a:off x="5923360" y="3394472"/>
            <a:ext cx="1650206" cy="1312069"/>
          </a:xfrm>
          <a:prstGeom prst="rect">
            <a:avLst/>
          </a:prstGeom>
          <a:noFill/>
          <a:ln w="9525">
            <a:noFill/>
          </a:ln>
        </p:spPr>
      </p:pic>
      <p:sp>
        <p:nvSpPr>
          <p:cNvPr id="15366" name="文本框 5"/>
          <p:cNvSpPr txBox="1"/>
          <p:nvPr/>
        </p:nvSpPr>
        <p:spPr>
          <a:xfrm>
            <a:off x="1973580" y="1064260"/>
            <a:ext cx="1988820" cy="460375"/>
          </a:xfrm>
          <a:prstGeom prst="rect">
            <a:avLst/>
          </a:prstGeom>
          <a:noFill/>
          <a:ln w="9525">
            <a:noFill/>
          </a:ln>
        </p:spPr>
        <p:txBody>
          <a:bodyPr wrap="square" anchor="t">
            <a:spAutoFit/>
          </a:bodyPr>
          <a:lstStyle/>
          <a:p>
            <a:pPr algn="ctr"/>
            <a:r>
              <a:rPr lang="en-US" altLang="zh-CN" sz="2400">
                <a:solidFill>
                  <a:srgbClr val="007C82"/>
                </a:solidFill>
                <a:latin typeface="微软雅黑" panose="020B0503020204020204" pitchFamily="34" charset="-122"/>
                <a:ea typeface="微软雅黑" panose="020B0503020204020204" pitchFamily="34" charset="-122"/>
              </a:rPr>
              <a:t>I</a:t>
            </a:r>
            <a:r>
              <a:rPr lang="zh-CN" altLang="en-US" sz="2400">
                <a:solidFill>
                  <a:srgbClr val="007C82"/>
                </a:solidFill>
                <a:latin typeface="微软雅黑" panose="020B0503020204020204" pitchFamily="34" charset="-122"/>
                <a:ea typeface="微软雅黑" panose="020B0503020204020204" pitchFamily="34" charset="-122"/>
              </a:rPr>
              <a:t>度烧烫伤</a:t>
            </a:r>
            <a:endParaRPr lang="zh-CN" altLang="en-US" sz="2400">
              <a:solidFill>
                <a:srgbClr val="007C82"/>
              </a:solidFill>
              <a:latin typeface="微软雅黑" panose="020B0503020204020204" pitchFamily="34" charset="-122"/>
              <a:ea typeface="微软雅黑" panose="020B0503020204020204" pitchFamily="34" charset="-122"/>
            </a:endParaRPr>
          </a:p>
        </p:txBody>
      </p:sp>
      <p:sp>
        <p:nvSpPr>
          <p:cNvPr id="15367" name="文本框 6"/>
          <p:cNvSpPr txBox="1"/>
          <p:nvPr/>
        </p:nvSpPr>
        <p:spPr>
          <a:xfrm>
            <a:off x="2371725" y="2433638"/>
            <a:ext cx="1590675" cy="460375"/>
          </a:xfrm>
          <a:prstGeom prst="rect">
            <a:avLst/>
          </a:prstGeom>
          <a:noFill/>
          <a:ln w="9525">
            <a:noFill/>
          </a:ln>
        </p:spPr>
        <p:txBody>
          <a:bodyPr wrap="square" anchor="t">
            <a:spAutoFit/>
          </a:bodyPr>
          <a:lstStyle/>
          <a:p>
            <a:pPr algn="ctr"/>
            <a:r>
              <a:rPr lang="en-US" altLang="zh-CN" sz="2400">
                <a:solidFill>
                  <a:srgbClr val="007C82"/>
                </a:solidFill>
                <a:latin typeface="微软雅黑" panose="020B0503020204020204" pitchFamily="34" charset="-122"/>
                <a:ea typeface="微软雅黑" panose="020B0503020204020204" pitchFamily="34" charset="-122"/>
              </a:rPr>
              <a:t>II</a:t>
            </a:r>
            <a:r>
              <a:rPr lang="zh-CN" altLang="en-US" sz="2400">
                <a:solidFill>
                  <a:srgbClr val="007C82"/>
                </a:solidFill>
                <a:latin typeface="微软雅黑" panose="020B0503020204020204" pitchFamily="34" charset="-122"/>
                <a:ea typeface="微软雅黑" panose="020B0503020204020204" pitchFamily="34" charset="-122"/>
              </a:rPr>
              <a:t>度烧烫伤</a:t>
            </a:r>
            <a:endParaRPr lang="zh-CN" altLang="en-US" sz="2400">
              <a:solidFill>
                <a:srgbClr val="007C82"/>
              </a:solidFill>
              <a:latin typeface="微软雅黑" panose="020B0503020204020204" pitchFamily="34" charset="-122"/>
              <a:ea typeface="微软雅黑" panose="020B0503020204020204" pitchFamily="34" charset="-122"/>
            </a:endParaRPr>
          </a:p>
        </p:txBody>
      </p:sp>
      <p:sp>
        <p:nvSpPr>
          <p:cNvPr id="15368" name="文本框 7"/>
          <p:cNvSpPr txBox="1"/>
          <p:nvPr/>
        </p:nvSpPr>
        <p:spPr>
          <a:xfrm>
            <a:off x="2276475" y="3718322"/>
            <a:ext cx="1685925" cy="460375"/>
          </a:xfrm>
          <a:prstGeom prst="rect">
            <a:avLst/>
          </a:prstGeom>
          <a:noFill/>
          <a:ln w="9525">
            <a:noFill/>
          </a:ln>
        </p:spPr>
        <p:txBody>
          <a:bodyPr wrap="square" anchor="t">
            <a:spAutoFit/>
          </a:bodyPr>
          <a:lstStyle/>
          <a:p>
            <a:pPr algn="ctr"/>
            <a:r>
              <a:rPr lang="en-US" altLang="zh-CN" sz="2400">
                <a:solidFill>
                  <a:srgbClr val="007C82"/>
                </a:solidFill>
                <a:latin typeface="微软雅黑" panose="020B0503020204020204" pitchFamily="34" charset="-122"/>
                <a:ea typeface="微软雅黑" panose="020B0503020204020204" pitchFamily="34" charset="-122"/>
              </a:rPr>
              <a:t>III</a:t>
            </a:r>
            <a:r>
              <a:rPr lang="zh-CN" altLang="en-US" sz="2400">
                <a:solidFill>
                  <a:srgbClr val="007C82"/>
                </a:solidFill>
                <a:latin typeface="微软雅黑" panose="020B0503020204020204" pitchFamily="34" charset="-122"/>
                <a:ea typeface="微软雅黑" panose="020B0503020204020204" pitchFamily="34" charset="-122"/>
              </a:rPr>
              <a:t>度烧烫伤</a:t>
            </a:r>
            <a:endParaRPr lang="zh-CN" altLang="en-US" sz="2400">
              <a:solidFill>
                <a:srgbClr val="007C82"/>
              </a:solidFill>
              <a:latin typeface="微软雅黑" panose="020B0503020204020204" pitchFamily="34" charset="-122"/>
              <a:ea typeface="微软雅黑" panose="020B0503020204020204" pitchFamily="34" charset="-122"/>
            </a:endParaRPr>
          </a:p>
        </p:txBody>
      </p:sp>
      <p:sp>
        <p:nvSpPr>
          <p:cNvPr id="15369" name="Rectangle 2"/>
          <p:cNvSpPr>
            <a:spLocks noGrp="1"/>
          </p:cNvSpPr>
          <p:nvPr/>
        </p:nvSpPr>
        <p:spPr>
          <a:xfrm>
            <a:off x="2566988" y="1502569"/>
            <a:ext cx="1200150" cy="3202781"/>
          </a:xfrm>
          <a:prstGeom prst="rect">
            <a:avLst/>
          </a:prstGeom>
          <a:noFill/>
          <a:ln w="9525">
            <a:noFill/>
          </a:ln>
        </p:spPr>
        <p:txBody>
          <a:bodyPr anchor="t"/>
          <a:lstStyle/>
          <a:p>
            <a:pPr marL="342900" indent="-342900">
              <a:spcBef>
                <a:spcPct val="20000"/>
              </a:spcBef>
            </a:pP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r>
              <a:rPr lang="zh-CN" altLang="en-US" sz="2400" b="1" dirty="0">
                <a:solidFill>
                  <a:srgbClr val="FF0000"/>
                </a:solidFill>
                <a:latin typeface="微软雅黑" panose="020B0503020204020204" pitchFamily="34" charset="-122"/>
                <a:ea typeface="微软雅黑" panose="020B0503020204020204" pitchFamily="34" charset="-122"/>
              </a:rPr>
              <a:t>一红</a:t>
            </a: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r>
              <a:rPr lang="zh-CN" altLang="en-US" sz="2400" b="1" dirty="0">
                <a:solidFill>
                  <a:srgbClr val="FF0000"/>
                </a:solidFill>
                <a:latin typeface="微软雅黑" panose="020B0503020204020204" pitchFamily="34" charset="-122"/>
                <a:ea typeface="微软雅黑" panose="020B0503020204020204" pitchFamily="34" charset="-122"/>
              </a:rPr>
              <a:t>二疱</a:t>
            </a: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endParaRPr lang="zh-CN" altLang="en-US" sz="2400" b="1" dirty="0">
              <a:solidFill>
                <a:srgbClr val="FF0000"/>
              </a:solidFill>
              <a:latin typeface="微软雅黑" panose="020B0503020204020204" pitchFamily="34" charset="-122"/>
              <a:ea typeface="微软雅黑" panose="020B0503020204020204" pitchFamily="34" charset="-122"/>
            </a:endParaRPr>
          </a:p>
          <a:p>
            <a:pPr marL="342900" indent="-342900">
              <a:spcBef>
                <a:spcPct val="20000"/>
              </a:spcBef>
            </a:pPr>
            <a:r>
              <a:rPr lang="zh-CN" altLang="en-US" sz="2400" b="1" dirty="0">
                <a:solidFill>
                  <a:srgbClr val="FF0000"/>
                </a:solidFill>
                <a:latin typeface="微软雅黑" panose="020B0503020204020204" pitchFamily="34" charset="-122"/>
                <a:ea typeface="微软雅黑" panose="020B0503020204020204" pitchFamily="34" charset="-122"/>
              </a:rPr>
              <a:t>三焦痂</a:t>
            </a:r>
            <a:endParaRPr lang="en-US" altLang="zh-CN" sz="6000" b="1" dirty="0">
              <a:solidFill>
                <a:schemeClr val="folHlink"/>
              </a:solidFill>
              <a:latin typeface="Arial" panose="020B0604020202020204" pitchFamily="34" charset="0"/>
              <a:ea typeface="黑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6"/>
                                        </p:tgtEl>
                                        <p:attrNameLst>
                                          <p:attrName>style.visibility</p:attrName>
                                        </p:attrNameLst>
                                      </p:cBhvr>
                                      <p:to>
                                        <p:strVal val="visible"/>
                                      </p:to>
                                    </p:set>
                                    <p:animEffect transition="in" filter="wipe(left)">
                                      <p:cBhvr>
                                        <p:cTn id="7" dur="500"/>
                                        <p:tgtEl>
                                          <p:spTgt spid="1536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361"/>
                                        </p:tgtEl>
                                        <p:attrNameLst>
                                          <p:attrName>style.visibility</p:attrName>
                                        </p:attrNameLst>
                                      </p:cBhvr>
                                      <p:to>
                                        <p:strVal val="visible"/>
                                      </p:to>
                                    </p:set>
                                    <p:animEffect transition="in" filter="wipe(left)">
                                      <p:cBhvr>
                                        <p:cTn id="11" dur="500"/>
                                        <p:tgtEl>
                                          <p:spTgt spid="1536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367"/>
                                        </p:tgtEl>
                                        <p:attrNameLst>
                                          <p:attrName>style.visibility</p:attrName>
                                        </p:attrNameLst>
                                      </p:cBhvr>
                                      <p:to>
                                        <p:strVal val="visible"/>
                                      </p:to>
                                    </p:set>
                                    <p:animEffect transition="in" filter="wipe(left)">
                                      <p:cBhvr>
                                        <p:cTn id="16" dur="500"/>
                                        <p:tgtEl>
                                          <p:spTgt spid="15367"/>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5363"/>
                                        </p:tgtEl>
                                        <p:attrNameLst>
                                          <p:attrName>style.visibility</p:attrName>
                                        </p:attrNameLst>
                                      </p:cBhvr>
                                      <p:to>
                                        <p:strVal val="visible"/>
                                      </p:to>
                                    </p:set>
                                    <p:animEffect transition="in" filter="wipe(left)">
                                      <p:cBhvr>
                                        <p:cTn id="20" dur="500"/>
                                        <p:tgtEl>
                                          <p:spTgt spid="153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368"/>
                                        </p:tgtEl>
                                        <p:attrNameLst>
                                          <p:attrName>style.visibility</p:attrName>
                                        </p:attrNameLst>
                                      </p:cBhvr>
                                      <p:to>
                                        <p:strVal val="visible"/>
                                      </p:to>
                                    </p:set>
                                    <p:animEffect transition="in" filter="wipe(left)">
                                      <p:cBhvr>
                                        <p:cTn id="25" dur="500"/>
                                        <p:tgtEl>
                                          <p:spTgt spid="15368"/>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15364"/>
                                        </p:tgtEl>
                                        <p:attrNameLst>
                                          <p:attrName>style.visibility</p:attrName>
                                        </p:attrNameLst>
                                      </p:cBhvr>
                                      <p:to>
                                        <p:strVal val="visible"/>
                                      </p:to>
                                    </p:set>
                                    <p:animEffect transition="in" filter="wipe(left)">
                                      <p:cBhvr>
                                        <p:cTn id="29" dur="500"/>
                                        <p:tgtEl>
                                          <p:spTgt spid="15364"/>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ipe(left)">
                                      <p:cBhvr>
                                        <p:cTn id="33" dur="500"/>
                                        <p:tgtEl>
                                          <p:spTgt spid="1536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369"/>
                                        </p:tgtEl>
                                        <p:attrNameLst>
                                          <p:attrName>style.visibility</p:attrName>
                                        </p:attrNameLst>
                                      </p:cBhvr>
                                      <p:to>
                                        <p:strVal val="visible"/>
                                      </p:to>
                                    </p:set>
                                    <p:animEffect transition="in" filter="blinds(horizontal)">
                                      <p:cBhvr>
                                        <p:cTn id="38"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p:bldP spid="15367" grpId="0"/>
      <p:bldP spid="15368" grpId="0"/>
      <p:bldP spid="1536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文本框 4"/>
          <p:cNvSpPr txBox="1"/>
          <p:nvPr/>
        </p:nvSpPr>
        <p:spPr>
          <a:xfrm>
            <a:off x="2588419" y="709613"/>
            <a:ext cx="4132660" cy="553085"/>
          </a:xfrm>
          <a:prstGeom prst="rect">
            <a:avLst/>
          </a:prstGeom>
          <a:noFill/>
          <a:ln w="9525">
            <a:noFill/>
          </a:ln>
        </p:spPr>
        <p:txBody>
          <a:bodyPr wrap="square" anchor="t">
            <a:spAutoFit/>
          </a:bodyPr>
          <a:lstStyle/>
          <a:p>
            <a:pPr algn="ctr"/>
            <a:r>
              <a:rPr lang="zh-CN" altLang="en-US" sz="3000" b="1" dirty="0">
                <a:latin typeface="微软雅黑" panose="020B0503020204020204" pitchFamily="34" charset="-122"/>
                <a:ea typeface="微软雅黑" panose="020B0503020204020204" pitchFamily="34" charset="-122"/>
              </a:rPr>
              <a:t>二、应急救护原则</a:t>
            </a:r>
            <a:endParaRPr lang="zh-CN" altLang="en-US" sz="3000" b="1" dirty="0">
              <a:latin typeface="微软雅黑" panose="020B0503020204020204" pitchFamily="34" charset="-122"/>
              <a:ea typeface="微软雅黑" panose="020B0503020204020204" pitchFamily="34" charset="-122"/>
            </a:endParaRPr>
          </a:p>
        </p:txBody>
      </p:sp>
      <p:sp>
        <p:nvSpPr>
          <p:cNvPr id="16385" name="矩形 6"/>
          <p:cNvSpPr/>
          <p:nvPr/>
        </p:nvSpPr>
        <p:spPr>
          <a:xfrm>
            <a:off x="1552235" y="1515553"/>
            <a:ext cx="5871210" cy="2861310"/>
          </a:xfrm>
          <a:prstGeom prst="rect">
            <a:avLst/>
          </a:prstGeom>
          <a:noFill/>
          <a:ln w="9525">
            <a:noFill/>
          </a:ln>
        </p:spPr>
        <p:txBody>
          <a:bodyPr wrap="square" anchor="t">
            <a:spAutoFit/>
          </a:bodyPr>
          <a:lstStyle/>
          <a:p>
            <a:pPr>
              <a:lnSpc>
                <a:spcPct val="150000"/>
              </a:lnSpc>
            </a:pPr>
            <a:r>
              <a:rPr lang="en-US" altLang="zh-CN" sz="1500" b="1" dirty="0">
                <a:latin typeface="微软雅黑" panose="020B0503020204020204" pitchFamily="34" charset="-122"/>
                <a:ea typeface="微软雅黑" panose="020B0503020204020204" pitchFamily="34" charset="-122"/>
              </a:rPr>
              <a:t>1．冷水持续</a:t>
            </a:r>
            <a:r>
              <a:rPr lang="en-US" altLang="zh-CN" sz="1500" b="1" dirty="0">
                <a:solidFill>
                  <a:srgbClr val="FF0000"/>
                </a:solidFill>
                <a:latin typeface="微软雅黑" panose="020B0503020204020204" pitchFamily="34" charset="-122"/>
                <a:ea typeface="微软雅黑" panose="020B0503020204020204" pitchFamily="34" charset="-122"/>
              </a:rPr>
              <a:t>冲洗10-20</a:t>
            </a:r>
            <a:r>
              <a:rPr lang="zh-CN" altLang="en-US" sz="1500" b="1" dirty="0">
                <a:solidFill>
                  <a:srgbClr val="FF0000"/>
                </a:solidFill>
                <a:latin typeface="微软雅黑" panose="020B0503020204020204" pitchFamily="34" charset="-122"/>
                <a:ea typeface="微软雅黑" panose="020B0503020204020204" pitchFamily="34" charset="-122"/>
              </a:rPr>
              <a:t>分钟</a:t>
            </a:r>
            <a:r>
              <a:rPr lang="zh-CN" altLang="en-US" sz="1500" b="1" dirty="0">
                <a:latin typeface="微软雅黑" panose="020B0503020204020204" pitchFamily="34" charset="-122"/>
                <a:ea typeface="微软雅黑" panose="020B0503020204020204" pitchFamily="34" charset="-122"/>
              </a:rPr>
              <a:t>，拨打</a:t>
            </a:r>
            <a:r>
              <a:rPr lang="en-US" altLang="zh-CN" sz="1500" b="1" dirty="0">
                <a:latin typeface="微软雅黑" panose="020B0503020204020204" pitchFamily="34" charset="-122"/>
                <a:ea typeface="微软雅黑" panose="020B0503020204020204" pitchFamily="34" charset="-122"/>
              </a:rPr>
              <a:t>120</a:t>
            </a:r>
            <a:r>
              <a:rPr lang="zh-CN" altLang="en-US" sz="1500" b="1" dirty="0">
                <a:latin typeface="微软雅黑" panose="020B0503020204020204" pitchFamily="34" charset="-122"/>
                <a:ea typeface="微软雅黑" panose="020B0503020204020204" pitchFamily="34" charset="-122"/>
              </a:rPr>
              <a:t>。</a:t>
            </a:r>
            <a:endParaRPr lang="en-US" altLang="zh-CN" sz="1500" b="1" dirty="0">
              <a:latin typeface="微软雅黑" panose="020B0503020204020204" pitchFamily="34" charset="-122"/>
              <a:ea typeface="微软雅黑" panose="020B0503020204020204" pitchFamily="34" charset="-122"/>
            </a:endParaRPr>
          </a:p>
          <a:p>
            <a:pPr>
              <a:lnSpc>
                <a:spcPct val="150000"/>
              </a:lnSpc>
            </a:pPr>
            <a:r>
              <a:rPr lang="en-US" altLang="zh-CN" sz="1500" b="1" dirty="0">
                <a:latin typeface="微软雅黑" panose="020B0503020204020204" pitchFamily="34" charset="-122"/>
                <a:ea typeface="微软雅黑" panose="020B0503020204020204" pitchFamily="34" charset="-122"/>
              </a:rPr>
              <a:t>2．</a:t>
            </a:r>
            <a:r>
              <a:rPr lang="en-US" altLang="zh-CN" sz="1500" b="1" dirty="0">
                <a:solidFill>
                  <a:srgbClr val="FF0000"/>
                </a:solidFill>
                <a:latin typeface="微软雅黑" panose="020B0503020204020204" pitchFamily="34" charset="-122"/>
                <a:ea typeface="微软雅黑" panose="020B0503020204020204" pitchFamily="34" charset="-122"/>
              </a:rPr>
              <a:t>剪开</a:t>
            </a:r>
            <a:r>
              <a:rPr lang="zh-CN" altLang="en-US" sz="1500" b="1" dirty="0">
                <a:solidFill>
                  <a:srgbClr val="FF0000"/>
                </a:solidFill>
                <a:latin typeface="微软雅黑" panose="020B0503020204020204" pitchFamily="34" charset="-122"/>
                <a:ea typeface="微软雅黑" panose="020B0503020204020204" pitchFamily="34" charset="-122"/>
              </a:rPr>
              <a:t>脱</a:t>
            </a:r>
            <a:r>
              <a:rPr lang="en-US" altLang="zh-CN" sz="1500" b="1" dirty="0" err="1">
                <a:solidFill>
                  <a:srgbClr val="FF0000"/>
                </a:solidFill>
                <a:latin typeface="微软雅黑" panose="020B0503020204020204" pitchFamily="34" charset="-122"/>
                <a:ea typeface="微软雅黑" panose="020B0503020204020204" pitchFamily="34" charset="-122"/>
              </a:rPr>
              <a:t>下</a:t>
            </a:r>
            <a:r>
              <a:rPr lang="en-US" altLang="zh-CN" sz="1500" b="1" dirty="0" err="1">
                <a:latin typeface="微软雅黑" panose="020B0503020204020204" pitchFamily="34" charset="-122"/>
                <a:ea typeface="微软雅黑" panose="020B0503020204020204" pitchFamily="34" charset="-122"/>
              </a:rPr>
              <a:t>伤处的衣裤</a:t>
            </a:r>
            <a:r>
              <a:rPr lang="en-US" altLang="zh-CN" sz="1500" b="1" dirty="0">
                <a:latin typeface="微软雅黑" panose="020B0503020204020204" pitchFamily="34" charset="-122"/>
                <a:ea typeface="微软雅黑" panose="020B0503020204020204" pitchFamily="34" charset="-122"/>
              </a:rPr>
              <a:t>，</a:t>
            </a:r>
            <a:r>
              <a:rPr lang="en-US" altLang="zh-CN" sz="1500" b="1" dirty="0" err="1">
                <a:latin typeface="微软雅黑" panose="020B0503020204020204" pitchFamily="34" charset="-122"/>
                <a:ea typeface="微软雅黑" panose="020B0503020204020204" pitchFamily="34" charset="-122"/>
              </a:rPr>
              <a:t>不可</a:t>
            </a:r>
            <a:r>
              <a:rPr lang="zh-CN" altLang="en-US" sz="1500" b="1" dirty="0">
                <a:latin typeface="微软雅黑" panose="020B0503020204020204" pitchFamily="34" charset="-122"/>
                <a:ea typeface="微软雅黑" panose="020B0503020204020204" pitchFamily="34" charset="-122"/>
              </a:rPr>
              <a:t>强</a:t>
            </a:r>
            <a:r>
              <a:rPr lang="en-US" altLang="zh-CN" sz="1500" b="1" dirty="0">
                <a:latin typeface="微软雅黑" panose="020B0503020204020204" pitchFamily="34" charset="-122"/>
                <a:ea typeface="微软雅黑" panose="020B0503020204020204" pitchFamily="34" charset="-122"/>
              </a:rPr>
              <a:t>脱</a:t>
            </a:r>
            <a:r>
              <a:rPr lang="zh-CN" altLang="en-US" sz="1500" b="1" dirty="0">
                <a:latin typeface="微软雅黑" panose="020B0503020204020204" pitchFamily="34" charset="-122"/>
                <a:ea typeface="微软雅黑" panose="020B0503020204020204" pitchFamily="34" charset="-122"/>
              </a:rPr>
              <a:t>，取下饰物。</a:t>
            </a:r>
            <a:endParaRPr lang="zh-CN" altLang="en-US" sz="1500" b="1" dirty="0">
              <a:latin typeface="微软雅黑" panose="020B0503020204020204" pitchFamily="34" charset="-122"/>
              <a:ea typeface="微软雅黑" panose="020B0503020204020204" pitchFamily="34" charset="-122"/>
            </a:endParaRPr>
          </a:p>
          <a:p>
            <a:pPr>
              <a:lnSpc>
                <a:spcPct val="150000"/>
              </a:lnSpc>
            </a:pPr>
            <a:r>
              <a:rPr lang="en-US" altLang="zh-CN" sz="1500" b="1" dirty="0">
                <a:latin typeface="微软雅黑" panose="020B0503020204020204" pitchFamily="34" charset="-122"/>
                <a:ea typeface="微软雅黑" panose="020B0503020204020204" pitchFamily="34" charset="-122"/>
              </a:rPr>
              <a:t>3．一度烧烫伤</a:t>
            </a:r>
            <a:r>
              <a:rPr lang="en-US" altLang="zh-CN" sz="1500" b="1" dirty="0">
                <a:solidFill>
                  <a:srgbClr val="FF0000"/>
                </a:solidFill>
                <a:latin typeface="微软雅黑" panose="020B0503020204020204" pitchFamily="34" charset="-122"/>
                <a:ea typeface="微软雅黑" panose="020B0503020204020204" pitchFamily="34" charset="-122"/>
              </a:rPr>
              <a:t>涂外用烧烫伤药膏</a:t>
            </a:r>
            <a:r>
              <a:rPr lang="zh-CN" altLang="en-US" sz="1500" b="1" dirty="0">
                <a:solidFill>
                  <a:srgbClr val="FF0000"/>
                </a:solidFill>
                <a:latin typeface="微软雅黑" panose="020B0503020204020204" pitchFamily="34" charset="-122"/>
                <a:ea typeface="微软雅黑" panose="020B0503020204020204" pitchFamily="34" charset="-122"/>
              </a:rPr>
              <a:t>。</a:t>
            </a:r>
            <a:endParaRPr lang="en-US" altLang="zh-CN" sz="1500" b="1" dirty="0">
              <a:latin typeface="微软雅黑" panose="020B0503020204020204" pitchFamily="34" charset="-122"/>
              <a:ea typeface="微软雅黑" panose="020B0503020204020204" pitchFamily="34" charset="-122"/>
            </a:endParaRPr>
          </a:p>
          <a:p>
            <a:pPr>
              <a:lnSpc>
                <a:spcPct val="150000"/>
              </a:lnSpc>
            </a:pPr>
            <a:r>
              <a:rPr lang="en-US" altLang="zh-CN" sz="1500" b="1" dirty="0">
                <a:latin typeface="微软雅黑" panose="020B0503020204020204" pitchFamily="34" charset="-122"/>
                <a:ea typeface="微软雅黑" panose="020B0503020204020204" pitchFamily="34" charset="-122"/>
              </a:rPr>
              <a:t>4．二度烧烫伤，</a:t>
            </a:r>
            <a:r>
              <a:rPr lang="en-US" altLang="zh-CN" sz="1500" b="1" dirty="0">
                <a:solidFill>
                  <a:srgbClr val="FF0000"/>
                </a:solidFill>
                <a:latin typeface="微软雅黑" panose="020B0503020204020204" pitchFamily="34" charset="-122"/>
                <a:ea typeface="微软雅黑" panose="020B0503020204020204" pitchFamily="34" charset="-122"/>
              </a:rPr>
              <a:t>水</a:t>
            </a:r>
            <a:r>
              <a:rPr lang="zh-CN" altLang="en-US" sz="1500" b="1" dirty="0">
                <a:solidFill>
                  <a:srgbClr val="FF0000"/>
                </a:solidFill>
                <a:latin typeface="微软雅黑" panose="020B0503020204020204" pitchFamily="34" charset="-122"/>
                <a:ea typeface="微软雅黑" panose="020B0503020204020204" pitchFamily="34" charset="-122"/>
              </a:rPr>
              <a:t>疱</a:t>
            </a:r>
            <a:r>
              <a:rPr lang="en-US" altLang="zh-CN" sz="1500" b="1" dirty="0">
                <a:solidFill>
                  <a:srgbClr val="FF0000"/>
                </a:solidFill>
                <a:latin typeface="微软雅黑" panose="020B0503020204020204" pitchFamily="34" charset="-122"/>
                <a:ea typeface="微软雅黑" panose="020B0503020204020204" pitchFamily="34" charset="-122"/>
              </a:rPr>
              <a:t>不刺破</a:t>
            </a:r>
            <a:r>
              <a:rPr lang="en-US" altLang="zh-CN" sz="1500" b="1" dirty="0">
                <a:latin typeface="微软雅黑" panose="020B0503020204020204" pitchFamily="34" charset="-122"/>
                <a:ea typeface="微软雅黑" panose="020B0503020204020204" pitchFamily="34" charset="-122"/>
              </a:rPr>
              <a:t>，</a:t>
            </a:r>
            <a:r>
              <a:rPr lang="zh-CN" altLang="en-US" sz="1500" b="1" dirty="0">
                <a:latin typeface="微软雅黑" panose="020B0503020204020204" pitchFamily="34" charset="-122"/>
                <a:ea typeface="微软雅黑" panose="020B0503020204020204" pitchFamily="34" charset="-122"/>
              </a:rPr>
              <a:t>勿</a:t>
            </a:r>
            <a:r>
              <a:rPr lang="en-US" altLang="zh-CN" sz="1500" b="1" dirty="0">
                <a:latin typeface="微软雅黑" panose="020B0503020204020204" pitchFamily="34" charset="-122"/>
                <a:ea typeface="微软雅黑" panose="020B0503020204020204" pitchFamily="34" charset="-122"/>
              </a:rPr>
              <a:t>涂任何</a:t>
            </a:r>
            <a:r>
              <a:rPr lang="zh-CN" altLang="en-US" sz="1500" b="1" dirty="0">
                <a:latin typeface="微软雅黑" panose="020B0503020204020204" pitchFamily="34" charset="-122"/>
                <a:ea typeface="微软雅黑" panose="020B0503020204020204" pitchFamily="34" charset="-122"/>
              </a:rPr>
              <a:t>油脂或药膏</a:t>
            </a:r>
            <a:r>
              <a:rPr lang="en-US" altLang="zh-CN" sz="1500" b="1" dirty="0">
                <a:latin typeface="微软雅黑" panose="020B0503020204020204" pitchFamily="34" charset="-122"/>
                <a:ea typeface="微软雅黑" panose="020B0503020204020204" pitchFamily="34" charset="-122"/>
              </a:rPr>
              <a:t>，清洁的敷料或毛巾</a:t>
            </a:r>
            <a:r>
              <a:rPr lang="zh-CN" altLang="en-US" sz="1500" b="1" dirty="0">
                <a:latin typeface="微软雅黑" panose="020B0503020204020204" pitchFamily="34" charset="-122"/>
                <a:ea typeface="微软雅黑" panose="020B0503020204020204" pitchFamily="34" charset="-122"/>
              </a:rPr>
              <a:t>或保鲜膜</a:t>
            </a:r>
            <a:r>
              <a:rPr lang="en-US" altLang="zh-CN" sz="1500" b="1" dirty="0">
                <a:latin typeface="微软雅黑" panose="020B0503020204020204" pitchFamily="34" charset="-122"/>
                <a:ea typeface="微软雅黑" panose="020B0503020204020204" pitchFamily="34" charset="-122"/>
              </a:rPr>
              <a:t>覆</a:t>
            </a:r>
            <a:r>
              <a:rPr lang="en-US" altLang="zh-CN" sz="1500" b="1" dirty="0">
                <a:solidFill>
                  <a:srgbClr val="FF0000"/>
                </a:solidFill>
                <a:latin typeface="微软雅黑" panose="020B0503020204020204" pitchFamily="34" charset="-122"/>
                <a:ea typeface="微软雅黑" panose="020B0503020204020204" pitchFamily="34" charset="-122"/>
              </a:rPr>
              <a:t>盖</a:t>
            </a:r>
            <a:r>
              <a:rPr lang="en-US" altLang="zh-CN" sz="1500" b="1" dirty="0">
                <a:latin typeface="微软雅黑" panose="020B0503020204020204" pitchFamily="34" charset="-122"/>
                <a:ea typeface="微软雅黑" panose="020B0503020204020204" pitchFamily="34" charset="-122"/>
              </a:rPr>
              <a:t>伤部</a:t>
            </a:r>
            <a:r>
              <a:rPr lang="zh-CN" altLang="en-US" sz="1500" b="1" dirty="0">
                <a:latin typeface="微软雅黑" panose="020B0503020204020204" pitchFamily="34" charset="-122"/>
                <a:ea typeface="微软雅黑" panose="020B0503020204020204" pitchFamily="34" charset="-122"/>
              </a:rPr>
              <a:t>送医院。</a:t>
            </a:r>
            <a:endParaRPr lang="zh-CN" altLang="en-US" sz="1500" b="1" dirty="0">
              <a:latin typeface="微软雅黑" panose="020B0503020204020204" pitchFamily="34" charset="-122"/>
              <a:ea typeface="微软雅黑" panose="020B0503020204020204" pitchFamily="34" charset="-122"/>
            </a:endParaRPr>
          </a:p>
          <a:p>
            <a:pPr>
              <a:lnSpc>
                <a:spcPct val="150000"/>
              </a:lnSpc>
            </a:pPr>
            <a:r>
              <a:rPr lang="en-US" altLang="zh-CN" sz="1500" b="1" dirty="0">
                <a:latin typeface="微软雅黑" panose="020B0503020204020204" pitchFamily="34" charset="-122"/>
                <a:ea typeface="微软雅黑" panose="020B0503020204020204" pitchFamily="34" charset="-122"/>
              </a:rPr>
              <a:t>5．严重口渴者，可口服少量</a:t>
            </a:r>
            <a:r>
              <a:rPr lang="en-US" altLang="zh-CN" sz="1500" b="1" dirty="0">
                <a:solidFill>
                  <a:srgbClr val="FF0000"/>
                </a:solidFill>
                <a:latin typeface="微软雅黑" panose="020B0503020204020204" pitchFamily="34" charset="-122"/>
                <a:ea typeface="微软雅黑" panose="020B0503020204020204" pitchFamily="34" charset="-122"/>
              </a:rPr>
              <a:t>淡盐水</a:t>
            </a:r>
            <a:r>
              <a:rPr lang="en-US" altLang="zh-CN" sz="1500" b="1" dirty="0">
                <a:latin typeface="微软雅黑" panose="020B0503020204020204" pitchFamily="34" charset="-122"/>
                <a:ea typeface="微软雅黑" panose="020B0503020204020204" pitchFamily="34" charset="-122"/>
              </a:rPr>
              <a:t>或淡盐茶水</a:t>
            </a:r>
            <a:r>
              <a:rPr lang="zh-CN" altLang="en-US" sz="1500" b="1" dirty="0">
                <a:latin typeface="微软雅黑" panose="020B0503020204020204" pitchFamily="34" charset="-122"/>
                <a:ea typeface="微软雅黑" panose="020B0503020204020204" pitchFamily="34" charset="-122"/>
              </a:rPr>
              <a:t>，条件许可时可用</a:t>
            </a:r>
            <a:endParaRPr lang="zh-CN" altLang="en-US" sz="1500" b="1" dirty="0">
              <a:latin typeface="微软雅黑" panose="020B0503020204020204" pitchFamily="34" charset="-122"/>
              <a:ea typeface="微软雅黑" panose="020B0503020204020204" pitchFamily="34" charset="-122"/>
            </a:endParaRPr>
          </a:p>
          <a:p>
            <a:pPr>
              <a:lnSpc>
                <a:spcPct val="150000"/>
              </a:lnSpc>
            </a:pPr>
            <a:r>
              <a:rPr lang="zh-CN" altLang="en-US" sz="1500" b="1" dirty="0">
                <a:latin typeface="微软雅黑" panose="020B0503020204020204" pitchFamily="34" charset="-122"/>
                <a:ea typeface="微软雅黑" panose="020B0503020204020204" pitchFamily="34" charset="-122"/>
              </a:rPr>
              <a:t>     烧伤饮料。</a:t>
            </a:r>
            <a:endParaRPr lang="en-US" altLang="zh-CN" sz="1500" b="1" dirty="0">
              <a:latin typeface="微软雅黑" panose="020B0503020204020204" pitchFamily="34" charset="-122"/>
              <a:ea typeface="微软雅黑" panose="020B0503020204020204" pitchFamily="34" charset="-122"/>
            </a:endParaRPr>
          </a:p>
          <a:p>
            <a:pPr>
              <a:lnSpc>
                <a:spcPct val="150000"/>
              </a:lnSpc>
            </a:pPr>
            <a:r>
              <a:rPr lang="en-US" altLang="zh-CN" sz="1500" b="1" dirty="0">
                <a:latin typeface="微软雅黑" panose="020B0503020204020204" pitchFamily="34" charset="-122"/>
                <a:ea typeface="微软雅黑" panose="020B0503020204020204" pitchFamily="34" charset="-122"/>
              </a:rPr>
              <a:t>6．窒息者，进行人工呼吸</a:t>
            </a:r>
            <a:r>
              <a:rPr lang="zh-CN" altLang="en-US" sz="1500" b="1" dirty="0">
                <a:latin typeface="微软雅黑" panose="020B0503020204020204" pitchFamily="34" charset="-122"/>
                <a:ea typeface="微软雅黑" panose="020B0503020204020204" pitchFamily="34" charset="-122"/>
              </a:rPr>
              <a:t>。</a:t>
            </a:r>
            <a:endParaRPr lang="en-US" altLang="zh-CN" sz="15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noChangeArrowheads="1"/>
          </p:cNvSpPr>
          <p:nvPr>
            <p:ph type="title"/>
          </p:nvPr>
        </p:nvSpPr>
        <p:spPr bwMode="auto">
          <a:xfrm>
            <a:off x="1579960" y="66675"/>
            <a:ext cx="6172200"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r>
              <a:rPr lang="zh-CN" altLang="en-US" b="1">
                <a:solidFill>
                  <a:schemeClr val="bg1"/>
                </a:solidFill>
                <a:latin typeface="黑体" panose="02010609060101010101" charset="-122"/>
                <a:ea typeface="黑体" panose="02010609060101010101" charset="-122"/>
              </a:rPr>
              <a:t>烧烫伤处理口诀</a:t>
            </a:r>
            <a:endParaRPr lang="zh-CN" altLang="en-US" b="1">
              <a:solidFill>
                <a:schemeClr val="bg1"/>
              </a:solidFill>
              <a:latin typeface="黑体" panose="02010609060101010101" charset="-122"/>
              <a:ea typeface="黑体" panose="02010609060101010101" charset="-122"/>
            </a:endParaRPr>
          </a:p>
        </p:txBody>
      </p:sp>
      <p:sp>
        <p:nvSpPr>
          <p:cNvPr id="3" name="内容占位符 2"/>
          <p:cNvSpPr>
            <a:spLocks noGrp="1" noChangeArrowheads="1"/>
          </p:cNvSpPr>
          <p:nvPr>
            <p:ph idx="1"/>
          </p:nvPr>
        </p:nvSpPr>
        <p:spPr bwMode="auto">
          <a:xfrm>
            <a:off x="1331640" y="1126331"/>
            <a:ext cx="6534726" cy="74890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indent="0">
              <a:buFontTx/>
              <a:buNone/>
            </a:pPr>
            <a:r>
              <a:rPr lang="zh-CN" altLang="en-US" b="1" dirty="0">
                <a:latin typeface="黑体" panose="02010609060101010101" charset="-122"/>
                <a:ea typeface="黑体" panose="02010609060101010101" charset="-122"/>
              </a:rPr>
              <a:t>  </a:t>
            </a:r>
            <a:r>
              <a:rPr lang="zh-CN" altLang="en-US" sz="3600" b="1" dirty="0">
                <a:latin typeface="黑体" panose="02010609060101010101" charset="-122"/>
                <a:ea typeface="黑体" panose="02010609060101010101" charset="-122"/>
              </a:rPr>
              <a:t>“冲（泡）、脱、盖、送”</a:t>
            </a:r>
            <a:endParaRPr lang="zh-CN" altLang="en-US" sz="3600" b="1" dirty="0">
              <a:latin typeface="黑体" panose="02010609060101010101" charset="-122"/>
              <a:ea typeface="黑体" panose="02010609060101010101" charset="-122"/>
            </a:endParaRPr>
          </a:p>
        </p:txBody>
      </p:sp>
      <p:pic>
        <p:nvPicPr>
          <p:cNvPr id="5"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32735" y="2301479"/>
            <a:ext cx="1369219"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93144"/>
            <a:ext cx="137517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
          <p:cNvPicPr>
            <a:picLocks noChangeAspect="1" noChangeArrowheads="1"/>
          </p:cNvPicPr>
          <p:nvPr/>
        </p:nvPicPr>
        <p:blipFill>
          <a:blip r:embed="rId3">
            <a:extLst>
              <a:ext uri="{28A0092B-C50C-407E-A947-70E740481C1C}">
                <a14:useLocalDpi xmlns:a14="http://schemas.microsoft.com/office/drawing/2010/main" val="0"/>
              </a:ext>
            </a:extLst>
          </a:blip>
          <a:srcRect l="16618"/>
          <a:stretch>
            <a:fillRect/>
          </a:stretch>
        </p:blipFill>
        <p:spPr bwMode="auto">
          <a:xfrm>
            <a:off x="3059906" y="2301479"/>
            <a:ext cx="1331119" cy="97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
          <p:cNvPicPr>
            <a:picLocks noChangeAspect="1" noChangeArrowheads="1"/>
          </p:cNvPicPr>
          <p:nvPr/>
        </p:nvPicPr>
        <p:blipFill>
          <a:blip r:embed="rId4"/>
          <a:srcRect/>
          <a:stretch>
            <a:fillRect/>
          </a:stretch>
        </p:blipFill>
        <p:spPr bwMode="auto">
          <a:xfrm>
            <a:off x="1763316" y="3813572"/>
            <a:ext cx="34861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6994" y="2311004"/>
            <a:ext cx="1331119" cy="902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3704439" y="3997166"/>
            <a:ext cx="3606800" cy="460375"/>
          </a:xfrm>
          <a:prstGeom prst="rect">
            <a:avLst/>
          </a:prstGeom>
          <a:noFill/>
        </p:spPr>
        <p:txBody>
          <a:bodyPr wrap="none" rtlCol="0" anchor="t">
            <a:spAutoFit/>
          </a:bodyPr>
          <a:lstStyle/>
          <a:p>
            <a:pPr algn="ctr"/>
            <a:r>
              <a:rPr lang="zh-CN" altLang="en-US" sz="2400" b="1" dirty="0">
                <a:solidFill>
                  <a:srgbClr val="FF0000"/>
                </a:solidFill>
                <a:latin typeface="微软雅黑" panose="020B0503020204020204" pitchFamily="34" charset="-122"/>
                <a:ea typeface="微软雅黑" panose="020B0503020204020204" pitchFamily="34" charset="-122"/>
                <a:sym typeface="+mn-ea"/>
              </a:rPr>
              <a:t>至少</a:t>
            </a:r>
            <a:r>
              <a:rPr lang="en-US" altLang="zh-CN" sz="2400" b="1" dirty="0">
                <a:solidFill>
                  <a:srgbClr val="FF0000"/>
                </a:solidFill>
                <a:latin typeface="微软雅黑" panose="020B0503020204020204" pitchFamily="34" charset="-122"/>
                <a:ea typeface="微软雅黑" panose="020B0503020204020204" pitchFamily="34" charset="-122"/>
                <a:sym typeface="+mn-ea"/>
              </a:rPr>
              <a:t>持续</a:t>
            </a:r>
            <a:r>
              <a:rPr lang="en-US" altLang="zh-CN" sz="2400" b="1" dirty="0">
                <a:solidFill>
                  <a:srgbClr val="FF0000"/>
                </a:solidFill>
                <a:latin typeface="微软雅黑" panose="020B0503020204020204" pitchFamily="34" charset="-122"/>
                <a:ea typeface="微软雅黑" panose="020B0503020204020204" pitchFamily="34" charset="-122"/>
                <a:sym typeface="+mn-ea"/>
              </a:rPr>
              <a:t>冲洗</a:t>
            </a:r>
            <a:r>
              <a:rPr lang="en-US" altLang="zh-CN" sz="2400" b="1" dirty="0">
                <a:solidFill>
                  <a:srgbClr val="FF0000"/>
                </a:solidFill>
                <a:latin typeface="微软雅黑" panose="020B0503020204020204" pitchFamily="34" charset="-122"/>
                <a:ea typeface="微软雅黑" panose="020B0503020204020204" pitchFamily="34" charset="-122"/>
                <a:sym typeface="+mn-ea"/>
              </a:rPr>
              <a:t>15</a:t>
            </a:r>
            <a:r>
              <a:rPr lang="zh-CN" altLang="en-US" sz="2400" b="1" dirty="0">
                <a:solidFill>
                  <a:srgbClr val="FF0000"/>
                </a:solidFill>
                <a:latin typeface="微软雅黑" panose="020B0503020204020204" pitchFamily="34" charset="-122"/>
                <a:ea typeface="微软雅黑" panose="020B0503020204020204" pitchFamily="34" charset="-122"/>
                <a:sym typeface="+mn-ea"/>
              </a:rPr>
              <a:t>分钟以上</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ppt_x</p:attrName>
                                        </p:attrNameLst>
                                      </p:cBhvr>
                                      <p:tavLst>
                                        <p:tav tm="0">
                                          <p:val>
                                            <p:strVal val="0-#ppt_w/2"/>
                                          </p:val>
                                        </p:tav>
                                        <p:tav tm="100000">
                                          <p:val>
                                            <p:strVal val="#ppt_x"/>
                                          </p:val>
                                        </p:tav>
                                      </p:tavLst>
                                    </p:anim>
                                    <p:anim calcmode="lin" valueType="num">
                                      <p:cBhvr>
                                        <p:cTn id="42" dur="50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6" name="driveby.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组合 3"/>
          <p:cNvGrpSpPr/>
          <p:nvPr/>
        </p:nvGrpSpPr>
        <p:grpSpPr>
          <a:xfrm>
            <a:off x="1225154" y="788194"/>
            <a:ext cx="3168253" cy="3810000"/>
            <a:chOff x="172" y="1656"/>
            <a:chExt cx="6653" cy="8000"/>
          </a:xfrm>
        </p:grpSpPr>
        <p:pic>
          <p:nvPicPr>
            <p:cNvPr id="33794" name="图片 1"/>
            <p:cNvPicPr>
              <a:picLocks noChangeAspect="1"/>
            </p:cNvPicPr>
            <p:nvPr/>
          </p:nvPicPr>
          <p:blipFill>
            <a:blip r:embed="rId1"/>
            <a:srcRect l="4315"/>
            <a:stretch>
              <a:fillRect/>
            </a:stretch>
          </p:blipFill>
          <p:spPr>
            <a:xfrm>
              <a:off x="172" y="1656"/>
              <a:ext cx="6653" cy="8000"/>
            </a:xfrm>
            <a:prstGeom prst="rect">
              <a:avLst/>
            </a:prstGeom>
            <a:noFill/>
            <a:ln w="9525">
              <a:noFill/>
            </a:ln>
          </p:spPr>
        </p:pic>
        <p:sp>
          <p:nvSpPr>
            <p:cNvPr id="33795" name="文本框 2"/>
            <p:cNvSpPr txBox="1"/>
            <p:nvPr/>
          </p:nvSpPr>
          <p:spPr>
            <a:xfrm>
              <a:off x="2488" y="3926"/>
              <a:ext cx="1621" cy="1645"/>
            </a:xfrm>
            <a:prstGeom prst="rect">
              <a:avLst/>
            </a:prstGeom>
            <a:solidFill>
              <a:schemeClr val="bg1"/>
            </a:solidFill>
            <a:ln w="9525">
              <a:noFill/>
            </a:ln>
          </p:spPr>
          <p:txBody>
            <a:bodyPr anchor="t">
              <a:spAutoFit/>
            </a:bodyPr>
            <a:lstStyle/>
            <a:p>
              <a:pPr algn="ctr"/>
              <a:endParaRPr lang="zh-CN" altLang="en-US" sz="4500" dirty="0">
                <a:latin typeface="微软雅黑" panose="020B0503020204020204" pitchFamily="34" charset="-122"/>
                <a:ea typeface="微软雅黑" panose="020B0503020204020204" pitchFamily="34" charset="-122"/>
              </a:endParaRPr>
            </a:p>
          </p:txBody>
        </p:sp>
      </p:grpSp>
      <p:sp>
        <p:nvSpPr>
          <p:cNvPr id="48132" name="文本框 4"/>
          <p:cNvSpPr txBox="1"/>
          <p:nvPr/>
        </p:nvSpPr>
        <p:spPr>
          <a:xfrm>
            <a:off x="3707904" y="1059582"/>
            <a:ext cx="3769519" cy="598805"/>
          </a:xfrm>
          <a:prstGeom prst="rect">
            <a:avLst/>
          </a:prstGeom>
          <a:noFill/>
          <a:ln w="9525">
            <a:noFill/>
          </a:ln>
        </p:spPr>
        <p:txBody>
          <a:bodyPr anchor="t">
            <a:spAutoFit/>
          </a:bodyPr>
          <a:lstStyle/>
          <a:p>
            <a:pPr algn="ctr"/>
            <a:r>
              <a:rPr lang="zh-CN" altLang="en-US" sz="3300" b="1" dirty="0">
                <a:latin typeface="微软雅黑" panose="020B0503020204020204" pitchFamily="34" charset="-122"/>
                <a:ea typeface="微软雅黑" panose="020B0503020204020204" pitchFamily="34" charset="-122"/>
              </a:rPr>
              <a:t>淹 溺</a:t>
            </a:r>
            <a:endParaRPr lang="zh-CN" altLang="zh-CN" sz="3300" b="1" dirty="0">
              <a:latin typeface="微软雅黑" panose="020B0503020204020204" pitchFamily="34" charset="-122"/>
              <a:ea typeface="微软雅黑" panose="020B0503020204020204" pitchFamily="34" charset="-122"/>
            </a:endParaRPr>
          </a:p>
        </p:txBody>
      </p:sp>
      <p:sp>
        <p:nvSpPr>
          <p:cNvPr id="33797" name="文本框 3"/>
          <p:cNvSpPr txBox="1"/>
          <p:nvPr/>
        </p:nvSpPr>
        <p:spPr>
          <a:xfrm>
            <a:off x="2328863" y="1522810"/>
            <a:ext cx="771525" cy="1476375"/>
          </a:xfrm>
          <a:prstGeom prst="rect">
            <a:avLst/>
          </a:prstGeom>
          <a:noFill/>
          <a:ln w="9525">
            <a:noFill/>
          </a:ln>
        </p:spPr>
        <p:txBody>
          <a:bodyPr anchor="t">
            <a:spAutoFit/>
          </a:bodyPr>
          <a:lstStyle/>
          <a:p>
            <a:pPr algn="ctr"/>
            <a:r>
              <a:rPr lang="zh-CN" altLang="en-US" sz="3000" b="1" dirty="0">
                <a:latin typeface="微软雅黑" panose="020B0503020204020204" pitchFamily="34" charset="-122"/>
                <a:ea typeface="微软雅黑" panose="020B0503020204020204" pitchFamily="34" charset="-122"/>
              </a:rPr>
              <a:t>第三节</a:t>
            </a:r>
            <a:endParaRPr lang="zh-CN" altLang="en-US" sz="3000" b="1" dirty="0">
              <a:latin typeface="微软雅黑" panose="020B0503020204020204" pitchFamily="34" charset="-122"/>
              <a:ea typeface="微软雅黑" panose="020B0503020204020204" pitchFamily="34" charset="-122"/>
            </a:endParaRPr>
          </a:p>
        </p:txBody>
      </p:sp>
      <p:sp>
        <p:nvSpPr>
          <p:cNvPr id="2" name="矩形 1"/>
          <p:cNvSpPr/>
          <p:nvPr/>
        </p:nvSpPr>
        <p:spPr>
          <a:xfrm>
            <a:off x="4247964" y="1924755"/>
            <a:ext cx="3168253" cy="2030095"/>
          </a:xfrm>
          <a:prstGeom prst="rect">
            <a:avLst/>
          </a:prstGeom>
        </p:spPr>
        <p:txBody>
          <a:bodyPr wrap="square">
            <a:spAutoFit/>
          </a:bodyPr>
          <a:lstStyle/>
          <a:p>
            <a:r>
              <a:rPr lang="zh-CN" altLang="en-US" sz="2100" b="1" dirty="0">
                <a:latin typeface="黑体" panose="02010609060101010101" charset="-122"/>
                <a:ea typeface="黑体" panose="02010609060101010101" charset="-122"/>
              </a:rPr>
              <a:t>    淹溺是指人被淹没在水中并导致呼吸道障碍及窒息的状况。</a:t>
            </a:r>
            <a:endParaRPr lang="en-US" altLang="zh-CN" sz="2100" b="1" dirty="0">
              <a:latin typeface="黑体" panose="02010609060101010101" charset="-122"/>
              <a:ea typeface="黑体" panose="02010609060101010101" charset="-122"/>
            </a:endParaRPr>
          </a:p>
          <a:p>
            <a:r>
              <a:rPr lang="zh-CN" altLang="en-US" sz="2100" b="1" dirty="0">
                <a:latin typeface="黑体" panose="02010609060101010101" charset="-122"/>
                <a:ea typeface="黑体" panose="02010609060101010101" charset="-122"/>
              </a:rPr>
              <a:t>    淹溺的过程很快，一般</a:t>
            </a:r>
            <a:r>
              <a:rPr lang="en-US" altLang="zh-CN" sz="2100" b="1" dirty="0">
                <a:latin typeface="黑体" panose="02010609060101010101" charset="-122"/>
                <a:ea typeface="黑体" panose="02010609060101010101" charset="-122"/>
              </a:rPr>
              <a:t>4</a:t>
            </a:r>
            <a:r>
              <a:rPr lang="zh-CN" altLang="en-US" sz="2100" b="1" dirty="0">
                <a:latin typeface="黑体" panose="02010609060101010101" charset="-122"/>
                <a:ea typeface="黑体" panose="02010609060101010101" charset="-122"/>
              </a:rPr>
              <a:t>～</a:t>
            </a:r>
            <a:r>
              <a:rPr lang="en-US" altLang="zh-CN" sz="2100" b="1" dirty="0">
                <a:latin typeface="黑体" panose="02010609060101010101" charset="-122"/>
                <a:ea typeface="黑体" panose="02010609060101010101" charset="-122"/>
              </a:rPr>
              <a:t>6</a:t>
            </a:r>
            <a:r>
              <a:rPr lang="zh-CN" altLang="en-US" sz="2100" b="1" dirty="0">
                <a:latin typeface="黑体" panose="02010609060101010101" charset="-122"/>
                <a:ea typeface="黑体" panose="02010609060101010101" charset="-122"/>
              </a:rPr>
              <a:t>分钟就可因呼吸、心搏停止而死亡。</a:t>
            </a:r>
            <a:endParaRPr lang="zh-CN" altLang="en-US" sz="2100" dirty="0">
              <a:latin typeface="黑体" panose="02010609060101010101" charset="-122"/>
              <a:ea typeface="黑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Effect transition="in" filter="wheel(1)">
                                      <p:cBhvr>
                                        <p:cTn id="7" dur="1000"/>
                                        <p:tgtEl>
                                          <p:spTgt spid="48129"/>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1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截图录屏_选择区域_20240710105514"/>
          <p:cNvPicPr>
            <a:picLocks noChangeAspect="1"/>
          </p:cNvPicPr>
          <p:nvPr/>
        </p:nvPicPr>
        <p:blipFill>
          <a:blip r:embed="rId1"/>
          <a:stretch>
            <a:fillRect/>
          </a:stretch>
        </p:blipFill>
        <p:spPr>
          <a:xfrm>
            <a:off x="331470" y="382270"/>
            <a:ext cx="7969250" cy="4553585"/>
          </a:xfrm>
          <a:prstGeom prst="rect">
            <a:avLst/>
          </a:prstGeom>
        </p:spPr>
      </p:pic>
      <p:pic>
        <p:nvPicPr>
          <p:cNvPr id="7" name="图片 6" descr="截图录屏_选择区域_20240710105538"/>
          <p:cNvPicPr>
            <a:picLocks noChangeAspect="1"/>
          </p:cNvPicPr>
          <p:nvPr/>
        </p:nvPicPr>
        <p:blipFill>
          <a:blip r:embed="rId2"/>
          <a:stretch>
            <a:fillRect/>
          </a:stretch>
        </p:blipFill>
        <p:spPr>
          <a:xfrm>
            <a:off x="5299234" y="1441609"/>
            <a:ext cx="2508409" cy="2685574"/>
          </a:xfrm>
          <a:prstGeom prst="rect">
            <a:avLst/>
          </a:prstGeom>
        </p:spPr>
      </p:pic>
      <p:pic>
        <p:nvPicPr>
          <p:cNvPr id="2" name="图片 1"/>
          <p:cNvPicPr>
            <a:picLocks noChangeAspect="1"/>
          </p:cNvPicPr>
          <p:nvPr/>
        </p:nvPicPr>
        <p:blipFill>
          <a:blip r:embed="rId3"/>
          <a:stretch>
            <a:fillRect/>
          </a:stretch>
        </p:blipFill>
        <p:spPr>
          <a:xfrm>
            <a:off x="395605" y="245110"/>
            <a:ext cx="2366010" cy="1026160"/>
          </a:xfrm>
          <a:prstGeom prst="rect">
            <a:avLst/>
          </a:prstGeom>
        </p:spPr>
      </p:pic>
    </p:spTree>
    <p:custDataLst>
      <p:tags r:id="rId4"/>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截图录屏_选择区域_20240710105551"/>
          <p:cNvPicPr>
            <a:picLocks noChangeAspect="1"/>
          </p:cNvPicPr>
          <p:nvPr/>
        </p:nvPicPr>
        <p:blipFill>
          <a:blip r:embed="rId1"/>
          <a:stretch>
            <a:fillRect/>
          </a:stretch>
        </p:blipFill>
        <p:spPr>
          <a:xfrm>
            <a:off x="122555" y="48895"/>
            <a:ext cx="8926830" cy="1837055"/>
          </a:xfrm>
          <a:prstGeom prst="rect">
            <a:avLst/>
          </a:prstGeom>
        </p:spPr>
      </p:pic>
      <p:pic>
        <p:nvPicPr>
          <p:cNvPr id="6" name="图片 5" descr="截图录屏_选择区域_20240710105600"/>
          <p:cNvPicPr>
            <a:picLocks noChangeAspect="1"/>
          </p:cNvPicPr>
          <p:nvPr/>
        </p:nvPicPr>
        <p:blipFill>
          <a:blip r:embed="rId2"/>
          <a:stretch>
            <a:fillRect/>
          </a:stretch>
        </p:blipFill>
        <p:spPr>
          <a:xfrm>
            <a:off x="122555" y="2041525"/>
            <a:ext cx="8961120" cy="2977515"/>
          </a:xfrm>
          <a:prstGeom prst="rect">
            <a:avLst/>
          </a:prstGeom>
        </p:spPr>
      </p:pic>
    </p:spTree>
    <p:custDataLst>
      <p:tags r:id="rId3"/>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截图录屏_选择区域_20240710105622"/>
          <p:cNvPicPr>
            <a:picLocks noChangeAspect="1"/>
          </p:cNvPicPr>
          <p:nvPr/>
        </p:nvPicPr>
        <p:blipFill>
          <a:blip r:embed="rId1"/>
          <a:stretch>
            <a:fillRect/>
          </a:stretch>
        </p:blipFill>
        <p:spPr>
          <a:xfrm>
            <a:off x="72390" y="2009140"/>
            <a:ext cx="8766175" cy="3134360"/>
          </a:xfrm>
          <a:prstGeom prst="rect">
            <a:avLst/>
          </a:prstGeom>
        </p:spPr>
      </p:pic>
      <p:pic>
        <p:nvPicPr>
          <p:cNvPr id="8" name="图片 7" descr="截图录屏_选择区域_20240710105614"/>
          <p:cNvPicPr>
            <a:picLocks noChangeAspect="1"/>
          </p:cNvPicPr>
          <p:nvPr/>
        </p:nvPicPr>
        <p:blipFill>
          <a:blip r:embed="rId2"/>
          <a:stretch>
            <a:fillRect/>
          </a:stretch>
        </p:blipFill>
        <p:spPr>
          <a:xfrm>
            <a:off x="177800" y="189865"/>
            <a:ext cx="8976360" cy="1691005"/>
          </a:xfrm>
          <a:prstGeom prst="rect">
            <a:avLst/>
          </a:prstGeom>
        </p:spPr>
      </p:pic>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文本框 4"/>
          <p:cNvSpPr txBox="1"/>
          <p:nvPr/>
        </p:nvSpPr>
        <p:spPr>
          <a:xfrm>
            <a:off x="2546747" y="739379"/>
            <a:ext cx="4050506" cy="553085"/>
          </a:xfrm>
          <a:prstGeom prst="rect">
            <a:avLst/>
          </a:prstGeom>
          <a:noFill/>
          <a:ln w="9525">
            <a:noFill/>
          </a:ln>
        </p:spPr>
        <p:txBody>
          <a:bodyPr wrap="square" anchor="t">
            <a:spAutoFit/>
          </a:bodyPr>
          <a:lstStyle/>
          <a:p>
            <a:pPr algn="ctr"/>
            <a:r>
              <a:rPr lang="zh-CN" altLang="zh-CN" sz="3000" b="1" dirty="0">
                <a:latin typeface="微软雅黑" panose="020B0503020204020204" pitchFamily="34" charset="-122"/>
                <a:ea typeface="微软雅黑" panose="020B0503020204020204" pitchFamily="34" charset="-122"/>
              </a:rPr>
              <a:t>应急救护原则</a:t>
            </a:r>
            <a:endParaRPr lang="zh-CN" altLang="zh-CN" sz="3000" b="1" dirty="0">
              <a:latin typeface="微软雅黑" panose="020B0503020204020204" pitchFamily="34" charset="-122"/>
              <a:ea typeface="微软雅黑" panose="020B0503020204020204" pitchFamily="34" charset="-122"/>
            </a:endParaRPr>
          </a:p>
        </p:txBody>
      </p:sp>
      <p:sp>
        <p:nvSpPr>
          <p:cNvPr id="35842" name="Rectangle 3"/>
          <p:cNvSpPr>
            <a:spLocks noGrp="1"/>
          </p:cNvSpPr>
          <p:nvPr/>
        </p:nvSpPr>
        <p:spPr>
          <a:xfrm>
            <a:off x="1385646" y="1344811"/>
            <a:ext cx="3458766" cy="3189685"/>
          </a:xfrm>
          <a:prstGeom prst="rect">
            <a:avLst/>
          </a:prstGeom>
          <a:noFill/>
          <a:ln w="9525">
            <a:noFill/>
          </a:ln>
        </p:spPr>
        <p:txBody>
          <a:bodyPr anchor="t"/>
          <a:lstStyle/>
          <a:p>
            <a:pPr eaLnBrk="0" hangingPunct="0">
              <a:lnSpc>
                <a:spcPct val="100000"/>
              </a:lnSpc>
              <a:spcBef>
                <a:spcPct val="20000"/>
              </a:spcBef>
            </a:pPr>
            <a:r>
              <a:rPr lang="zh-CN" altLang="en-US" sz="3000" b="1" dirty="0">
                <a:solidFill>
                  <a:srgbClr val="238D92"/>
                </a:solidFill>
                <a:latin typeface="Arial" panose="020B0604020202020204" pitchFamily="34" charset="0"/>
                <a:ea typeface="黑体" panose="02010609060101010101" charset="-122"/>
              </a:rPr>
              <a:t>水中救护</a:t>
            </a:r>
            <a:endParaRPr lang="zh-CN" altLang="en-US" sz="3000" b="1" dirty="0">
              <a:solidFill>
                <a:srgbClr val="238D92"/>
              </a:solidFill>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latin typeface="Arial" panose="020B0604020202020204" pitchFamily="34" charset="0"/>
                <a:ea typeface="黑体" panose="02010609060101010101" charset="-122"/>
              </a:rPr>
              <a:t>1</a:t>
            </a:r>
            <a:r>
              <a:rPr lang="en-US" altLang="zh-CN" b="1" dirty="0">
                <a:latin typeface="Arial" panose="020B0604020202020204" pitchFamily="34" charset="0"/>
                <a:ea typeface="黑体" panose="02010609060101010101" charset="-122"/>
              </a:rPr>
              <a:t>. </a:t>
            </a:r>
            <a:r>
              <a:rPr lang="zh-CN" altLang="en-US" b="1" dirty="0">
                <a:latin typeface="Arial" panose="020B0604020202020204" pitchFamily="34" charset="0"/>
                <a:ea typeface="黑体" panose="02010609060101010101" charset="-122"/>
              </a:rPr>
              <a:t>充分做好</a:t>
            </a:r>
            <a:r>
              <a:rPr lang="zh-CN" altLang="en-US" b="1" dirty="0">
                <a:solidFill>
                  <a:srgbClr val="FF0000"/>
                </a:solidFill>
                <a:latin typeface="Arial" panose="020B0604020202020204" pitchFamily="34" charset="0"/>
                <a:ea typeface="黑体" panose="02010609060101010101" charset="-122"/>
              </a:rPr>
              <a:t>自我保护</a:t>
            </a:r>
            <a:r>
              <a:rPr lang="zh-CN" altLang="en-US" b="1" dirty="0">
                <a:latin typeface="Arial" panose="020B0604020202020204" pitchFamily="34" charset="0"/>
                <a:ea typeface="黑体" panose="02010609060101010101" charset="-122"/>
              </a:rPr>
              <a:t>。如救助无</a:t>
            </a:r>
            <a:endParaRPr lang="zh-CN" altLang="en-US" b="1" dirty="0">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latin typeface="Arial" panose="020B0604020202020204" pitchFamily="34" charset="0"/>
                <a:ea typeface="黑体" panose="02010609060101010101" charset="-122"/>
              </a:rPr>
              <a:t>    能力者，千万不要贸然跳入水</a:t>
            </a:r>
            <a:endParaRPr lang="zh-CN" altLang="en-US" b="1" dirty="0">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latin typeface="Arial" panose="020B0604020202020204" pitchFamily="34" charset="0"/>
                <a:ea typeface="黑体" panose="02010609060101010101" charset="-122"/>
              </a:rPr>
              <a:t>    中，应立即高声呼救。</a:t>
            </a:r>
            <a:endParaRPr lang="zh-CN" altLang="en-US" b="1" dirty="0">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latin typeface="Arial" panose="020B0604020202020204" pitchFamily="34" charset="0"/>
                <a:ea typeface="黑体" panose="02010609060101010101" charset="-122"/>
              </a:rPr>
              <a:t>2</a:t>
            </a:r>
            <a:r>
              <a:rPr lang="en-US" altLang="zh-CN" b="1" dirty="0">
                <a:latin typeface="Arial" panose="020B0604020202020204" pitchFamily="34" charset="0"/>
                <a:ea typeface="黑体" panose="02010609060101010101" charset="-122"/>
              </a:rPr>
              <a:t>. </a:t>
            </a:r>
            <a:r>
              <a:rPr lang="zh-CN" altLang="en-US" b="1" dirty="0">
                <a:latin typeface="Arial" panose="020B0604020202020204" pitchFamily="34" charset="0"/>
                <a:ea typeface="黑体" panose="02010609060101010101" charset="-122"/>
              </a:rPr>
              <a:t>迅速接近落水者，从其</a:t>
            </a:r>
            <a:r>
              <a:rPr lang="zh-CN" altLang="en-US" b="1" dirty="0">
                <a:solidFill>
                  <a:srgbClr val="FF0000"/>
                </a:solidFill>
                <a:latin typeface="Arial" panose="020B0604020202020204" pitchFamily="34" charset="0"/>
                <a:ea typeface="黑体" panose="02010609060101010101" charset="-122"/>
              </a:rPr>
              <a:t>后面靠</a:t>
            </a:r>
            <a:endParaRPr lang="zh-CN" altLang="en-US" b="1" dirty="0">
              <a:solidFill>
                <a:srgbClr val="FF0000"/>
              </a:solidFill>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solidFill>
                  <a:srgbClr val="FF0000"/>
                </a:solidFill>
                <a:latin typeface="Arial" panose="020B0604020202020204" pitchFamily="34" charset="0"/>
                <a:ea typeface="黑体" panose="02010609060101010101" charset="-122"/>
              </a:rPr>
              <a:t>    近</a:t>
            </a:r>
            <a:r>
              <a:rPr lang="zh-CN" altLang="en-US" b="1" dirty="0">
                <a:latin typeface="Arial" panose="020B0604020202020204" pitchFamily="34" charset="0"/>
                <a:ea typeface="黑体" panose="02010609060101010101" charset="-122"/>
              </a:rPr>
              <a:t>，不要被慌乱挣扎中的落水</a:t>
            </a:r>
            <a:endParaRPr lang="zh-CN" altLang="en-US" b="1" dirty="0">
              <a:latin typeface="Arial" panose="020B0604020202020204" pitchFamily="34" charset="0"/>
              <a:ea typeface="黑体" panose="02010609060101010101" charset="-122"/>
            </a:endParaRPr>
          </a:p>
          <a:p>
            <a:pPr eaLnBrk="0" hangingPunct="0">
              <a:lnSpc>
                <a:spcPct val="100000"/>
              </a:lnSpc>
              <a:spcBef>
                <a:spcPct val="20000"/>
              </a:spcBef>
            </a:pPr>
            <a:r>
              <a:rPr lang="zh-CN" altLang="en-US" b="1" dirty="0">
                <a:latin typeface="Arial" panose="020B0604020202020204" pitchFamily="34" charset="0"/>
                <a:ea typeface="黑体" panose="02010609060101010101" charset="-122"/>
              </a:rPr>
              <a:t>    者抓住。</a:t>
            </a:r>
            <a:endParaRPr lang="zh-CN" altLang="en-US" b="1" dirty="0">
              <a:latin typeface="Arial" panose="020B0604020202020204" pitchFamily="34" charset="0"/>
              <a:ea typeface="黑体" panose="02010609060101010101" charset="-122"/>
            </a:endParaRPr>
          </a:p>
          <a:p>
            <a:pPr eaLnBrk="0" hangingPunct="0">
              <a:lnSpc>
                <a:spcPct val="100000"/>
              </a:lnSpc>
              <a:spcBef>
                <a:spcPct val="20000"/>
              </a:spcBef>
            </a:pPr>
            <a:endParaRPr lang="zh-CN" b="1" dirty="0">
              <a:latin typeface="Arial" panose="020B0604020202020204" pitchFamily="34" charset="0"/>
              <a:ea typeface="黑体" panose="02010609060101010101" charset="-122"/>
            </a:endParaRPr>
          </a:p>
        </p:txBody>
      </p:sp>
      <p:pic>
        <p:nvPicPr>
          <p:cNvPr id="35843" name="图片 1" descr="1"/>
          <p:cNvPicPr>
            <a:picLocks noChangeAspect="1"/>
          </p:cNvPicPr>
          <p:nvPr/>
        </p:nvPicPr>
        <p:blipFill>
          <a:blip r:embed="rId1"/>
          <a:srcRect t="9007" b="14372"/>
          <a:stretch>
            <a:fillRect/>
          </a:stretch>
        </p:blipFill>
        <p:spPr>
          <a:xfrm>
            <a:off x="5305424" y="2939654"/>
            <a:ext cx="2345531" cy="1693069"/>
          </a:xfrm>
          <a:prstGeom prst="rect">
            <a:avLst/>
          </a:prstGeom>
          <a:noFill/>
          <a:ln w="9525">
            <a:noFill/>
          </a:ln>
        </p:spPr>
      </p:pic>
      <p:pic>
        <p:nvPicPr>
          <p:cNvPr id="35844" name="图片 2" descr="2"/>
          <p:cNvPicPr>
            <a:picLocks noChangeAspect="1"/>
          </p:cNvPicPr>
          <p:nvPr/>
        </p:nvPicPr>
        <p:blipFill>
          <a:blip r:embed="rId2"/>
          <a:srcRect l="8301" t="16455" r="22733" b="21704"/>
          <a:stretch>
            <a:fillRect/>
          </a:stretch>
        </p:blipFill>
        <p:spPr>
          <a:xfrm>
            <a:off x="5305425" y="1344811"/>
            <a:ext cx="2345531" cy="1512689"/>
          </a:xfrm>
          <a:prstGeom prst="rect">
            <a:avLst/>
          </a:prstGeom>
          <a:noFill/>
          <a:ln w="9525">
            <a:noFill/>
          </a:ln>
        </p:spPr>
      </p:pic>
      <p:sp>
        <p:nvSpPr>
          <p:cNvPr id="35845" name="文本框 3"/>
          <p:cNvSpPr txBox="1"/>
          <p:nvPr/>
        </p:nvSpPr>
        <p:spPr>
          <a:xfrm>
            <a:off x="6749654" y="1108472"/>
            <a:ext cx="846683" cy="1014730"/>
          </a:xfrm>
          <a:prstGeom prst="rect">
            <a:avLst/>
          </a:prstGeom>
          <a:noFill/>
          <a:ln w="9525">
            <a:noFill/>
          </a:ln>
        </p:spPr>
        <p:txBody>
          <a:bodyPr wrap="square" anchor="t">
            <a:spAutoFit/>
          </a:bodyPr>
          <a:lstStyle/>
          <a:p>
            <a:pPr algn="ctr"/>
            <a:r>
              <a:rPr lang="zh-CN" altLang="en-US" sz="6000" dirty="0">
                <a:solidFill>
                  <a:srgbClr val="FF0000"/>
                </a:solidFill>
                <a:latin typeface="Arial" panose="020B0604020202020204" pitchFamily="34" charset="0"/>
                <a:ea typeface="微软雅黑" panose="020B0503020204020204" pitchFamily="34" charset="-122"/>
              </a:rPr>
              <a:t>×</a:t>
            </a:r>
            <a:endParaRPr lang="zh-CN" altLang="en-US" sz="6000" dirty="0">
              <a:solidFill>
                <a:srgbClr val="FF0000"/>
              </a:solidFill>
              <a:latin typeface="Arial" panose="020B0604020202020204" pitchFamily="34" charset="0"/>
              <a:ea typeface="微软雅黑" panose="020B0503020204020204" pitchFamily="34" charset="-122"/>
            </a:endParaRPr>
          </a:p>
        </p:txBody>
      </p:sp>
      <p:sp>
        <p:nvSpPr>
          <p:cNvPr id="35846" name="文本框 4"/>
          <p:cNvSpPr txBox="1"/>
          <p:nvPr/>
        </p:nvSpPr>
        <p:spPr>
          <a:xfrm>
            <a:off x="7128828" y="2667000"/>
            <a:ext cx="601345" cy="1014730"/>
          </a:xfrm>
          <a:prstGeom prst="rect">
            <a:avLst/>
          </a:prstGeom>
          <a:noFill/>
          <a:ln w="9525">
            <a:noFill/>
          </a:ln>
        </p:spPr>
        <p:txBody>
          <a:bodyPr wrap="none" anchor="t">
            <a:spAutoFit/>
          </a:bodyPr>
          <a:lstStyle/>
          <a:p>
            <a:pPr algn="ctr"/>
            <a:r>
              <a:rPr lang="zh-CN" altLang="en-US" sz="6000">
                <a:solidFill>
                  <a:srgbClr val="FF0000"/>
                </a:solidFill>
                <a:latin typeface="Arial" panose="020B0604020202020204" pitchFamily="34" charset="0"/>
                <a:ea typeface="微软雅黑" panose="020B0503020204020204" pitchFamily="34" charset="-122"/>
              </a:rPr>
              <a:t>√</a:t>
            </a:r>
            <a:endParaRPr lang="zh-CN" altLang="en-US" sz="6000">
              <a:solidFill>
                <a:srgbClr val="FF0000"/>
              </a:solidFill>
              <a:latin typeface="Arial" panose="020B0604020202020204" pitchFamily="34" charset="0"/>
              <a:ea typeface="微软雅黑" panose="020B0503020204020204" pitchFamily="3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blinds(horizontal)">
                                      <p:cBhvr>
                                        <p:cTn id="7" dur="500"/>
                                        <p:tgtEl>
                                          <p:spTgt spid="358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45"/>
                                        </p:tgtEl>
                                        <p:attrNameLst>
                                          <p:attrName>style.visibility</p:attrName>
                                        </p:attrNameLst>
                                      </p:cBhvr>
                                      <p:to>
                                        <p:strVal val="visible"/>
                                      </p:to>
                                    </p:set>
                                    <p:animEffect transition="in" filter="blinds(horizontal)">
                                      <p:cBhvr>
                                        <p:cTn id="12" dur="500"/>
                                        <p:tgtEl>
                                          <p:spTgt spid="358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6"/>
                                        </p:tgtEl>
                                        <p:attrNameLst>
                                          <p:attrName>style.visibility</p:attrName>
                                        </p:attrNameLst>
                                      </p:cBhvr>
                                      <p:to>
                                        <p:strVal val="visible"/>
                                      </p:to>
                                    </p:set>
                                    <p:animEffect transition="in" filter="wipe(left)">
                                      <p:cBhvr>
                                        <p:cTn id="17" dur="500"/>
                                        <p:tgtEl>
                                          <p:spTgt spid="35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5" grpId="0"/>
      <p:bldP spid="3584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组合 3"/>
          <p:cNvGrpSpPr/>
          <p:nvPr/>
        </p:nvGrpSpPr>
        <p:grpSpPr>
          <a:xfrm>
            <a:off x="1225154" y="788194"/>
            <a:ext cx="3168253" cy="3810000"/>
            <a:chOff x="172" y="1656"/>
            <a:chExt cx="6653" cy="8000"/>
          </a:xfrm>
        </p:grpSpPr>
        <p:pic>
          <p:nvPicPr>
            <p:cNvPr id="53250" name="图片 1"/>
            <p:cNvPicPr>
              <a:picLocks noChangeAspect="1"/>
            </p:cNvPicPr>
            <p:nvPr/>
          </p:nvPicPr>
          <p:blipFill>
            <a:blip r:embed="rId1"/>
            <a:srcRect l="4315"/>
            <a:stretch>
              <a:fillRect/>
            </a:stretch>
          </p:blipFill>
          <p:spPr>
            <a:xfrm>
              <a:off x="172" y="1656"/>
              <a:ext cx="6653" cy="8000"/>
            </a:xfrm>
            <a:prstGeom prst="rect">
              <a:avLst/>
            </a:prstGeom>
            <a:noFill/>
            <a:ln w="9525">
              <a:noFill/>
            </a:ln>
          </p:spPr>
        </p:pic>
        <p:sp>
          <p:nvSpPr>
            <p:cNvPr id="53251" name="文本框 2"/>
            <p:cNvSpPr txBox="1"/>
            <p:nvPr/>
          </p:nvSpPr>
          <p:spPr>
            <a:xfrm>
              <a:off x="2488" y="3926"/>
              <a:ext cx="1621" cy="1645"/>
            </a:xfrm>
            <a:prstGeom prst="rect">
              <a:avLst/>
            </a:prstGeom>
            <a:solidFill>
              <a:schemeClr val="bg1"/>
            </a:solidFill>
            <a:ln w="9525">
              <a:noFill/>
            </a:ln>
          </p:spPr>
          <p:txBody>
            <a:bodyPr anchor="t">
              <a:spAutoFit/>
            </a:bodyPr>
            <a:lstStyle/>
            <a:p>
              <a:pPr algn="ctr"/>
              <a:endParaRPr lang="zh-CN" altLang="en-US" sz="4500" dirty="0">
                <a:latin typeface="微软雅黑" panose="020B0503020204020204" pitchFamily="34" charset="-122"/>
                <a:ea typeface="微软雅黑" panose="020B0503020204020204" pitchFamily="34" charset="-122"/>
              </a:endParaRPr>
            </a:p>
          </p:txBody>
        </p:sp>
      </p:grpSp>
      <p:sp>
        <p:nvSpPr>
          <p:cNvPr id="48132" name="文本框 4"/>
          <p:cNvSpPr txBox="1"/>
          <p:nvPr/>
        </p:nvSpPr>
        <p:spPr>
          <a:xfrm>
            <a:off x="3707765" y="1059815"/>
            <a:ext cx="3769360" cy="2980690"/>
          </a:xfrm>
          <a:prstGeom prst="rect">
            <a:avLst/>
          </a:prstGeom>
          <a:noFill/>
          <a:ln w="9525">
            <a:noFill/>
          </a:ln>
        </p:spPr>
        <p:txBody>
          <a:bodyPr anchor="t">
            <a:noAutofit/>
          </a:bodyPr>
          <a:lstStyle/>
          <a:p>
            <a:pPr algn="ctr"/>
            <a:endParaRPr lang="zh-CN" altLang="zh-CN" sz="3300" b="1" dirty="0">
              <a:latin typeface="微软雅黑" panose="020B0503020204020204" pitchFamily="34" charset="-122"/>
              <a:ea typeface="微软雅黑" panose="020B0503020204020204" pitchFamily="34" charset="-122"/>
            </a:endParaRPr>
          </a:p>
          <a:p>
            <a:pPr algn="ctr"/>
            <a:endParaRPr lang="zh-CN" altLang="zh-CN" sz="3300" b="1" dirty="0">
              <a:latin typeface="微软雅黑" panose="020B0503020204020204" pitchFamily="34" charset="-122"/>
              <a:ea typeface="微软雅黑" panose="020B0503020204020204" pitchFamily="34" charset="-122"/>
            </a:endParaRPr>
          </a:p>
          <a:p>
            <a:pPr algn="ctr"/>
            <a:r>
              <a:rPr lang="zh-CN" altLang="zh-CN" sz="5400" b="1" dirty="0">
                <a:latin typeface="微软雅黑" panose="020B0503020204020204" pitchFamily="34" charset="-122"/>
                <a:ea typeface="微软雅黑" panose="020B0503020204020204" pitchFamily="34" charset="-122"/>
              </a:rPr>
              <a:t>中</a:t>
            </a:r>
            <a:r>
              <a:rPr lang="en-US" altLang="zh-CN" sz="5400" b="1" dirty="0">
                <a:latin typeface="微软雅黑" panose="020B0503020204020204" pitchFamily="34" charset="-122"/>
                <a:ea typeface="微软雅黑" panose="020B0503020204020204" pitchFamily="34" charset="-122"/>
              </a:rPr>
              <a:t>  </a:t>
            </a:r>
            <a:r>
              <a:rPr lang="zh-CN" altLang="zh-CN" sz="5400" b="1" dirty="0">
                <a:latin typeface="微软雅黑" panose="020B0503020204020204" pitchFamily="34" charset="-122"/>
                <a:ea typeface="微软雅黑" panose="020B0503020204020204" pitchFamily="34" charset="-122"/>
              </a:rPr>
              <a:t>暑</a:t>
            </a:r>
            <a:endParaRPr lang="zh-CN" altLang="zh-CN" sz="5400" b="1" dirty="0">
              <a:latin typeface="微软雅黑" panose="020B0503020204020204" pitchFamily="34" charset="-122"/>
              <a:ea typeface="微软雅黑" panose="020B0503020204020204" pitchFamily="34" charset="-122"/>
            </a:endParaRPr>
          </a:p>
        </p:txBody>
      </p:sp>
      <p:sp>
        <p:nvSpPr>
          <p:cNvPr id="53253" name="文本框 3"/>
          <p:cNvSpPr txBox="1"/>
          <p:nvPr/>
        </p:nvSpPr>
        <p:spPr>
          <a:xfrm>
            <a:off x="2328863" y="1522810"/>
            <a:ext cx="771525" cy="1476375"/>
          </a:xfrm>
          <a:prstGeom prst="rect">
            <a:avLst/>
          </a:prstGeom>
          <a:noFill/>
          <a:ln w="9525">
            <a:noFill/>
          </a:ln>
        </p:spPr>
        <p:txBody>
          <a:bodyPr anchor="t">
            <a:spAutoFit/>
          </a:bodyPr>
          <a:lstStyle/>
          <a:p>
            <a:pPr algn="ctr"/>
            <a:r>
              <a:rPr lang="zh-CN" altLang="en-US" sz="3000" b="1" dirty="0">
                <a:latin typeface="微软雅黑" panose="020B0503020204020204" pitchFamily="34" charset="-122"/>
                <a:ea typeface="微软雅黑" panose="020B0503020204020204" pitchFamily="34" charset="-122"/>
              </a:rPr>
              <a:t>第四节</a:t>
            </a:r>
            <a:endParaRPr lang="zh-CN" altLang="en-US" sz="3000" b="1" dirty="0">
              <a:latin typeface="微软雅黑" panose="020B0503020204020204" pitchFamily="34" charset="-122"/>
              <a:ea typeface="微软雅黑" panose="020B0503020204020204" pitchFamily="34" charset="-122"/>
            </a:endParaRPr>
          </a:p>
        </p:txBody>
      </p:sp>
      <p:sp>
        <p:nvSpPr>
          <p:cNvPr id="2" name="矩形 1"/>
          <p:cNvSpPr/>
          <p:nvPr/>
        </p:nvSpPr>
        <p:spPr>
          <a:xfrm>
            <a:off x="3977934" y="2299115"/>
            <a:ext cx="3665363" cy="542925"/>
          </a:xfrm>
          <a:prstGeom prst="rect">
            <a:avLst/>
          </a:prstGeom>
        </p:spPr>
        <p:txBody>
          <a:bodyPr wrap="square">
            <a:spAutoFit/>
          </a:bodyPr>
          <a:lstStyle/>
          <a:p>
            <a:pPr marL="342900" indent="-342900" eaLnBrk="0" hangingPunct="0">
              <a:lnSpc>
                <a:spcPct val="140000"/>
              </a:lnSpc>
              <a:spcBef>
                <a:spcPct val="20000"/>
              </a:spcBef>
            </a:pPr>
            <a:r>
              <a:rPr lang="en-US" altLang="zh-CN" sz="2100" b="1" dirty="0">
                <a:solidFill>
                  <a:srgbClr val="FF0000"/>
                </a:solidFill>
                <a:latin typeface="黑体" panose="02010609060101010101" charset="-122"/>
                <a:ea typeface="黑体" panose="02010609060101010101" charset="-122"/>
              </a:rPr>
              <a:t>      </a:t>
            </a:r>
            <a:endParaRPr lang="zh-CN" altLang="zh-CN" sz="2100" b="1" dirty="0">
              <a:latin typeface="黑体" panose="02010609060101010101" charset="-122"/>
              <a:ea typeface="黑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Effect transition="in" filter="wheel(1)">
                                      <p:cBhvr>
                                        <p:cTn id="7" dur="1000"/>
                                        <p:tgtEl>
                                          <p:spTgt spid="48129"/>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1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79375"/>
            <a:ext cx="9224010" cy="4989830"/>
          </a:xfrm>
          <a:prstGeom prst="rect">
            <a:avLst/>
          </a:prstGeom>
        </p:spPr>
      </p:pic>
    </p:spTree>
    <p:custDataLst>
      <p:tags r:id="rId2"/>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635" y="71755"/>
            <a:ext cx="8576945" cy="5885815"/>
          </a:xfrm>
          <a:prstGeom prst="rect">
            <a:avLst/>
          </a:prstGeom>
        </p:spPr>
      </p:pic>
    </p:spTree>
    <p:custDataLst>
      <p:tags r:id="rId2"/>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21920" y="48260"/>
            <a:ext cx="8961120" cy="5074920"/>
          </a:xfrm>
          <a:prstGeom prst="rect">
            <a:avLst/>
          </a:prstGeom>
        </p:spPr>
      </p:pic>
    </p:spTree>
    <p:custDataLst>
      <p:tags r:id="rId2"/>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129" name="组合 3"/>
          <p:cNvGrpSpPr/>
          <p:nvPr/>
        </p:nvGrpSpPr>
        <p:grpSpPr>
          <a:xfrm>
            <a:off x="971550" y="948055"/>
            <a:ext cx="2598420" cy="2967990"/>
            <a:chOff x="172" y="1656"/>
            <a:chExt cx="6653" cy="8000"/>
          </a:xfrm>
        </p:grpSpPr>
        <p:pic>
          <p:nvPicPr>
            <p:cNvPr id="53250" name="图片 1"/>
            <p:cNvPicPr>
              <a:picLocks noChangeAspect="1"/>
            </p:cNvPicPr>
            <p:nvPr/>
          </p:nvPicPr>
          <p:blipFill>
            <a:blip r:embed="rId1"/>
            <a:srcRect l="4315"/>
            <a:stretch>
              <a:fillRect/>
            </a:stretch>
          </p:blipFill>
          <p:spPr>
            <a:xfrm>
              <a:off x="172" y="1656"/>
              <a:ext cx="6653" cy="8000"/>
            </a:xfrm>
            <a:prstGeom prst="rect">
              <a:avLst/>
            </a:prstGeom>
            <a:noFill/>
            <a:ln w="9525">
              <a:noFill/>
            </a:ln>
          </p:spPr>
        </p:pic>
        <p:sp>
          <p:nvSpPr>
            <p:cNvPr id="53251" name="文本框 2"/>
            <p:cNvSpPr txBox="1"/>
            <p:nvPr/>
          </p:nvSpPr>
          <p:spPr>
            <a:xfrm>
              <a:off x="2488" y="3492"/>
              <a:ext cx="1621" cy="2299"/>
            </a:xfrm>
            <a:prstGeom prst="rect">
              <a:avLst/>
            </a:prstGeom>
            <a:solidFill>
              <a:schemeClr val="bg1"/>
            </a:solidFill>
            <a:ln w="9525">
              <a:noFill/>
            </a:ln>
          </p:spPr>
          <p:txBody>
            <a:bodyPr anchor="t">
              <a:noAutofit/>
            </a:bodyPr>
            <a:p>
              <a:pPr algn="ctr"/>
              <a:r>
                <a:rPr lang="zh-CN" altLang="zh-CN" sz="2800" b="1" dirty="0">
                  <a:latin typeface="微软雅黑" panose="020B0503020204020204" pitchFamily="34" charset="-122"/>
                  <a:ea typeface="微软雅黑" panose="020B0503020204020204" pitchFamily="34" charset="-122"/>
                </a:rPr>
                <a:t>第五节</a:t>
              </a:r>
              <a:endParaRPr lang="zh-CN" altLang="zh-CN" sz="2800" b="1" dirty="0">
                <a:latin typeface="微软雅黑" panose="020B0503020204020204" pitchFamily="34" charset="-122"/>
                <a:ea typeface="微软雅黑" panose="020B0503020204020204" pitchFamily="34" charset="-122"/>
              </a:endParaRPr>
            </a:p>
          </p:txBody>
        </p:sp>
      </p:grpSp>
      <p:sp>
        <p:nvSpPr>
          <p:cNvPr id="3" name="文本框 2"/>
          <p:cNvSpPr txBox="1"/>
          <p:nvPr/>
        </p:nvSpPr>
        <p:spPr>
          <a:xfrm>
            <a:off x="3648710" y="1867535"/>
            <a:ext cx="5216525" cy="814070"/>
          </a:xfrm>
          <a:prstGeom prst="rect">
            <a:avLst/>
          </a:prstGeom>
          <a:noFill/>
        </p:spPr>
        <p:txBody>
          <a:bodyPr wrap="square" rtlCol="0">
            <a:noAutofit/>
          </a:bodyPr>
          <a:p>
            <a:r>
              <a:rPr lang="zh-CN" altLang="en-US" sz="3200" b="1">
                <a:latin typeface="黑体" panose="02010609060101010101" charset="-122"/>
                <a:ea typeface="黑体" panose="02010609060101010101" charset="-122"/>
              </a:rPr>
              <a:t>骨折及踝关节脱位与扭伤</a:t>
            </a:r>
            <a:endParaRPr lang="zh-CN" altLang="en-US" sz="3200" b="1">
              <a:latin typeface="黑体" panose="02010609060101010101" charset="-122"/>
              <a:ea typeface="黑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129"/>
                                        </p:tgtEl>
                                        <p:attrNameLst>
                                          <p:attrName>style.visibility</p:attrName>
                                        </p:attrNameLst>
                                      </p:cBhvr>
                                      <p:to>
                                        <p:strVal val="visible"/>
                                      </p:to>
                                    </p:set>
                                    <p:animEffect transition="in" filter="wheel(1)">
                                      <p:cBhvr>
                                        <p:cTn id="7" dur="1000"/>
                                        <p:tgtEl>
                                          <p:spTgt spid="48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文本框 4"/>
          <p:cNvSpPr txBox="1">
            <a:spLocks noChangeArrowheads="1"/>
          </p:cNvSpPr>
          <p:nvPr/>
        </p:nvSpPr>
        <p:spPr bwMode="auto">
          <a:xfrm>
            <a:off x="2474119" y="804862"/>
            <a:ext cx="434221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latin typeface="微软雅黑" panose="020B0503020204020204" pitchFamily="34" charset="-122"/>
                <a:ea typeface="微软雅黑" panose="020B0503020204020204" pitchFamily="34" charset="-122"/>
              </a:rPr>
              <a:t>一、骨折判断</a:t>
            </a:r>
            <a:endParaRPr lang="zh-CN" altLang="en-US" sz="3000" b="1">
              <a:latin typeface="微软雅黑" panose="020B0503020204020204" pitchFamily="34" charset="-122"/>
              <a:ea typeface="微软雅黑" panose="020B0503020204020204" pitchFamily="34" charset="-122"/>
            </a:endParaRPr>
          </a:p>
        </p:txBody>
      </p:sp>
      <p:sp>
        <p:nvSpPr>
          <p:cNvPr id="61442" name="矩形 6"/>
          <p:cNvSpPr>
            <a:spLocks noChangeArrowheads="1"/>
          </p:cNvSpPr>
          <p:nvPr/>
        </p:nvSpPr>
        <p:spPr bwMode="auto">
          <a:xfrm>
            <a:off x="1883569" y="1425179"/>
            <a:ext cx="4355306" cy="282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20000"/>
              </a:lnSpc>
            </a:pPr>
            <a:r>
              <a:rPr lang="en-US" altLang="zh-CN" sz="2100" b="1">
                <a:latin typeface="微软雅黑" panose="020B0503020204020204" pitchFamily="34" charset="-122"/>
                <a:ea typeface="微软雅黑" panose="020B0503020204020204" pitchFamily="34" charset="-122"/>
                <a:sym typeface="宋体" panose="02010600030101010101" pitchFamily="2" charset="-122"/>
              </a:rPr>
              <a:t>1. 疼痛   </a:t>
            </a:r>
            <a:endParaRPr lang="en-US" altLang="zh-CN" sz="2100" b="1">
              <a:latin typeface="微软雅黑" panose="020B0503020204020204" pitchFamily="34" charset="-122"/>
              <a:ea typeface="微软雅黑" panose="020B0503020204020204" pitchFamily="34" charset="-122"/>
              <a:sym typeface="宋体" panose="02010600030101010101" pitchFamily="2" charset="-122"/>
            </a:endParaRPr>
          </a:p>
          <a:p>
            <a:pPr>
              <a:lnSpc>
                <a:spcPct val="220000"/>
              </a:lnSpc>
            </a:pPr>
            <a:r>
              <a:rPr lang="en-US" altLang="zh-CN" sz="2100" b="1">
                <a:latin typeface="微软雅黑" panose="020B0503020204020204" pitchFamily="34" charset="-122"/>
                <a:ea typeface="微软雅黑" panose="020B0503020204020204" pitchFamily="34" charset="-122"/>
                <a:sym typeface="宋体" panose="02010600030101010101" pitchFamily="2" charset="-122"/>
              </a:rPr>
              <a:t>2. 肿胀或瘀斑  </a:t>
            </a:r>
            <a:endParaRPr lang="en-US" altLang="zh-CN" sz="2100" b="1">
              <a:latin typeface="微软雅黑" panose="020B0503020204020204" pitchFamily="34" charset="-122"/>
              <a:ea typeface="微软雅黑" panose="020B0503020204020204" pitchFamily="34" charset="-122"/>
              <a:sym typeface="宋体" panose="02010600030101010101" pitchFamily="2" charset="-122"/>
            </a:endParaRPr>
          </a:p>
          <a:p>
            <a:pPr>
              <a:lnSpc>
                <a:spcPct val="220000"/>
              </a:lnSpc>
            </a:pPr>
            <a:r>
              <a:rPr lang="en-US" altLang="zh-CN" sz="2100" b="1">
                <a:latin typeface="微软雅黑" panose="020B0503020204020204" pitchFamily="34" charset="-122"/>
                <a:ea typeface="微软雅黑" panose="020B0503020204020204" pitchFamily="34" charset="-122"/>
                <a:sym typeface="宋体" panose="02010600030101010101" pitchFamily="2" charset="-122"/>
              </a:rPr>
              <a:t>3. 功能障碍  </a:t>
            </a:r>
            <a:endParaRPr lang="en-US" altLang="zh-CN" sz="2100" b="1">
              <a:latin typeface="微软雅黑" panose="020B0503020204020204" pitchFamily="34" charset="-122"/>
              <a:ea typeface="微软雅黑" panose="020B0503020204020204" pitchFamily="34" charset="-122"/>
              <a:sym typeface="宋体" panose="02010600030101010101" pitchFamily="2" charset="-122"/>
            </a:endParaRPr>
          </a:p>
          <a:p>
            <a:pPr>
              <a:lnSpc>
                <a:spcPct val="220000"/>
              </a:lnSpc>
            </a:pPr>
            <a:r>
              <a:rPr lang="en-US" altLang="zh-CN" sz="2100" b="1">
                <a:latin typeface="微软雅黑" panose="020B0503020204020204" pitchFamily="34" charset="-122"/>
                <a:ea typeface="微软雅黑" panose="020B0503020204020204" pitchFamily="34" charset="-122"/>
                <a:sym typeface="宋体" panose="02010600030101010101" pitchFamily="2" charset="-122"/>
              </a:rPr>
              <a:t>4. 畸形  </a:t>
            </a:r>
            <a:endParaRPr lang="en-US" altLang="zh-CN" sz="2100" b="1">
              <a:latin typeface="微软雅黑" panose="020B0503020204020204" pitchFamily="34" charset="-122"/>
              <a:ea typeface="微软雅黑" panose="020B0503020204020204" pitchFamily="34" charset="-122"/>
              <a:sym typeface="宋体" panose="02010600030101010101" pitchFamily="2" charset="-122"/>
            </a:endParaRPr>
          </a:p>
        </p:txBody>
      </p:sp>
      <p:pic>
        <p:nvPicPr>
          <p:cNvPr id="81925" name="Picture 5" descr="4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22081" y="2917032"/>
            <a:ext cx="2438400" cy="162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6" name="Picture 6" descr="45"/>
          <p:cNvPicPr>
            <a:picLocks noChangeAspect="1" noChangeArrowheads="1"/>
          </p:cNvPicPr>
          <p:nvPr/>
        </p:nvPicPr>
        <p:blipFill>
          <a:blip r:embed="rId2">
            <a:extLst>
              <a:ext uri="{28A0092B-C50C-407E-A947-70E740481C1C}">
                <a14:useLocalDpi xmlns:a14="http://schemas.microsoft.com/office/drawing/2010/main" val="0"/>
              </a:ext>
            </a:extLst>
          </a:blip>
          <a:srcRect b="28511"/>
          <a:stretch>
            <a:fillRect/>
          </a:stretch>
        </p:blipFill>
        <p:spPr bwMode="auto">
          <a:xfrm>
            <a:off x="4200525" y="1527573"/>
            <a:ext cx="2509838" cy="119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animEffect transition="in" filter="blinds(horizontal)">
                                      <p:cBhvr>
                                        <p:cTn id="7" dur="500"/>
                                        <p:tgtEl>
                                          <p:spTgt spid="614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42">
                                            <p:txEl>
                                              <p:pRg st="1" end="1"/>
                                            </p:txEl>
                                          </p:spTgt>
                                        </p:tgtEl>
                                        <p:attrNameLst>
                                          <p:attrName>style.visibility</p:attrName>
                                        </p:attrNameLst>
                                      </p:cBhvr>
                                      <p:to>
                                        <p:strVal val="visible"/>
                                      </p:to>
                                    </p:set>
                                    <p:animEffect transition="in" filter="blinds(horizontal)">
                                      <p:cBhvr>
                                        <p:cTn id="12" dur="500"/>
                                        <p:tgtEl>
                                          <p:spTgt spid="61442">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81926"/>
                                        </p:tgtEl>
                                        <p:attrNameLst>
                                          <p:attrName>style.visibility</p:attrName>
                                        </p:attrNameLst>
                                      </p:cBhvr>
                                      <p:to>
                                        <p:strVal val="visible"/>
                                      </p:to>
                                    </p:set>
                                    <p:animEffect transition="in" filter="blinds(horizontal)">
                                      <p:cBhvr>
                                        <p:cTn id="16" dur="500"/>
                                        <p:tgtEl>
                                          <p:spTgt spid="81926"/>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61442">
                                            <p:txEl>
                                              <p:pRg st="2" end="2"/>
                                            </p:txEl>
                                          </p:spTgt>
                                        </p:tgtEl>
                                        <p:attrNameLst>
                                          <p:attrName>style.visibility</p:attrName>
                                        </p:attrNameLst>
                                      </p:cBhvr>
                                      <p:to>
                                        <p:strVal val="visible"/>
                                      </p:to>
                                    </p:set>
                                    <p:animEffect transition="in" filter="blinds(horizontal)">
                                      <p:cBhvr>
                                        <p:cTn id="21" dur="500"/>
                                        <p:tgtEl>
                                          <p:spTgt spid="6144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61442">
                                            <p:txEl>
                                              <p:pRg st="3" end="3"/>
                                            </p:txEl>
                                          </p:spTgt>
                                        </p:tgtEl>
                                        <p:attrNameLst>
                                          <p:attrName>style.visibility</p:attrName>
                                        </p:attrNameLst>
                                      </p:cBhvr>
                                      <p:to>
                                        <p:strVal val="visible"/>
                                      </p:to>
                                    </p:set>
                                    <p:animEffect transition="in" filter="blinds(horizontal)">
                                      <p:cBhvr>
                                        <p:cTn id="26" dur="500"/>
                                        <p:tgtEl>
                                          <p:spTgt spid="61442">
                                            <p:txEl>
                                              <p:pRg st="3" end="3"/>
                                            </p:txEl>
                                          </p:spTgt>
                                        </p:tgtEl>
                                      </p:cBhvr>
                                    </p:animEffect>
                                  </p:childTnLst>
                                </p:cTn>
                              </p:par>
                            </p:childTnLst>
                          </p:cTn>
                        </p:par>
                        <p:par>
                          <p:cTn id="27" fill="hold">
                            <p:stCondLst>
                              <p:cond delay="500"/>
                            </p:stCondLst>
                            <p:childTnLst>
                              <p:par>
                                <p:cTn id="28" presetID="3" presetClass="entr" presetSubtype="10" fill="hold" nodeType="afterEffect">
                                  <p:stCondLst>
                                    <p:cond delay="0"/>
                                  </p:stCondLst>
                                  <p:childTnLst>
                                    <p:set>
                                      <p:cBhvr>
                                        <p:cTn id="29" dur="1" fill="hold">
                                          <p:stCondLst>
                                            <p:cond delay="0"/>
                                          </p:stCondLst>
                                        </p:cTn>
                                        <p:tgtEl>
                                          <p:spTgt spid="81925"/>
                                        </p:tgtEl>
                                        <p:attrNameLst>
                                          <p:attrName>style.visibility</p:attrName>
                                        </p:attrNameLst>
                                      </p:cBhvr>
                                      <p:to>
                                        <p:strVal val="visible"/>
                                      </p:to>
                                    </p:set>
                                    <p:animEffect transition="in" filter="blinds(horizontal)">
                                      <p:cBhvr>
                                        <p:cTn id="30" dur="500"/>
                                        <p:tgtEl>
                                          <p:spTgt spid="81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本框 4"/>
          <p:cNvSpPr txBox="1">
            <a:spLocks noChangeArrowheads="1"/>
          </p:cNvSpPr>
          <p:nvPr/>
        </p:nvSpPr>
        <p:spPr bwMode="auto">
          <a:xfrm>
            <a:off x="2474119" y="804862"/>
            <a:ext cx="434221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latin typeface="微软雅黑" panose="020B0503020204020204" pitchFamily="34" charset="-122"/>
                <a:ea typeface="微软雅黑" panose="020B0503020204020204" pitchFamily="34" charset="-122"/>
              </a:rPr>
              <a:t>二、固定材料</a:t>
            </a:r>
            <a:endParaRPr lang="zh-CN" altLang="en-US" sz="3000" b="1">
              <a:latin typeface="微软雅黑" panose="020B0503020204020204" pitchFamily="34" charset="-122"/>
              <a:ea typeface="微软雅黑" panose="020B0503020204020204" pitchFamily="34" charset="-122"/>
            </a:endParaRPr>
          </a:p>
        </p:txBody>
      </p:sp>
      <p:grpSp>
        <p:nvGrpSpPr>
          <p:cNvPr id="4" name="组合 3"/>
          <p:cNvGrpSpPr/>
          <p:nvPr/>
        </p:nvGrpSpPr>
        <p:grpSpPr bwMode="auto">
          <a:xfrm>
            <a:off x="2553891" y="1470422"/>
            <a:ext cx="4181475" cy="2747963"/>
            <a:chOff x="8818" y="4933"/>
            <a:chExt cx="4556" cy="3912"/>
          </a:xfrm>
        </p:grpSpPr>
        <p:pic>
          <p:nvPicPr>
            <p:cNvPr id="61443" name="图片 8" descr="E:\需修改的图\中册\修好文件\中册修稿分层tif文件\图93 各类夹板图.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17" y="4932"/>
              <a:ext cx="4557" cy="3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4" name="Rectangle 3"/>
          <p:cNvSpPr>
            <a:spLocks noGrp="1" noChangeArrowheads="1"/>
          </p:cNvSpPr>
          <p:nvPr/>
        </p:nvSpPr>
        <p:spPr bwMode="auto">
          <a:xfrm>
            <a:off x="2009775" y="3808810"/>
            <a:ext cx="5425679" cy="823913"/>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3000" b="1">
                <a:solidFill>
                  <a:schemeClr val="bg1"/>
                </a:solidFill>
                <a:ea typeface="黑体" panose="02010609060101010101" charset="-122"/>
              </a:rPr>
              <a:t>各类夹板及固定带</a:t>
            </a:r>
            <a:endParaRPr lang="zh-CN" altLang="en-US" sz="3000" b="1">
              <a:solidFill>
                <a:schemeClr val="bg1"/>
              </a:solidFill>
              <a:ea typeface="黑体" panose="02010609060101010101"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文本框 4"/>
          <p:cNvSpPr txBox="1">
            <a:spLocks noChangeArrowheads="1"/>
          </p:cNvSpPr>
          <p:nvPr/>
        </p:nvSpPr>
        <p:spPr bwMode="auto">
          <a:xfrm>
            <a:off x="2474119" y="804862"/>
            <a:ext cx="434221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latin typeface="微软雅黑" panose="020B0503020204020204" pitchFamily="34" charset="-122"/>
                <a:ea typeface="微软雅黑" panose="020B0503020204020204" pitchFamily="34" charset="-122"/>
              </a:rPr>
              <a:t>三、固定方法</a:t>
            </a:r>
            <a:endParaRPr lang="zh-CN" altLang="en-US" sz="3000" b="1">
              <a:latin typeface="微软雅黑" panose="020B0503020204020204" pitchFamily="34" charset="-122"/>
              <a:ea typeface="微软雅黑" panose="020B0503020204020204" pitchFamily="34" charset="-122"/>
            </a:endParaRPr>
          </a:p>
        </p:txBody>
      </p:sp>
      <p:sp>
        <p:nvSpPr>
          <p:cNvPr id="69634" name="矩形 6"/>
          <p:cNvSpPr>
            <a:spLocks noChangeArrowheads="1"/>
          </p:cNvSpPr>
          <p:nvPr/>
        </p:nvSpPr>
        <p:spPr bwMode="auto">
          <a:xfrm>
            <a:off x="1448991" y="1343025"/>
            <a:ext cx="4795838"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500" b="1">
                <a:latin typeface="微软雅黑" panose="020B0503020204020204" pitchFamily="34" charset="-122"/>
                <a:ea typeface="微软雅黑" panose="020B0503020204020204" pitchFamily="34" charset="-122"/>
                <a:sym typeface="宋体" panose="02010600030101010101" pitchFamily="2" charset="-122"/>
              </a:rPr>
              <a:t>操作要点：</a:t>
            </a:r>
            <a:endParaRPr lang="zh-CN" altLang="en-US" sz="1500" b="1">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1. </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就地施救</a:t>
            </a:r>
            <a:endPar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2. 夹板与皮肤、关节、骨突出部位之间</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加衬垫</a:t>
            </a:r>
            <a:endParaRPr lang="en-US" altLang="zh-CN" sz="1500" b="1">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3. </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先</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固定骨折的</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上</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端，</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再</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固定</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下</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端，</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绑带不要系在骨折处</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，骨折两端应该分别固定至少两条固定带。</a:t>
            </a:r>
            <a:endParaRPr lang="en-US" altLang="zh-CN" sz="1500" b="1">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4. 前臂、小腿部位的骨折，尽可能</a:t>
            </a:r>
            <a:r>
              <a:rPr lang="zh-CN" altLang="en-US"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用两块</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夹板</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固定</a:t>
            </a:r>
            <a:endParaRPr lang="en-US" altLang="zh-CN" sz="1500" b="1">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5. </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上肢为屈肘位，下肢呈伸直位</a:t>
            </a:r>
            <a:endPar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1500" b="1">
                <a:latin typeface="微软雅黑" panose="020B0503020204020204" pitchFamily="34" charset="-122"/>
                <a:ea typeface="微软雅黑" panose="020B0503020204020204" pitchFamily="34" charset="-122"/>
                <a:sym typeface="宋体" panose="02010600030101010101" pitchFamily="2" charset="-122"/>
              </a:rPr>
              <a:t>6. </a:t>
            </a:r>
            <a:r>
              <a:rPr lang="zh-CN" altLang="en-US" sz="1500" b="1">
                <a:latin typeface="微软雅黑" panose="020B0503020204020204" pitchFamily="34" charset="-122"/>
                <a:ea typeface="微软雅黑" panose="020B0503020204020204" pitchFamily="34" charset="-122"/>
                <a:sym typeface="宋体" panose="02010600030101010101" pitchFamily="2" charset="-122"/>
              </a:rPr>
              <a:t>暴</a:t>
            </a:r>
            <a:r>
              <a:rPr lang="en-US" altLang="zh-CN" sz="150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露指（趾）</a:t>
            </a:r>
            <a:r>
              <a:rPr lang="en-US" altLang="zh-CN" sz="1500" b="1">
                <a:latin typeface="微软雅黑" panose="020B0503020204020204" pitchFamily="34" charset="-122"/>
                <a:ea typeface="微软雅黑" panose="020B0503020204020204" pitchFamily="34" charset="-122"/>
                <a:sym typeface="宋体" panose="02010600030101010101" pitchFamily="2" charset="-122"/>
              </a:rPr>
              <a:t>端，便于检查末梢</a:t>
            </a:r>
            <a:r>
              <a:rPr lang="zh-CN" altLang="en-US" sz="1500" b="1">
                <a:latin typeface="微软雅黑" panose="020B0503020204020204" pitchFamily="34" charset="-122"/>
                <a:ea typeface="微软雅黑" panose="020B0503020204020204" pitchFamily="34" charset="-122"/>
                <a:sym typeface="宋体" panose="02010600030101010101" pitchFamily="2" charset="-122"/>
              </a:rPr>
              <a:t>血液循环</a:t>
            </a:r>
            <a:endParaRPr lang="zh-CN" altLang="en-US" sz="1500" b="1">
              <a:latin typeface="微软雅黑" panose="020B0503020204020204" pitchFamily="34" charset="-122"/>
              <a:ea typeface="微软雅黑" panose="020B0503020204020204" pitchFamily="34" charset="-122"/>
              <a:sym typeface="宋体" panose="02010600030101010101" pitchFamily="2" charset="-122"/>
            </a:endParaRPr>
          </a:p>
        </p:txBody>
      </p:sp>
      <p:pic>
        <p:nvPicPr>
          <p:cNvPr id="4" name="图片 128004" descr="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82979" y="670323"/>
            <a:ext cx="1007269" cy="92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DSC0133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1313" y="1677591"/>
            <a:ext cx="1012031" cy="857250"/>
          </a:xfrm>
          <a:prstGeom prst="rect">
            <a:avLst/>
          </a:prstGeom>
          <a:noFill/>
          <a:ln w="9525">
            <a:solidFill>
              <a:srgbClr val="FB4F19"/>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11497" r="30748"/>
          <a:stretch>
            <a:fillRect/>
          </a:stretch>
        </p:blipFill>
        <p:spPr bwMode="auto">
          <a:xfrm>
            <a:off x="6691313" y="3706416"/>
            <a:ext cx="1012031" cy="1044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DSC_000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1313" y="2577704"/>
            <a:ext cx="1012031" cy="1044178"/>
          </a:xfrm>
          <a:prstGeom prst="rect">
            <a:avLst/>
          </a:prstGeom>
          <a:noFill/>
          <a:ln w="9525">
            <a:solidFill>
              <a:srgbClr val="FCEA04"/>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9634">
                                            <p:txEl>
                                              <p:pRg st="1" end="1"/>
                                            </p:txEl>
                                          </p:spTgt>
                                        </p:tgtEl>
                                        <p:attrNameLst>
                                          <p:attrName>style.visibility</p:attrName>
                                        </p:attrNameLst>
                                      </p:cBhvr>
                                      <p:to>
                                        <p:strVal val="visible"/>
                                      </p:to>
                                    </p:set>
                                    <p:animEffect transition="in" filter="fade">
                                      <p:cBhvr>
                                        <p:cTn id="7" dur="1000"/>
                                        <p:tgtEl>
                                          <p:spTgt spid="69634">
                                            <p:txEl>
                                              <p:pRg st="1" end="1"/>
                                            </p:txEl>
                                          </p:spTgt>
                                        </p:tgtEl>
                                      </p:cBhvr>
                                    </p:animEffect>
                                    <p:anim calcmode="lin" valueType="num">
                                      <p:cBhvr>
                                        <p:cTn id="8" dur="1000" fill="hold"/>
                                        <p:tgtEl>
                                          <p:spTgt spid="6963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963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9634">
                                            <p:txEl>
                                              <p:pRg st="2" end="2"/>
                                            </p:txEl>
                                          </p:spTgt>
                                        </p:tgtEl>
                                        <p:attrNameLst>
                                          <p:attrName>style.visibility</p:attrName>
                                        </p:attrNameLst>
                                      </p:cBhvr>
                                      <p:to>
                                        <p:strVal val="visible"/>
                                      </p:to>
                                    </p:set>
                                    <p:animEffect transition="in" filter="fade">
                                      <p:cBhvr>
                                        <p:cTn id="12" dur="1000"/>
                                        <p:tgtEl>
                                          <p:spTgt spid="69634">
                                            <p:txEl>
                                              <p:pRg st="2" end="2"/>
                                            </p:txEl>
                                          </p:spTgt>
                                        </p:tgtEl>
                                      </p:cBhvr>
                                    </p:animEffect>
                                    <p:anim calcmode="lin" valueType="num">
                                      <p:cBhvr>
                                        <p:cTn id="13" dur="1000" fill="hold"/>
                                        <p:tgtEl>
                                          <p:spTgt spid="6963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69634">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9634">
                                            <p:txEl>
                                              <p:pRg st="3" end="3"/>
                                            </p:txEl>
                                          </p:spTgt>
                                        </p:tgtEl>
                                        <p:attrNameLst>
                                          <p:attrName>style.visibility</p:attrName>
                                        </p:attrNameLst>
                                      </p:cBhvr>
                                      <p:to>
                                        <p:strVal val="visible"/>
                                      </p:to>
                                    </p:set>
                                    <p:animEffect transition="in" filter="fade">
                                      <p:cBhvr>
                                        <p:cTn id="17" dur="1000"/>
                                        <p:tgtEl>
                                          <p:spTgt spid="69634">
                                            <p:txEl>
                                              <p:pRg st="3" end="3"/>
                                            </p:txEl>
                                          </p:spTgt>
                                        </p:tgtEl>
                                      </p:cBhvr>
                                    </p:animEffect>
                                    <p:anim calcmode="lin" valueType="num">
                                      <p:cBhvr>
                                        <p:cTn id="18" dur="1000" fill="hold"/>
                                        <p:tgtEl>
                                          <p:spTgt spid="6963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6963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9634">
                                            <p:txEl>
                                              <p:pRg st="4" end="4"/>
                                            </p:txEl>
                                          </p:spTgt>
                                        </p:tgtEl>
                                        <p:attrNameLst>
                                          <p:attrName>style.visibility</p:attrName>
                                        </p:attrNameLst>
                                      </p:cBhvr>
                                      <p:to>
                                        <p:strVal val="visible"/>
                                      </p:to>
                                    </p:set>
                                    <p:animEffect transition="in" filter="fade">
                                      <p:cBhvr>
                                        <p:cTn id="22" dur="1000"/>
                                        <p:tgtEl>
                                          <p:spTgt spid="69634">
                                            <p:txEl>
                                              <p:pRg st="4" end="4"/>
                                            </p:txEl>
                                          </p:spTgt>
                                        </p:tgtEl>
                                      </p:cBhvr>
                                    </p:animEffect>
                                    <p:anim calcmode="lin" valueType="num">
                                      <p:cBhvr>
                                        <p:cTn id="23" dur="1000" fill="hold"/>
                                        <p:tgtEl>
                                          <p:spTgt spid="69634">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69634">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9634">
                                            <p:txEl>
                                              <p:pRg st="5" end="5"/>
                                            </p:txEl>
                                          </p:spTgt>
                                        </p:tgtEl>
                                        <p:attrNameLst>
                                          <p:attrName>style.visibility</p:attrName>
                                        </p:attrNameLst>
                                      </p:cBhvr>
                                      <p:to>
                                        <p:strVal val="visible"/>
                                      </p:to>
                                    </p:set>
                                    <p:animEffect transition="in" filter="fade">
                                      <p:cBhvr>
                                        <p:cTn id="27" dur="1000"/>
                                        <p:tgtEl>
                                          <p:spTgt spid="69634">
                                            <p:txEl>
                                              <p:pRg st="5" end="5"/>
                                            </p:txEl>
                                          </p:spTgt>
                                        </p:tgtEl>
                                      </p:cBhvr>
                                    </p:animEffect>
                                    <p:anim calcmode="lin" valueType="num">
                                      <p:cBhvr>
                                        <p:cTn id="28" dur="1000" fill="hold"/>
                                        <p:tgtEl>
                                          <p:spTgt spid="69634">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69634">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9634">
                                            <p:txEl>
                                              <p:pRg st="6" end="6"/>
                                            </p:txEl>
                                          </p:spTgt>
                                        </p:tgtEl>
                                        <p:attrNameLst>
                                          <p:attrName>style.visibility</p:attrName>
                                        </p:attrNameLst>
                                      </p:cBhvr>
                                      <p:to>
                                        <p:strVal val="visible"/>
                                      </p:to>
                                    </p:set>
                                    <p:animEffect transition="in" filter="fade">
                                      <p:cBhvr>
                                        <p:cTn id="32" dur="1000"/>
                                        <p:tgtEl>
                                          <p:spTgt spid="69634">
                                            <p:txEl>
                                              <p:pRg st="6" end="6"/>
                                            </p:txEl>
                                          </p:spTgt>
                                        </p:tgtEl>
                                      </p:cBhvr>
                                    </p:animEffect>
                                    <p:anim calcmode="lin" valueType="num">
                                      <p:cBhvr>
                                        <p:cTn id="33" dur="1000" fill="hold"/>
                                        <p:tgtEl>
                                          <p:spTgt spid="69634">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6963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文本框 4"/>
          <p:cNvSpPr txBox="1">
            <a:spLocks noChangeArrowheads="1"/>
          </p:cNvSpPr>
          <p:nvPr/>
        </p:nvSpPr>
        <p:spPr bwMode="auto">
          <a:xfrm>
            <a:off x="1521619" y="783431"/>
            <a:ext cx="434221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latin typeface="微软雅黑" panose="020B0503020204020204" pitchFamily="34" charset="-122"/>
                <a:ea typeface="微软雅黑" panose="020B0503020204020204" pitchFamily="34" charset="-122"/>
              </a:rPr>
              <a:t>固定方法</a:t>
            </a:r>
            <a:endParaRPr lang="zh-CN" altLang="en-US" sz="3000" b="1">
              <a:latin typeface="微软雅黑" panose="020B0503020204020204" pitchFamily="34" charset="-122"/>
              <a:ea typeface="微软雅黑" panose="020B0503020204020204" pitchFamily="34" charset="-122"/>
            </a:endParaRPr>
          </a:p>
        </p:txBody>
      </p:sp>
      <p:grpSp>
        <p:nvGrpSpPr>
          <p:cNvPr id="2" name="组合 1"/>
          <p:cNvGrpSpPr/>
          <p:nvPr/>
        </p:nvGrpSpPr>
        <p:grpSpPr bwMode="auto">
          <a:xfrm>
            <a:off x="2181225" y="1614487"/>
            <a:ext cx="3276600" cy="2692004"/>
            <a:chOff x="2795" y="3430"/>
            <a:chExt cx="6880" cy="5653"/>
          </a:xfrm>
        </p:grpSpPr>
        <p:pic>
          <p:nvPicPr>
            <p:cNvPr id="65539" name="图片 10" descr="E:\需修改的图\中册\修好文件\中册修稿分层tif文件\图95 a上臂骨折铝芯塑型夹板固定 .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95" y="3432"/>
              <a:ext cx="3175" cy="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图片 11" descr="E:\需修改的图\中册\修好文件\中册修稿分层tif文件\图95 b上臂骨折铝芯塑型夹板固定 .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 y="3430"/>
              <a:ext cx="3177" cy="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5"/>
          <p:cNvGrpSpPr/>
          <p:nvPr/>
        </p:nvGrpSpPr>
        <p:grpSpPr bwMode="auto">
          <a:xfrm>
            <a:off x="6091238" y="1615678"/>
            <a:ext cx="1526381" cy="2709863"/>
            <a:chOff x="3944" y="3433"/>
            <a:chExt cx="3204" cy="5691"/>
          </a:xfrm>
        </p:grpSpPr>
        <p:pic>
          <p:nvPicPr>
            <p:cNvPr id="65542" name="图片 12" descr="E:\需修改的图\中册\修好文件\中册修稿分层tif文件\图96  躯干固定.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4" y="3433"/>
              <a:ext cx="3204" cy="4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Rectangle 3"/>
          <p:cNvSpPr>
            <a:spLocks noGrp="1" noChangeArrowheads="1"/>
          </p:cNvSpPr>
          <p:nvPr/>
        </p:nvSpPr>
        <p:spPr bwMode="auto">
          <a:xfrm>
            <a:off x="4744720" y="881380"/>
            <a:ext cx="1412875"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上臂骨折</a:t>
            </a:r>
            <a:endParaRPr lang="zh-CN" altLang="en-US" sz="2100" b="1">
              <a:solidFill>
                <a:schemeClr val="bg1"/>
              </a:solidFill>
              <a:ea typeface="黑体" panose="02010609060101010101" charset="-122"/>
            </a:endParaRPr>
          </a:p>
        </p:txBody>
      </p:sp>
      <p:sp>
        <p:nvSpPr>
          <p:cNvPr id="65544" name="Rectangle 3"/>
          <p:cNvSpPr>
            <a:spLocks noGrp="1" noChangeArrowheads="1"/>
          </p:cNvSpPr>
          <p:nvPr/>
        </p:nvSpPr>
        <p:spPr bwMode="auto">
          <a:xfrm>
            <a:off x="5975748" y="4137422"/>
            <a:ext cx="1839515" cy="579834"/>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躯干固定</a:t>
            </a:r>
            <a:endParaRPr lang="zh-CN" altLang="en-US" sz="2100" b="1">
              <a:solidFill>
                <a:schemeClr val="bg1"/>
              </a:solidFill>
              <a:ea typeface="黑体" panose="02010609060101010101" charset="-122"/>
            </a:endParaRPr>
          </a:p>
        </p:txBody>
      </p:sp>
      <p:sp>
        <p:nvSpPr>
          <p:cNvPr id="65545" name="Rectangle 3"/>
          <p:cNvSpPr>
            <a:spLocks noGrp="1" noChangeArrowheads="1"/>
          </p:cNvSpPr>
          <p:nvPr/>
        </p:nvSpPr>
        <p:spPr bwMode="auto">
          <a:xfrm>
            <a:off x="2221706" y="4098131"/>
            <a:ext cx="3253979" cy="619125"/>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铝芯塑型夹板固定</a:t>
            </a:r>
            <a:endParaRPr lang="zh-CN" altLang="en-US" sz="2100" b="1">
              <a:solidFill>
                <a:schemeClr val="bg1"/>
              </a:solidFill>
              <a:ea typeface="黑体" panose="02010609060101010101" charset="-122"/>
            </a:endParaRPr>
          </a:p>
        </p:txBody>
      </p:sp>
      <p:sp>
        <p:nvSpPr>
          <p:cNvPr id="5" name="文本框 4"/>
          <p:cNvSpPr txBox="1"/>
          <p:nvPr/>
        </p:nvSpPr>
        <p:spPr>
          <a:xfrm>
            <a:off x="8102600" y="1856105"/>
            <a:ext cx="3048000" cy="368300"/>
          </a:xfrm>
          <a:prstGeom prst="rect">
            <a:avLst/>
          </a:prstGeom>
          <a:noFill/>
        </p:spPr>
        <p:txBody>
          <a:bodyPr wrap="square" rtlCol="0">
            <a:spAutoFit/>
          </a:bodyPr>
          <a:p>
            <a:endParaRPr lang="zh-CN" altLang="en-US"/>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nvSpPr>
        <p:spPr bwMode="auto">
          <a:xfrm>
            <a:off x="4139328" y="843201"/>
            <a:ext cx="1283494"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前臂骨折</a:t>
            </a:r>
            <a:endParaRPr lang="zh-CN" altLang="en-US" sz="2100" b="1">
              <a:solidFill>
                <a:schemeClr val="bg1"/>
              </a:solidFill>
              <a:ea typeface="黑体" panose="02010609060101010101" charset="-122"/>
            </a:endParaRPr>
          </a:p>
        </p:txBody>
      </p:sp>
      <p:grpSp>
        <p:nvGrpSpPr>
          <p:cNvPr id="2" name="组合 1"/>
          <p:cNvGrpSpPr/>
          <p:nvPr/>
        </p:nvGrpSpPr>
        <p:grpSpPr bwMode="auto">
          <a:xfrm>
            <a:off x="2584848" y="1813323"/>
            <a:ext cx="4392215" cy="2055019"/>
            <a:chOff x="3027" y="3807"/>
            <a:chExt cx="9222" cy="4315"/>
          </a:xfrm>
        </p:grpSpPr>
        <p:pic>
          <p:nvPicPr>
            <p:cNvPr id="66564" name="图片 16" descr="E:\需修改的图\中册\修好文件\中册修稿分层tif文件\图99  a两块夹板固定 .tif"/>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27" y="3807"/>
              <a:ext cx="4567" cy="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图片 17" descr="E:\需修改的图\中册\修好文件\中册修稿分层tif文件\图99  b两块夹板固定 .tif"/>
            <p:cNvPicPr>
              <a:picLocks noChangeAspect="1" noChangeArrowheads="1"/>
            </p:cNvPicPr>
            <p:nvPr/>
          </p:nvPicPr>
          <p:blipFill>
            <a:blip r:embed="rId2">
              <a:extLst>
                <a:ext uri="{28A0092B-C50C-407E-A947-70E740481C1C}">
                  <a14:useLocalDpi xmlns:a14="http://schemas.microsoft.com/office/drawing/2010/main" val="0"/>
                </a:ext>
              </a:extLst>
            </a:blip>
            <a:srcRect r="10176"/>
            <a:stretch>
              <a:fillRect/>
            </a:stretch>
          </p:blipFill>
          <p:spPr bwMode="auto">
            <a:xfrm>
              <a:off x="7897" y="3807"/>
              <a:ext cx="4352" cy="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6566" name="Rectangle 3"/>
          <p:cNvSpPr>
            <a:spLocks noGrp="1" noChangeArrowheads="1"/>
          </p:cNvSpPr>
          <p:nvPr/>
        </p:nvSpPr>
        <p:spPr bwMode="auto">
          <a:xfrm>
            <a:off x="2474119" y="3975498"/>
            <a:ext cx="4789885" cy="68699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zh-CN" sz="3000" b="1">
                <a:solidFill>
                  <a:schemeClr val="bg1"/>
                </a:solidFill>
                <a:ea typeface="黑体" panose="02010609060101010101" charset="-122"/>
              </a:rPr>
              <a:t>两块夹板固定</a:t>
            </a:r>
            <a:endParaRPr lang="zh-CN" altLang="zh-CN" sz="3000" b="1">
              <a:solidFill>
                <a:schemeClr val="bg1"/>
              </a:solidFill>
              <a:ea typeface="黑体" panose="02010609060101010101"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nvSpPr>
        <p:spPr bwMode="auto">
          <a:xfrm>
            <a:off x="4170680" y="861060"/>
            <a:ext cx="1533525"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前臂骨折</a:t>
            </a:r>
            <a:endParaRPr lang="zh-CN" altLang="en-US" sz="2100" b="1">
              <a:solidFill>
                <a:schemeClr val="bg1"/>
              </a:solidFill>
              <a:ea typeface="黑体" panose="02010609060101010101" charset="-122"/>
            </a:endParaRPr>
          </a:p>
        </p:txBody>
      </p:sp>
      <p:grpSp>
        <p:nvGrpSpPr>
          <p:cNvPr id="2" name="组合 1"/>
          <p:cNvGrpSpPr/>
          <p:nvPr/>
        </p:nvGrpSpPr>
        <p:grpSpPr bwMode="auto">
          <a:xfrm>
            <a:off x="2868216" y="1714501"/>
            <a:ext cx="3289697" cy="2708672"/>
            <a:chOff x="3623" y="3600"/>
            <a:chExt cx="6907" cy="5688"/>
          </a:xfrm>
        </p:grpSpPr>
        <p:pic>
          <p:nvPicPr>
            <p:cNvPr id="67588" name="图片 23" descr="E:\需修改的图\中册\修好文件\中册修稿jpg文件\图101a衣服固定  副本.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22" y="3602"/>
              <a:ext cx="3205" cy="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图片 24" descr="E:\需修改的图\中册\修好文件\中册修稿jpg文件\图101b衣服固定  副本.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7" y="3600"/>
              <a:ext cx="3202" cy="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590" name="Rectangle 3"/>
          <p:cNvSpPr>
            <a:spLocks noGrp="1" noChangeArrowheads="1"/>
          </p:cNvSpPr>
          <p:nvPr/>
        </p:nvSpPr>
        <p:spPr bwMode="auto">
          <a:xfrm>
            <a:off x="2868216" y="4102894"/>
            <a:ext cx="3289697" cy="620316"/>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zh-CN" sz="3000" b="1">
                <a:solidFill>
                  <a:schemeClr val="bg1"/>
                </a:solidFill>
                <a:ea typeface="黑体" panose="02010609060101010101" charset="-122"/>
              </a:rPr>
              <a:t>衣服固定</a:t>
            </a:r>
            <a:endParaRPr lang="zh-CN" altLang="zh-CN" sz="3000" b="1">
              <a:solidFill>
                <a:schemeClr val="bg1"/>
              </a:solidFill>
              <a:ea typeface="黑体" panose="02010609060101010101"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文本框 4"/>
          <p:cNvSpPr txBox="1">
            <a:spLocks noChangeArrowheads="1"/>
          </p:cNvSpPr>
          <p:nvPr/>
        </p:nvSpPr>
        <p:spPr bwMode="auto">
          <a:xfrm>
            <a:off x="1777604" y="2019300"/>
            <a:ext cx="6191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solidFill>
                  <a:srgbClr val="009999"/>
                </a:solidFill>
                <a:latin typeface="微软雅黑" panose="020B0503020204020204" pitchFamily="34" charset="-122"/>
                <a:ea typeface="微软雅黑" panose="020B0503020204020204" pitchFamily="34" charset="-122"/>
              </a:rPr>
              <a:t>下肢骨折</a:t>
            </a:r>
            <a:endParaRPr lang="zh-CN" altLang="en-US" sz="3000" b="1">
              <a:solidFill>
                <a:srgbClr val="009999"/>
              </a:solidFill>
              <a:latin typeface="微软雅黑" panose="020B0503020204020204" pitchFamily="34" charset="-122"/>
              <a:ea typeface="微软雅黑" panose="020B0503020204020204" pitchFamily="34" charset="-122"/>
            </a:endParaRPr>
          </a:p>
        </p:txBody>
      </p:sp>
      <p:sp>
        <p:nvSpPr>
          <p:cNvPr id="68611" name="Rectangle 3"/>
          <p:cNvSpPr>
            <a:spLocks noGrp="1" noChangeArrowheads="1"/>
          </p:cNvSpPr>
          <p:nvPr/>
        </p:nvSpPr>
        <p:spPr bwMode="auto">
          <a:xfrm>
            <a:off x="4014470" y="861060"/>
            <a:ext cx="1330325"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rgbClr val="FFFFFF"/>
                </a:solidFill>
                <a:ea typeface="黑体" panose="02010609060101010101" charset="-122"/>
              </a:rPr>
              <a:t>大腿骨折</a:t>
            </a:r>
            <a:endParaRPr lang="zh-CN" altLang="en-US" sz="2100" b="1">
              <a:solidFill>
                <a:srgbClr val="FFFFFF"/>
              </a:solidFill>
              <a:ea typeface="黑体" panose="02010609060101010101" charset="-122"/>
            </a:endParaRPr>
          </a:p>
        </p:txBody>
      </p:sp>
      <p:sp>
        <p:nvSpPr>
          <p:cNvPr id="68612" name="Rectangle 3"/>
          <p:cNvSpPr>
            <a:spLocks noGrp="1" noChangeArrowheads="1"/>
          </p:cNvSpPr>
          <p:nvPr/>
        </p:nvSpPr>
        <p:spPr bwMode="auto">
          <a:xfrm>
            <a:off x="2752725" y="4245769"/>
            <a:ext cx="4302919" cy="4572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zh-CN" sz="3000" b="1">
                <a:solidFill>
                  <a:srgbClr val="FFFFFF"/>
                </a:solidFill>
                <a:ea typeface="黑体" panose="02010609060101010101" charset="-122"/>
              </a:rPr>
              <a:t>健肢固定</a:t>
            </a:r>
            <a:endParaRPr lang="zh-CN" altLang="zh-CN" sz="3000" b="1">
              <a:solidFill>
                <a:srgbClr val="FFFFFF"/>
              </a:solidFill>
              <a:ea typeface="黑体" panose="02010609060101010101" charset="-122"/>
            </a:endParaRPr>
          </a:p>
        </p:txBody>
      </p:sp>
      <p:pic>
        <p:nvPicPr>
          <p:cNvPr id="68613" name="Picture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49179" y="1491853"/>
            <a:ext cx="3770709" cy="1803797"/>
          </a:xfrm>
          <a:prstGeom prst="rect">
            <a:avLst/>
          </a:prstGeom>
          <a:noFill/>
          <a:ln>
            <a:noFill/>
          </a:ln>
          <a:effectLst>
            <a:prstShdw prst="shdw17" dist="17961" dir="2700000">
              <a:srgbClr val="64778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0"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4787" y="1502569"/>
            <a:ext cx="548879"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028" y="2475310"/>
            <a:ext cx="119063" cy="1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3244" y="1574007"/>
            <a:ext cx="1147763"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7707" y="2630091"/>
            <a:ext cx="517922" cy="71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1469" y="2661047"/>
            <a:ext cx="478631" cy="656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6162" y="2707482"/>
            <a:ext cx="482204"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8247" y="2591991"/>
            <a:ext cx="513159" cy="70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24"/>
          <p:cNvGrpSpPr/>
          <p:nvPr/>
        </p:nvGrpSpPr>
        <p:grpSpPr bwMode="auto">
          <a:xfrm>
            <a:off x="3913585" y="3349229"/>
            <a:ext cx="417909" cy="396478"/>
            <a:chOff x="1188" y="-70"/>
            <a:chExt cx="392" cy="480"/>
          </a:xfrm>
        </p:grpSpPr>
        <p:pic>
          <p:nvPicPr>
            <p:cNvPr id="68622"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3"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3</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21" name="Group 24"/>
          <p:cNvGrpSpPr/>
          <p:nvPr/>
        </p:nvGrpSpPr>
        <p:grpSpPr bwMode="auto">
          <a:xfrm>
            <a:off x="4870847" y="3332560"/>
            <a:ext cx="417909" cy="396478"/>
            <a:chOff x="1188" y="-70"/>
            <a:chExt cx="392" cy="480"/>
          </a:xfrm>
        </p:grpSpPr>
        <p:pic>
          <p:nvPicPr>
            <p:cNvPr id="68625"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6"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1</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24" name="Group 24"/>
          <p:cNvGrpSpPr/>
          <p:nvPr/>
        </p:nvGrpSpPr>
        <p:grpSpPr bwMode="auto">
          <a:xfrm>
            <a:off x="4416029" y="3349229"/>
            <a:ext cx="419100" cy="396478"/>
            <a:chOff x="1188" y="-70"/>
            <a:chExt cx="392" cy="480"/>
          </a:xfrm>
        </p:grpSpPr>
        <p:pic>
          <p:nvPicPr>
            <p:cNvPr id="68628"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9"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2</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27" name="Group 24"/>
          <p:cNvGrpSpPr/>
          <p:nvPr/>
        </p:nvGrpSpPr>
        <p:grpSpPr bwMode="auto">
          <a:xfrm>
            <a:off x="3395663" y="3351610"/>
            <a:ext cx="417910" cy="396478"/>
            <a:chOff x="1188" y="-70"/>
            <a:chExt cx="392" cy="480"/>
          </a:xfrm>
        </p:grpSpPr>
        <p:pic>
          <p:nvPicPr>
            <p:cNvPr id="68631"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32"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4</a:t>
              </a:r>
              <a:endParaRPr lang="zh-CN" altLang="en-US" sz="2100">
                <a:solidFill>
                  <a:srgbClr val="FF0000"/>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691"/>
                                        </p:tgtEl>
                                        <p:attrNameLst>
                                          <p:attrName>style.visibility</p:attrName>
                                        </p:attrNameLst>
                                      </p:cBhvr>
                                      <p:to>
                                        <p:strVal val="visible"/>
                                      </p:to>
                                    </p:set>
                                    <p:anim calcmode="lin" valueType="num">
                                      <p:cBhvr additive="base">
                                        <p:cTn id="7" dur="500" fill="hold"/>
                                        <p:tgtEl>
                                          <p:spTgt spid="71691"/>
                                        </p:tgtEl>
                                        <p:attrNameLst>
                                          <p:attrName>ppt_x</p:attrName>
                                        </p:attrNameLst>
                                      </p:cBhvr>
                                      <p:tavLst>
                                        <p:tav tm="0">
                                          <p:val>
                                            <p:strVal val="#ppt_x"/>
                                          </p:val>
                                        </p:tav>
                                        <p:tav tm="100000">
                                          <p:val>
                                            <p:strVal val="#ppt_x"/>
                                          </p:val>
                                        </p:tav>
                                      </p:tavLst>
                                    </p:anim>
                                    <p:anim calcmode="lin" valueType="num">
                                      <p:cBhvr additive="base">
                                        <p:cTn id="8" dur="500" fill="hold"/>
                                        <p:tgtEl>
                                          <p:spTgt spid="7169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690"/>
                                        </p:tgtEl>
                                        <p:attrNameLst>
                                          <p:attrName>style.visibility</p:attrName>
                                        </p:attrNameLst>
                                      </p:cBhvr>
                                      <p:to>
                                        <p:strVal val="visible"/>
                                      </p:to>
                                    </p:set>
                                    <p:anim calcmode="lin" valueType="num">
                                      <p:cBhvr additive="base">
                                        <p:cTn id="11" dur="500" fill="hold"/>
                                        <p:tgtEl>
                                          <p:spTgt spid="71690"/>
                                        </p:tgtEl>
                                        <p:attrNameLst>
                                          <p:attrName>ppt_x</p:attrName>
                                        </p:attrNameLst>
                                      </p:cBhvr>
                                      <p:tavLst>
                                        <p:tav tm="0">
                                          <p:val>
                                            <p:strVal val="#ppt_x"/>
                                          </p:val>
                                        </p:tav>
                                        <p:tav tm="100000">
                                          <p:val>
                                            <p:strVal val="#ppt_x"/>
                                          </p:val>
                                        </p:tav>
                                      </p:tavLst>
                                    </p:anim>
                                    <p:anim calcmode="lin" valueType="num">
                                      <p:cBhvr additive="base">
                                        <p:cTn id="12" dur="500" fill="hold"/>
                                        <p:tgtEl>
                                          <p:spTgt spid="7169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692"/>
                                        </p:tgtEl>
                                        <p:attrNameLst>
                                          <p:attrName>style.visibility</p:attrName>
                                        </p:attrNameLst>
                                      </p:cBhvr>
                                      <p:to>
                                        <p:strVal val="visible"/>
                                      </p:to>
                                    </p:set>
                                    <p:anim calcmode="lin" valueType="num">
                                      <p:cBhvr additive="base">
                                        <p:cTn id="15" dur="500" fill="hold"/>
                                        <p:tgtEl>
                                          <p:spTgt spid="71692"/>
                                        </p:tgtEl>
                                        <p:attrNameLst>
                                          <p:attrName>ppt_x</p:attrName>
                                        </p:attrNameLst>
                                      </p:cBhvr>
                                      <p:tavLst>
                                        <p:tav tm="0">
                                          <p:val>
                                            <p:strVal val="#ppt_x"/>
                                          </p:val>
                                        </p:tav>
                                        <p:tav tm="100000">
                                          <p:val>
                                            <p:strVal val="#ppt_x"/>
                                          </p:val>
                                        </p:tav>
                                      </p:tavLst>
                                    </p:anim>
                                    <p:anim calcmode="lin" valueType="num">
                                      <p:cBhvr additive="base">
                                        <p:cTn id="16" dur="500" fill="hold"/>
                                        <p:tgtEl>
                                          <p:spTgt spid="7169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circle(in)">
                                      <p:cBhvr>
                                        <p:cTn id="43" dur="2000"/>
                                        <p:tgtEl>
                                          <p:spTgt spid="16"/>
                                        </p:tgtEl>
                                      </p:cBhvr>
                                    </p:animEffect>
                                  </p:childTnLst>
                                </p:cTn>
                              </p:par>
                              <p:par>
                                <p:cTn id="44" presetID="6" presetClass="entr" presetSubtype="16"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ircle(in)">
                                      <p:cBhvr>
                                        <p:cTn id="46" dur="2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ppt_x"/>
                                          </p:val>
                                        </p:tav>
                                        <p:tav tm="100000">
                                          <p:val>
                                            <p:strVal val="#ppt_x"/>
                                          </p:val>
                                        </p:tav>
                                      </p:tavLst>
                                    </p:anim>
                                    <p:anim calcmode="lin" valueType="num">
                                      <p:cBhvr additive="base">
                                        <p:cTn id="5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文本框 4"/>
          <p:cNvSpPr txBox="1">
            <a:spLocks noChangeArrowheads="1"/>
          </p:cNvSpPr>
          <p:nvPr/>
        </p:nvSpPr>
        <p:spPr bwMode="auto">
          <a:xfrm>
            <a:off x="1547813" y="1883569"/>
            <a:ext cx="6191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solidFill>
                  <a:srgbClr val="009999"/>
                </a:solidFill>
                <a:latin typeface="微软雅黑" panose="020B0503020204020204" pitchFamily="34" charset="-122"/>
                <a:ea typeface="微软雅黑" panose="020B0503020204020204" pitchFamily="34" charset="-122"/>
              </a:rPr>
              <a:t>下肢骨折</a:t>
            </a:r>
            <a:endParaRPr lang="zh-CN" altLang="en-US" sz="3000" b="1">
              <a:solidFill>
                <a:srgbClr val="009999"/>
              </a:solidFill>
              <a:latin typeface="微软雅黑" panose="020B0503020204020204" pitchFamily="34" charset="-122"/>
              <a:ea typeface="微软雅黑" panose="020B0503020204020204" pitchFamily="34" charset="-122"/>
            </a:endParaRPr>
          </a:p>
        </p:txBody>
      </p:sp>
      <p:sp>
        <p:nvSpPr>
          <p:cNvPr id="69635" name="Rectangle 3"/>
          <p:cNvSpPr>
            <a:spLocks noGrp="1" noChangeArrowheads="1"/>
          </p:cNvSpPr>
          <p:nvPr/>
        </p:nvSpPr>
        <p:spPr bwMode="auto">
          <a:xfrm>
            <a:off x="3830320" y="861060"/>
            <a:ext cx="2611755"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rgbClr val="FFFFFF"/>
                </a:solidFill>
                <a:ea typeface="黑体" panose="02010609060101010101" charset="-122"/>
              </a:rPr>
              <a:t>小腿骨折</a:t>
            </a:r>
            <a:endParaRPr lang="zh-CN" altLang="en-US" sz="2100" b="1">
              <a:solidFill>
                <a:srgbClr val="FFFFFF"/>
              </a:solidFill>
              <a:ea typeface="黑体" panose="02010609060101010101" charset="-122"/>
            </a:endParaRPr>
          </a:p>
        </p:txBody>
      </p:sp>
      <p:sp>
        <p:nvSpPr>
          <p:cNvPr id="69636" name="Rectangle 3"/>
          <p:cNvSpPr>
            <a:spLocks noGrp="1" noChangeArrowheads="1"/>
          </p:cNvSpPr>
          <p:nvPr/>
        </p:nvSpPr>
        <p:spPr bwMode="auto">
          <a:xfrm>
            <a:off x="2844404" y="4137422"/>
            <a:ext cx="3950494" cy="4953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zh-CN" sz="3000" b="1">
                <a:solidFill>
                  <a:srgbClr val="FFFFFF"/>
                </a:solidFill>
                <a:ea typeface="黑体" panose="02010609060101010101" charset="-122"/>
              </a:rPr>
              <a:t>健肢固定</a:t>
            </a:r>
            <a:endParaRPr lang="zh-CN" altLang="zh-CN" sz="3000" b="1">
              <a:solidFill>
                <a:srgbClr val="FFFFFF"/>
              </a:solidFill>
              <a:ea typeface="黑体" panose="02010609060101010101" charset="-122"/>
            </a:endParaRPr>
          </a:p>
        </p:txBody>
      </p:sp>
      <p:pic>
        <p:nvPicPr>
          <p:cNvPr id="69637"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57475" y="1653779"/>
            <a:ext cx="4972050" cy="1512094"/>
          </a:xfrm>
          <a:prstGeom prst="rect">
            <a:avLst/>
          </a:prstGeom>
          <a:noFill/>
          <a:ln>
            <a:noFill/>
          </a:ln>
          <a:effectLst>
            <a:prstShdw prst="shdw17" dist="17961" dir="2700000">
              <a:srgbClr val="64778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3491" y="1560910"/>
            <a:ext cx="548878"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925" y="2520554"/>
            <a:ext cx="119063" cy="1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2064544" y="1572816"/>
            <a:ext cx="1148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FF0000"/>
                </a:solidFill>
                <a:latin typeface="微软雅黑" panose="020B0503020204020204" pitchFamily="34" charset="-122"/>
                <a:ea typeface="微软雅黑" panose="020B0503020204020204" pitchFamily="34" charset="-122"/>
              </a:rPr>
              <a:t>骨折处</a:t>
            </a:r>
            <a:endParaRPr lang="zh-CN" altLang="en-US" b="1">
              <a:solidFill>
                <a:srgbClr val="FF0000"/>
              </a:solidFill>
              <a:latin typeface="微软雅黑" panose="020B0503020204020204" pitchFamily="34" charset="-122"/>
              <a:ea typeface="微软雅黑" panose="020B0503020204020204" pitchFamily="34" charset="-122"/>
            </a:endParaRPr>
          </a:p>
        </p:txBody>
      </p:sp>
      <p:pic>
        <p:nvPicPr>
          <p:cNvPr id="6964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1748" y="2630092"/>
            <a:ext cx="467915" cy="640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098" y="2683669"/>
            <a:ext cx="478631" cy="65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3"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9316" y="2613422"/>
            <a:ext cx="482203" cy="66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4"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6322" y="2599135"/>
            <a:ext cx="514350" cy="70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9645" name="Group 24"/>
          <p:cNvGrpSpPr/>
          <p:nvPr/>
        </p:nvGrpSpPr>
        <p:grpSpPr bwMode="auto">
          <a:xfrm>
            <a:off x="4895850" y="3263504"/>
            <a:ext cx="417910" cy="397669"/>
            <a:chOff x="1188" y="-70"/>
            <a:chExt cx="392" cy="480"/>
          </a:xfrm>
        </p:grpSpPr>
        <p:pic>
          <p:nvPicPr>
            <p:cNvPr id="69646" name="椭圆 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7"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3</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69648" name="Group 24"/>
          <p:cNvGrpSpPr/>
          <p:nvPr/>
        </p:nvGrpSpPr>
        <p:grpSpPr bwMode="auto">
          <a:xfrm>
            <a:off x="4307682" y="3275410"/>
            <a:ext cx="417910" cy="396478"/>
            <a:chOff x="1188" y="-70"/>
            <a:chExt cx="392" cy="480"/>
          </a:xfrm>
        </p:grpSpPr>
        <p:pic>
          <p:nvPicPr>
            <p:cNvPr id="69649"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0"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1</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69651" name="Group 24"/>
          <p:cNvGrpSpPr/>
          <p:nvPr/>
        </p:nvGrpSpPr>
        <p:grpSpPr bwMode="auto">
          <a:xfrm>
            <a:off x="3830241" y="3305175"/>
            <a:ext cx="417909" cy="396479"/>
            <a:chOff x="1188" y="-70"/>
            <a:chExt cx="392" cy="480"/>
          </a:xfrm>
        </p:grpSpPr>
        <p:pic>
          <p:nvPicPr>
            <p:cNvPr id="69652"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3"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2</a:t>
              </a:r>
              <a:endParaRPr lang="zh-CN" altLang="en-US" sz="2100">
                <a:solidFill>
                  <a:srgbClr val="FF0000"/>
                </a:solidFill>
                <a:latin typeface="微软雅黑" panose="020B0503020204020204" pitchFamily="34" charset="-122"/>
                <a:ea typeface="微软雅黑" panose="020B0503020204020204" pitchFamily="34" charset="-122"/>
              </a:endParaRPr>
            </a:p>
          </p:txBody>
        </p:sp>
      </p:grpSp>
      <p:grpSp>
        <p:nvGrpSpPr>
          <p:cNvPr id="69654" name="Group 24"/>
          <p:cNvGrpSpPr/>
          <p:nvPr/>
        </p:nvGrpSpPr>
        <p:grpSpPr bwMode="auto">
          <a:xfrm>
            <a:off x="3292079" y="3349229"/>
            <a:ext cx="417909" cy="396478"/>
            <a:chOff x="1188" y="-70"/>
            <a:chExt cx="392" cy="480"/>
          </a:xfrm>
        </p:grpSpPr>
        <p:pic>
          <p:nvPicPr>
            <p:cNvPr id="69655" name="椭圆 2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 y="-70"/>
              <a:ext cx="39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56" name="Text Box 26"/>
            <p:cNvSpPr txBox="1">
              <a:spLocks noChangeArrowheads="1"/>
            </p:cNvSpPr>
            <p:nvPr/>
          </p:nvSpPr>
          <p:spPr bwMode="auto">
            <a:xfrm>
              <a:off x="1240" y="-17"/>
              <a:ext cx="254"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2100">
                  <a:solidFill>
                    <a:srgbClr val="FF0000"/>
                  </a:solidFill>
                  <a:latin typeface="微软雅黑" panose="020B0503020204020204" pitchFamily="34" charset="-122"/>
                  <a:ea typeface="微软雅黑" panose="020B0503020204020204" pitchFamily="34" charset="-122"/>
                </a:rPr>
                <a:t>4</a:t>
              </a:r>
              <a:endParaRPr lang="zh-CN" altLang="en-US" sz="2100">
                <a:solidFill>
                  <a:srgbClr val="FF0000"/>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2714"/>
                                        </p:tgtEl>
                                        <p:attrNameLst>
                                          <p:attrName>style.visibility</p:attrName>
                                        </p:attrNameLst>
                                      </p:cBhvr>
                                      <p:to>
                                        <p:strVal val="visible"/>
                                      </p:to>
                                    </p:set>
                                    <p:animEffect transition="in" filter="wipe(down)">
                                      <p:cBhvr>
                                        <p:cTn id="7" dur="500"/>
                                        <p:tgtEl>
                                          <p:spTgt spid="72714"/>
                                        </p:tgtEl>
                                      </p:cBhvr>
                                    </p:animEffect>
                                  </p:childTnLst>
                                </p:cTn>
                              </p:par>
                              <p:par>
                                <p:cTn id="8" presetID="22" presetClass="entr" presetSubtype="4" fill="hold" nodeType="withEffect">
                                  <p:stCondLst>
                                    <p:cond delay="0"/>
                                  </p:stCondLst>
                                  <p:childTnLst>
                                    <p:set>
                                      <p:cBhvr>
                                        <p:cTn id="9" dur="1" fill="hold">
                                          <p:stCondLst>
                                            <p:cond delay="0"/>
                                          </p:stCondLst>
                                        </p:cTn>
                                        <p:tgtEl>
                                          <p:spTgt spid="72713"/>
                                        </p:tgtEl>
                                        <p:attrNameLst>
                                          <p:attrName>style.visibility</p:attrName>
                                        </p:attrNameLst>
                                      </p:cBhvr>
                                      <p:to>
                                        <p:strVal val="visible"/>
                                      </p:to>
                                    </p:set>
                                    <p:animEffect transition="in" filter="wipe(down)">
                                      <p:cBhvr>
                                        <p:cTn id="10" dur="500"/>
                                        <p:tgtEl>
                                          <p:spTgt spid="7271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矩形 6"/>
          <p:cNvSpPr>
            <a:spLocks noChangeArrowheads="1"/>
          </p:cNvSpPr>
          <p:nvPr/>
        </p:nvSpPr>
        <p:spPr bwMode="auto">
          <a:xfrm>
            <a:off x="1993107" y="1650207"/>
            <a:ext cx="5018485" cy="2084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80000"/>
              </a:lnSpc>
            </a:pPr>
            <a:r>
              <a:rPr lang="en-US" altLang="zh-CN" b="1">
                <a:latin typeface="微软雅黑" panose="020B0503020204020204" pitchFamily="34" charset="-122"/>
                <a:ea typeface="微软雅黑" panose="020B0503020204020204" pitchFamily="34" charset="-122"/>
                <a:sym typeface="宋体" panose="02010600030101010101" pitchFamily="2" charset="-122"/>
              </a:rPr>
              <a:t>     </a:t>
            </a:r>
            <a:r>
              <a:rPr lang="zh-CN" altLang="en-US" b="1">
                <a:latin typeface="微软雅黑" panose="020B0503020204020204" pitchFamily="34" charset="-122"/>
                <a:ea typeface="微软雅黑" panose="020B0503020204020204" pitchFamily="34" charset="-122"/>
                <a:sym typeface="宋体" panose="02010600030101010101" pitchFamily="2" charset="-122"/>
              </a:rPr>
              <a:t>若损伤脊髓及马尾神经，常引起截瘫和大小便失禁。非专业人员没有经过严格的培训，</a:t>
            </a:r>
            <a:r>
              <a:rPr lang="zh-CN" altLang="en-US"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不主张移动伤员</a:t>
            </a:r>
            <a:r>
              <a:rPr lang="zh-CN" altLang="en-US" b="1">
                <a:latin typeface="微软雅黑" panose="020B0503020204020204" pitchFamily="34" charset="-122"/>
                <a:ea typeface="微软雅黑" panose="020B0503020204020204" pitchFamily="34" charset="-122"/>
                <a:sym typeface="宋体" panose="02010600030101010101" pitchFamily="2" charset="-122"/>
              </a:rPr>
              <a:t>，应该</a:t>
            </a:r>
            <a:r>
              <a:rPr lang="zh-CN" altLang="en-US"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立即拨打急救电话等待专业医护人员进行处理</a:t>
            </a:r>
            <a:r>
              <a:rPr lang="zh-CN" altLang="en-US" b="1">
                <a:latin typeface="微软雅黑" panose="020B0503020204020204" pitchFamily="34" charset="-122"/>
                <a:ea typeface="微软雅黑" panose="020B0503020204020204" pitchFamily="34" charset="-122"/>
                <a:sym typeface="宋体" panose="02010600030101010101" pitchFamily="2" charset="-122"/>
              </a:rPr>
              <a:t>。</a:t>
            </a:r>
            <a:endParaRPr lang="zh-CN" altLang="en-US" b="1">
              <a:latin typeface="微软雅黑" panose="020B0503020204020204" pitchFamily="34" charset="-122"/>
              <a:ea typeface="微软雅黑" panose="020B0503020204020204" pitchFamily="34" charset="-122"/>
              <a:sym typeface="宋体" panose="02010600030101010101" pitchFamily="2" charset="-122"/>
            </a:endParaRPr>
          </a:p>
        </p:txBody>
      </p:sp>
      <p:sp>
        <p:nvSpPr>
          <p:cNvPr id="81924" name="Rectangle 3"/>
          <p:cNvSpPr>
            <a:spLocks noGrp="1" noChangeArrowheads="1"/>
          </p:cNvSpPr>
          <p:nvPr/>
        </p:nvSpPr>
        <p:spPr bwMode="auto">
          <a:xfrm>
            <a:off x="3524250" y="861060"/>
            <a:ext cx="2306320" cy="419100"/>
          </a:xfrm>
          <a:prstGeom prst="rect">
            <a:avLst/>
          </a:prstGeom>
          <a:solidFill>
            <a:srgbClr val="007C8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lnSpc>
                <a:spcPct val="90000"/>
              </a:lnSpc>
              <a:spcBef>
                <a:spcPct val="20000"/>
              </a:spcBef>
            </a:pPr>
            <a:r>
              <a:rPr lang="zh-CN" altLang="en-US" sz="2100" b="1">
                <a:solidFill>
                  <a:schemeClr val="bg1"/>
                </a:solidFill>
                <a:ea typeface="黑体" panose="02010609060101010101" charset="-122"/>
              </a:rPr>
              <a:t>脊柱骨折</a:t>
            </a:r>
            <a:endParaRPr lang="zh-CN" altLang="en-US" sz="2100" b="1">
              <a:solidFill>
                <a:schemeClr val="bg1"/>
              </a:solidFill>
              <a:ea typeface="黑体" panose="02010609060101010101"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3971"/>
                                        </p:tgtEl>
                                        <p:attrNameLst>
                                          <p:attrName>style.visibility</p:attrName>
                                        </p:attrNameLst>
                                      </p:cBhvr>
                                      <p:to>
                                        <p:strVal val="visible"/>
                                      </p:to>
                                    </p:set>
                                    <p:animEffect transition="in" filter="blinds(horizontal)">
                                      <p:cBhvr>
                                        <p:cTn id="7" dur="500"/>
                                        <p:tgtEl>
                                          <p:spTgt spid="8397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81924"/>
                                        </p:tgtEl>
                                        <p:attrNameLst>
                                          <p:attrName>style.visibility</p:attrName>
                                        </p:attrNameLst>
                                      </p:cBhvr>
                                      <p:to>
                                        <p:strVal val="visible"/>
                                      </p:to>
                                    </p:set>
                                    <p:animEffect transition="in" filter="blinds(horizontal)">
                                      <p:cBhvr>
                                        <p:cTn id="11"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p:bldP spid="81924"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文本框 4"/>
          <p:cNvSpPr txBox="1">
            <a:spLocks noChangeArrowheads="1"/>
          </p:cNvSpPr>
          <p:nvPr/>
        </p:nvSpPr>
        <p:spPr bwMode="auto">
          <a:xfrm>
            <a:off x="2474119" y="804862"/>
            <a:ext cx="434221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000" b="1">
                <a:latin typeface="微软雅黑" panose="020B0503020204020204" pitchFamily="34" charset="-122"/>
                <a:ea typeface="微软雅黑" panose="020B0503020204020204" pitchFamily="34" charset="-122"/>
              </a:rPr>
              <a:t>注意事项</a:t>
            </a:r>
            <a:endParaRPr lang="zh-CN" altLang="en-US" sz="3000" b="1">
              <a:latin typeface="微软雅黑" panose="020B0503020204020204" pitchFamily="34" charset="-122"/>
              <a:ea typeface="微软雅黑" panose="020B0503020204020204" pitchFamily="34" charset="-122"/>
            </a:endParaRPr>
          </a:p>
        </p:txBody>
      </p:sp>
      <p:sp>
        <p:nvSpPr>
          <p:cNvPr id="84995" name="矩形 6"/>
          <p:cNvSpPr>
            <a:spLocks noChangeArrowheads="1"/>
          </p:cNvSpPr>
          <p:nvPr/>
        </p:nvSpPr>
        <p:spPr bwMode="auto">
          <a:xfrm>
            <a:off x="2690813" y="1584723"/>
            <a:ext cx="4669631" cy="201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80000"/>
              </a:lnSpc>
            </a:pPr>
            <a:r>
              <a:rPr lang="en-US" altLang="zh-CN" b="1">
                <a:latin typeface="微软雅黑" panose="020B0503020204020204" pitchFamily="34" charset="-122"/>
                <a:ea typeface="微软雅黑" panose="020B0503020204020204" pitchFamily="34" charset="-122"/>
                <a:sym typeface="宋体" panose="02010600030101010101" pitchFamily="2" charset="-122"/>
              </a:rPr>
              <a:t>1. </a:t>
            </a:r>
            <a:r>
              <a:rPr lang="zh-CN" altLang="en-US" b="1">
                <a:latin typeface="微软雅黑" panose="020B0503020204020204" pitchFamily="34" charset="-122"/>
                <a:ea typeface="微软雅黑" panose="020B0503020204020204" pitchFamily="34" charset="-122"/>
                <a:sym typeface="宋体" panose="02010600030101010101" pitchFamily="2" charset="-122"/>
              </a:rPr>
              <a:t>开放性骨折禁止用水冲洗，不涂药物，</a:t>
            </a:r>
            <a:endParaRPr lang="zh-CN" altLang="en-US" b="1">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en-US" b="1">
                <a:latin typeface="微软雅黑" panose="020B0503020204020204" pitchFamily="34" charset="-122"/>
                <a:ea typeface="微软雅黑" panose="020B0503020204020204" pitchFamily="34" charset="-122"/>
                <a:sym typeface="宋体" panose="02010600030101010101" pitchFamily="2" charset="-122"/>
              </a:rPr>
              <a:t>    保持伤口清洁。</a:t>
            </a:r>
            <a:endParaRPr lang="zh-CN" altLang="en-US" b="1">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en-US" b="1">
                <a:latin typeface="微软雅黑" panose="020B0503020204020204" pitchFamily="34" charset="-122"/>
                <a:ea typeface="微软雅黑" panose="020B0503020204020204" pitchFamily="34" charset="-122"/>
                <a:sym typeface="宋体" panose="02010600030101010101" pitchFamily="2" charset="-122"/>
              </a:rPr>
              <a:t>2</a:t>
            </a:r>
            <a:r>
              <a:rPr lang="en-US" altLang="zh-CN" b="1">
                <a:latin typeface="微软雅黑" panose="020B0503020204020204" pitchFamily="34" charset="-122"/>
                <a:ea typeface="微软雅黑" panose="020B0503020204020204" pitchFamily="34" charset="-122"/>
                <a:sym typeface="宋体" panose="02010600030101010101" pitchFamily="2" charset="-122"/>
              </a:rPr>
              <a:t>. </a:t>
            </a:r>
            <a:r>
              <a:rPr lang="zh-CN" altLang="en-US" b="1">
                <a:latin typeface="微软雅黑" panose="020B0503020204020204" pitchFamily="34" charset="-122"/>
                <a:ea typeface="微软雅黑" panose="020B0503020204020204" pitchFamily="34" charset="-122"/>
                <a:sym typeface="宋体" panose="02010600030101010101" pitchFamily="2" charset="-122"/>
              </a:rPr>
              <a:t>肢体如有畸形，可按畸形位置固定。</a:t>
            </a:r>
            <a:endParaRPr lang="zh-CN" altLang="en-US" b="1">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en-US" b="1">
                <a:latin typeface="微软雅黑" panose="020B0503020204020204" pitchFamily="34" charset="-122"/>
                <a:ea typeface="微软雅黑" panose="020B0503020204020204" pitchFamily="34" charset="-122"/>
                <a:sym typeface="宋体" panose="02010600030101010101" pitchFamily="2" charset="-122"/>
              </a:rPr>
              <a:t>3</a:t>
            </a:r>
            <a:r>
              <a:rPr lang="en-US" altLang="zh-CN" b="1">
                <a:latin typeface="微软雅黑" panose="020B0503020204020204" pitchFamily="34" charset="-122"/>
                <a:ea typeface="微软雅黑" panose="020B0503020204020204" pitchFamily="34" charset="-122"/>
                <a:sym typeface="宋体" panose="02010600030101010101" pitchFamily="2" charset="-122"/>
              </a:rPr>
              <a:t>. </a:t>
            </a:r>
            <a:r>
              <a:rPr lang="zh-CN" altLang="en-US" b="1">
                <a:latin typeface="微软雅黑" panose="020B0503020204020204" pitchFamily="34" charset="-122"/>
                <a:ea typeface="微软雅黑" panose="020B0503020204020204" pitchFamily="34" charset="-122"/>
                <a:sym typeface="宋体" panose="02010600030101010101" pitchFamily="2" charset="-122"/>
              </a:rPr>
              <a:t>临时固定的作用只是制动，严禁当场整复。</a:t>
            </a:r>
            <a:endParaRPr lang="zh-CN" altLang="en-US" b="1">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Effect transition="in" filter="blinds(horizontal)">
                                      <p:cBhvr>
                                        <p:cTn id="7" dur="500"/>
                                        <p:tgtEl>
                                          <p:spTgt spid="84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文本框 4"/>
          <p:cNvSpPr txBox="1">
            <a:spLocks noChangeArrowheads="1"/>
          </p:cNvSpPr>
          <p:nvPr/>
        </p:nvSpPr>
        <p:spPr bwMode="auto">
          <a:xfrm>
            <a:off x="2411969" y="781685"/>
            <a:ext cx="4342209"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zh-CN" sz="3000" b="1">
                <a:latin typeface="微软雅黑" panose="020B0503020204020204" pitchFamily="34" charset="-122"/>
                <a:ea typeface="微软雅黑" panose="020B0503020204020204" pitchFamily="34" charset="-122"/>
                <a:sym typeface="+mn-ea"/>
              </a:rPr>
              <a:t>踝关节脱位与扭伤</a:t>
            </a:r>
            <a:endParaRPr lang="zh-CN" altLang="en-US" sz="3000" b="1">
              <a:solidFill>
                <a:srgbClr val="000000"/>
              </a:solidFill>
              <a:latin typeface="微软雅黑" panose="020B0503020204020204" pitchFamily="34" charset="-122"/>
              <a:ea typeface="微软雅黑" panose="020B0503020204020204" pitchFamily="34" charset="-122"/>
            </a:endParaRPr>
          </a:p>
        </p:txBody>
      </p:sp>
      <p:sp>
        <p:nvSpPr>
          <p:cNvPr id="88066" name="矩形 6"/>
          <p:cNvSpPr>
            <a:spLocks noChangeArrowheads="1"/>
          </p:cNvSpPr>
          <p:nvPr/>
        </p:nvSpPr>
        <p:spPr bwMode="auto">
          <a:xfrm>
            <a:off x="1651397" y="1253729"/>
            <a:ext cx="5513784" cy="308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1. 伤员</a:t>
            </a:r>
            <a:r>
              <a:rPr lang="zh-CN" altLang="zh-CN" sz="135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坐下或躺下</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2. 不搬动或揉受伤的部位</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3. </a:t>
            </a:r>
            <a:r>
              <a:rPr lang="zh-CN" altLang="zh-CN" sz="135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冷敷</a:t>
            </a: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肿胀处</a:t>
            </a:r>
            <a:r>
              <a:rPr lang="zh-CN" altLang="en-US"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，每次时间不超过</a:t>
            </a:r>
            <a:r>
              <a:rPr lang="en-US"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20</a:t>
            </a:r>
            <a:r>
              <a:rPr lang="zh-CN" altLang="en-US"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分钟</a:t>
            </a:r>
            <a:endParaRPr lang="en-US"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4. 固定伤处。</a:t>
            </a:r>
            <a:endParaRPr lang="en-US"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5. </a:t>
            </a:r>
            <a:r>
              <a:rPr lang="zh-CN" altLang="zh-CN" sz="1350" b="1">
                <a:solidFill>
                  <a:srgbClr val="FF0000"/>
                </a:solidFill>
                <a:latin typeface="微软雅黑" panose="020B0503020204020204" pitchFamily="34" charset="-122"/>
                <a:ea typeface="微软雅黑" panose="020B0503020204020204" pitchFamily="34" charset="-122"/>
                <a:sym typeface="宋体" panose="02010600030101010101" pitchFamily="2" charset="-122"/>
              </a:rPr>
              <a:t>垫高伤肢</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6. 每隔10分钟检查一次伤肢远端血液循环</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7. 尽快送医，拨打急救电话</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80000"/>
              </a:lnSpc>
            </a:pPr>
            <a:r>
              <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rPr>
              <a:t>8. 受伤后72小时内不要热敷</a:t>
            </a:r>
            <a:endParaRPr lang="zh-CN" altLang="zh-CN" sz="135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88067" name="图片 1" descr="5"/>
          <p:cNvPicPr>
            <a:picLocks noChangeAspect="1" noChangeArrowheads="1"/>
          </p:cNvPicPr>
          <p:nvPr/>
        </p:nvPicPr>
        <p:blipFill>
          <a:blip r:embed="rId1">
            <a:extLst>
              <a:ext uri="{28A0092B-C50C-407E-A947-70E740481C1C}">
                <a14:useLocalDpi xmlns:a14="http://schemas.microsoft.com/office/drawing/2010/main" val="0"/>
              </a:ext>
            </a:extLst>
          </a:blip>
          <a:srcRect t="9554" r="55318" b="59897"/>
          <a:stretch>
            <a:fillRect/>
          </a:stretch>
        </p:blipFill>
        <p:spPr bwMode="auto">
          <a:xfrm>
            <a:off x="6610351" y="1334691"/>
            <a:ext cx="1232297" cy="61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图片 2" descr="5"/>
          <p:cNvPicPr>
            <a:picLocks noChangeAspect="1" noChangeArrowheads="1"/>
          </p:cNvPicPr>
          <p:nvPr/>
        </p:nvPicPr>
        <p:blipFill>
          <a:blip r:embed="rId1">
            <a:extLst>
              <a:ext uri="{28A0092B-C50C-407E-A947-70E740481C1C}">
                <a14:useLocalDpi xmlns:a14="http://schemas.microsoft.com/office/drawing/2010/main" val="0"/>
              </a:ext>
            </a:extLst>
          </a:blip>
          <a:srcRect l="55629" t="11134" b="57491"/>
          <a:stretch>
            <a:fillRect/>
          </a:stretch>
        </p:blipFill>
        <p:spPr bwMode="auto">
          <a:xfrm>
            <a:off x="6618685" y="2150269"/>
            <a:ext cx="122396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图片 3" descr="5"/>
          <p:cNvPicPr>
            <a:picLocks noChangeAspect="1" noChangeArrowheads="1"/>
          </p:cNvPicPr>
          <p:nvPr/>
        </p:nvPicPr>
        <p:blipFill>
          <a:blip r:embed="rId1">
            <a:extLst>
              <a:ext uri="{28A0092B-C50C-407E-A947-70E740481C1C}">
                <a14:useLocalDpi xmlns:a14="http://schemas.microsoft.com/office/drawing/2010/main" val="0"/>
              </a:ext>
            </a:extLst>
          </a:blip>
          <a:srcRect t="55673" r="54247" b="11488"/>
          <a:stretch>
            <a:fillRect/>
          </a:stretch>
        </p:blipFill>
        <p:spPr bwMode="auto">
          <a:xfrm>
            <a:off x="6580585" y="3014662"/>
            <a:ext cx="1262063" cy="66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图片 4" descr="5"/>
          <p:cNvPicPr>
            <a:picLocks noChangeAspect="1" noChangeArrowheads="1"/>
          </p:cNvPicPr>
          <p:nvPr/>
        </p:nvPicPr>
        <p:blipFill>
          <a:blip r:embed="rId1">
            <a:extLst>
              <a:ext uri="{28A0092B-C50C-407E-A947-70E740481C1C}">
                <a14:useLocalDpi xmlns:a14="http://schemas.microsoft.com/office/drawing/2010/main" val="0"/>
              </a:ext>
            </a:extLst>
          </a:blip>
          <a:srcRect l="55629" t="54730" r="10497"/>
          <a:stretch>
            <a:fillRect/>
          </a:stretch>
        </p:blipFill>
        <p:spPr bwMode="auto">
          <a:xfrm>
            <a:off x="6975873" y="3732610"/>
            <a:ext cx="934640" cy="91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8066">
                                            <p:txEl>
                                              <p:pRg st="0" end="0"/>
                                            </p:txEl>
                                          </p:spTgt>
                                        </p:tgtEl>
                                        <p:attrNameLst>
                                          <p:attrName>style.visibility</p:attrName>
                                        </p:attrNameLst>
                                      </p:cBhvr>
                                      <p:to>
                                        <p:strVal val="visible"/>
                                      </p:to>
                                    </p:set>
                                    <p:anim calcmode="lin" valueType="num">
                                      <p:cBhvr additive="base">
                                        <p:cTn id="7" dur="500" fill="hold"/>
                                        <p:tgtEl>
                                          <p:spTgt spid="880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8066">
                                            <p:txEl>
                                              <p:pRg st="1" end="1"/>
                                            </p:txEl>
                                          </p:spTgt>
                                        </p:tgtEl>
                                        <p:attrNameLst>
                                          <p:attrName>style.visibility</p:attrName>
                                        </p:attrNameLst>
                                      </p:cBhvr>
                                      <p:to>
                                        <p:strVal val="visible"/>
                                      </p:to>
                                    </p:set>
                                    <p:anim calcmode="lin" valueType="num">
                                      <p:cBhvr additive="base">
                                        <p:cTn id="11" dur="500" fill="hold"/>
                                        <p:tgtEl>
                                          <p:spTgt spid="8806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806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8066">
                                            <p:txEl>
                                              <p:pRg st="2" end="2"/>
                                            </p:txEl>
                                          </p:spTgt>
                                        </p:tgtEl>
                                        <p:attrNameLst>
                                          <p:attrName>style.visibility</p:attrName>
                                        </p:attrNameLst>
                                      </p:cBhvr>
                                      <p:to>
                                        <p:strVal val="visible"/>
                                      </p:to>
                                    </p:set>
                                    <p:anim calcmode="lin" valueType="num">
                                      <p:cBhvr additive="base">
                                        <p:cTn id="15" dur="500" fill="hold"/>
                                        <p:tgtEl>
                                          <p:spTgt spid="8806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806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8066">
                                            <p:txEl>
                                              <p:pRg st="3" end="3"/>
                                            </p:txEl>
                                          </p:spTgt>
                                        </p:tgtEl>
                                        <p:attrNameLst>
                                          <p:attrName>style.visibility</p:attrName>
                                        </p:attrNameLst>
                                      </p:cBhvr>
                                      <p:to>
                                        <p:strVal val="visible"/>
                                      </p:to>
                                    </p:set>
                                    <p:anim calcmode="lin" valueType="num">
                                      <p:cBhvr additive="base">
                                        <p:cTn id="19" dur="500" fill="hold"/>
                                        <p:tgtEl>
                                          <p:spTgt spid="8806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806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8066">
                                            <p:txEl>
                                              <p:pRg st="4" end="4"/>
                                            </p:txEl>
                                          </p:spTgt>
                                        </p:tgtEl>
                                        <p:attrNameLst>
                                          <p:attrName>style.visibility</p:attrName>
                                        </p:attrNameLst>
                                      </p:cBhvr>
                                      <p:to>
                                        <p:strVal val="visible"/>
                                      </p:to>
                                    </p:set>
                                    <p:anim calcmode="lin" valueType="num">
                                      <p:cBhvr additive="base">
                                        <p:cTn id="23" dur="500" fill="hold"/>
                                        <p:tgtEl>
                                          <p:spTgt spid="8806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806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8066">
                                            <p:txEl>
                                              <p:pRg st="5" end="5"/>
                                            </p:txEl>
                                          </p:spTgt>
                                        </p:tgtEl>
                                        <p:attrNameLst>
                                          <p:attrName>style.visibility</p:attrName>
                                        </p:attrNameLst>
                                      </p:cBhvr>
                                      <p:to>
                                        <p:strVal val="visible"/>
                                      </p:to>
                                    </p:set>
                                    <p:anim calcmode="lin" valueType="num">
                                      <p:cBhvr additive="base">
                                        <p:cTn id="27" dur="500" fill="hold"/>
                                        <p:tgtEl>
                                          <p:spTgt spid="8806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8066">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8066">
                                            <p:txEl>
                                              <p:pRg st="6" end="6"/>
                                            </p:txEl>
                                          </p:spTgt>
                                        </p:tgtEl>
                                        <p:attrNameLst>
                                          <p:attrName>style.visibility</p:attrName>
                                        </p:attrNameLst>
                                      </p:cBhvr>
                                      <p:to>
                                        <p:strVal val="visible"/>
                                      </p:to>
                                    </p:set>
                                    <p:anim calcmode="lin" valueType="num">
                                      <p:cBhvr additive="base">
                                        <p:cTn id="31" dur="500" fill="hold"/>
                                        <p:tgtEl>
                                          <p:spTgt spid="8806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8066">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8066">
                                            <p:txEl>
                                              <p:pRg st="7" end="7"/>
                                            </p:txEl>
                                          </p:spTgt>
                                        </p:tgtEl>
                                        <p:attrNameLst>
                                          <p:attrName>style.visibility</p:attrName>
                                        </p:attrNameLst>
                                      </p:cBhvr>
                                      <p:to>
                                        <p:strVal val="visible"/>
                                      </p:to>
                                    </p:set>
                                    <p:anim calcmode="lin" valueType="num">
                                      <p:cBhvr additive="base">
                                        <p:cTn id="35" dur="500" fill="hold"/>
                                        <p:tgtEl>
                                          <p:spTgt spid="88066">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806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8067"/>
                                        </p:tgtEl>
                                        <p:attrNameLst>
                                          <p:attrName>style.visibility</p:attrName>
                                        </p:attrNameLst>
                                      </p:cBhvr>
                                      <p:to>
                                        <p:strVal val="visible"/>
                                      </p:to>
                                    </p:set>
                                    <p:animEffect transition="in" filter="fade">
                                      <p:cBhvr>
                                        <p:cTn id="41" dur="1000"/>
                                        <p:tgtEl>
                                          <p:spTgt spid="88067"/>
                                        </p:tgtEl>
                                      </p:cBhvr>
                                    </p:animEffect>
                                    <p:anim calcmode="lin" valueType="num">
                                      <p:cBhvr>
                                        <p:cTn id="42" dur="1000" fill="hold"/>
                                        <p:tgtEl>
                                          <p:spTgt spid="88067"/>
                                        </p:tgtEl>
                                        <p:attrNameLst>
                                          <p:attrName>ppt_x</p:attrName>
                                        </p:attrNameLst>
                                      </p:cBhvr>
                                      <p:tavLst>
                                        <p:tav tm="0">
                                          <p:val>
                                            <p:strVal val="#ppt_x"/>
                                          </p:val>
                                        </p:tav>
                                        <p:tav tm="100000">
                                          <p:val>
                                            <p:strVal val="#ppt_x"/>
                                          </p:val>
                                        </p:tav>
                                      </p:tavLst>
                                    </p:anim>
                                    <p:anim calcmode="lin" valueType="num">
                                      <p:cBhvr>
                                        <p:cTn id="43" dur="1000" fill="hold"/>
                                        <p:tgtEl>
                                          <p:spTgt spid="8806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88068"/>
                                        </p:tgtEl>
                                        <p:attrNameLst>
                                          <p:attrName>style.visibility</p:attrName>
                                        </p:attrNameLst>
                                      </p:cBhvr>
                                      <p:to>
                                        <p:strVal val="visible"/>
                                      </p:to>
                                    </p:set>
                                    <p:animEffect transition="in" filter="fade">
                                      <p:cBhvr>
                                        <p:cTn id="48" dur="1000"/>
                                        <p:tgtEl>
                                          <p:spTgt spid="88068"/>
                                        </p:tgtEl>
                                      </p:cBhvr>
                                    </p:animEffect>
                                    <p:anim calcmode="lin" valueType="num">
                                      <p:cBhvr>
                                        <p:cTn id="49" dur="1000" fill="hold"/>
                                        <p:tgtEl>
                                          <p:spTgt spid="88068"/>
                                        </p:tgtEl>
                                        <p:attrNameLst>
                                          <p:attrName>ppt_x</p:attrName>
                                        </p:attrNameLst>
                                      </p:cBhvr>
                                      <p:tavLst>
                                        <p:tav tm="0">
                                          <p:val>
                                            <p:strVal val="#ppt_x"/>
                                          </p:val>
                                        </p:tav>
                                        <p:tav tm="100000">
                                          <p:val>
                                            <p:strVal val="#ppt_x"/>
                                          </p:val>
                                        </p:tav>
                                      </p:tavLst>
                                    </p:anim>
                                    <p:anim calcmode="lin" valueType="num">
                                      <p:cBhvr>
                                        <p:cTn id="50" dur="1000" fill="hold"/>
                                        <p:tgtEl>
                                          <p:spTgt spid="8806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88069"/>
                                        </p:tgtEl>
                                        <p:attrNameLst>
                                          <p:attrName>style.visibility</p:attrName>
                                        </p:attrNameLst>
                                      </p:cBhvr>
                                      <p:to>
                                        <p:strVal val="visible"/>
                                      </p:to>
                                    </p:set>
                                    <p:animEffect transition="in" filter="fade">
                                      <p:cBhvr>
                                        <p:cTn id="55" dur="1000"/>
                                        <p:tgtEl>
                                          <p:spTgt spid="88069"/>
                                        </p:tgtEl>
                                      </p:cBhvr>
                                    </p:animEffect>
                                    <p:anim calcmode="lin" valueType="num">
                                      <p:cBhvr>
                                        <p:cTn id="56" dur="1000" fill="hold"/>
                                        <p:tgtEl>
                                          <p:spTgt spid="88069"/>
                                        </p:tgtEl>
                                        <p:attrNameLst>
                                          <p:attrName>ppt_x</p:attrName>
                                        </p:attrNameLst>
                                      </p:cBhvr>
                                      <p:tavLst>
                                        <p:tav tm="0">
                                          <p:val>
                                            <p:strVal val="#ppt_x"/>
                                          </p:val>
                                        </p:tav>
                                        <p:tav tm="100000">
                                          <p:val>
                                            <p:strVal val="#ppt_x"/>
                                          </p:val>
                                        </p:tav>
                                      </p:tavLst>
                                    </p:anim>
                                    <p:anim calcmode="lin" valueType="num">
                                      <p:cBhvr>
                                        <p:cTn id="57" dur="1000" fill="hold"/>
                                        <p:tgtEl>
                                          <p:spTgt spid="8806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88070"/>
                                        </p:tgtEl>
                                        <p:attrNameLst>
                                          <p:attrName>style.visibility</p:attrName>
                                        </p:attrNameLst>
                                      </p:cBhvr>
                                      <p:to>
                                        <p:strVal val="visible"/>
                                      </p:to>
                                    </p:set>
                                    <p:animEffect transition="in" filter="fade">
                                      <p:cBhvr>
                                        <p:cTn id="62" dur="1000"/>
                                        <p:tgtEl>
                                          <p:spTgt spid="88070"/>
                                        </p:tgtEl>
                                      </p:cBhvr>
                                    </p:animEffect>
                                    <p:anim calcmode="lin" valueType="num">
                                      <p:cBhvr>
                                        <p:cTn id="63" dur="1000" fill="hold"/>
                                        <p:tgtEl>
                                          <p:spTgt spid="88070"/>
                                        </p:tgtEl>
                                        <p:attrNameLst>
                                          <p:attrName>ppt_x</p:attrName>
                                        </p:attrNameLst>
                                      </p:cBhvr>
                                      <p:tavLst>
                                        <p:tav tm="0">
                                          <p:val>
                                            <p:strVal val="#ppt_x"/>
                                          </p:val>
                                        </p:tav>
                                        <p:tav tm="100000">
                                          <p:val>
                                            <p:strVal val="#ppt_x"/>
                                          </p:val>
                                        </p:tav>
                                      </p:tavLst>
                                    </p:anim>
                                    <p:anim calcmode="lin" valueType="num">
                                      <p:cBhvr>
                                        <p:cTn id="64" dur="1000" fill="hold"/>
                                        <p:tgtEl>
                                          <p:spTgt spid="880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6860" y="1544320"/>
            <a:ext cx="4064000" cy="3415030"/>
          </a:xfrm>
          <a:prstGeom prst="rect">
            <a:avLst/>
          </a:prstGeom>
          <a:noFill/>
        </p:spPr>
        <p:txBody>
          <a:bodyPr wrap="square" rtlCol="0">
            <a:spAutoFit/>
          </a:bodyPr>
          <a:lstStyle/>
          <a:p>
            <a:r>
              <a:rPr lang="zh-CN" sz="2400" b="1" dirty="0">
                <a:latin typeface="楷体" panose="02010609060101010101" charset="-122"/>
                <a:ea typeface="楷体" panose="02010609060101010101" charset="-122"/>
                <a:cs typeface="楷体" panose="02010609060101010101" charset="-122"/>
              </a:rPr>
              <a:t>生命以年计，复苏以秒争。</a:t>
            </a:r>
            <a:endParaRPr lang="zh-CN" sz="2400" b="1" dirty="0">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学会急救，留着备用。</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在关键时刻伸出援手，</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挽救一条生命，</a:t>
            </a:r>
            <a:r>
              <a:rPr lang="en-US" altLang="zh-CN" sz="2400" b="1">
                <a:latin typeface="楷体" panose="02010609060101010101" charset="-122"/>
                <a:ea typeface="楷体" panose="02010609060101010101" charset="-122"/>
                <a:cs typeface="楷体" panose="02010609060101010101" charset="-122"/>
              </a:rPr>
              <a:t>   </a:t>
            </a:r>
            <a:endParaRPr lang="en-US" altLang="zh-CN"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也挽救了一个家庭。</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不给生命留下遗憾，</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rPr>
              <a:t>不给自己留下遗憾。</a:t>
            </a:r>
            <a:endParaRPr lang="zh-CN" altLang="en-US" sz="2400" b="1">
              <a:latin typeface="楷体" panose="02010609060101010101" charset="-122"/>
              <a:ea typeface="楷体" panose="02010609060101010101" charset="-122"/>
              <a:cs typeface="楷体" panose="02010609060101010101" charset="-122"/>
            </a:endParaRPr>
          </a:p>
          <a:p>
            <a:r>
              <a:rPr lang="en-US" altLang="zh-CN" sz="2400" b="1">
                <a:latin typeface="楷体" panose="02010609060101010101" charset="-122"/>
                <a:ea typeface="楷体" panose="02010609060101010101" charset="-122"/>
                <a:cs typeface="楷体" panose="02010609060101010101" charset="-122"/>
              </a:rPr>
              <a:t> </a:t>
            </a:r>
            <a:r>
              <a:rPr lang="zh-CN" altLang="en-US" sz="2400" b="1">
                <a:latin typeface="楷体" panose="02010609060101010101" charset="-122"/>
                <a:ea typeface="楷体" panose="02010609060101010101" charset="-122"/>
                <a:cs typeface="楷体" panose="02010609060101010101" charset="-122"/>
              </a:rPr>
              <a:t>祝您一生平安！</a:t>
            </a:r>
            <a:endParaRPr lang="zh-CN" altLang="en-US" sz="2400" b="1">
              <a:latin typeface="楷体" panose="02010609060101010101" charset="-122"/>
              <a:ea typeface="楷体" panose="02010609060101010101" charset="-122"/>
              <a:cs typeface="楷体" panose="02010609060101010101" charset="-122"/>
            </a:endParaRPr>
          </a:p>
          <a:p>
            <a:r>
              <a:rPr lang="en-US" altLang="zh-CN" sz="2400">
                <a:latin typeface="汉仪中宋简" panose="02010600000101010101" charset="-122"/>
                <a:ea typeface="汉仪中宋简" panose="02010600000101010101" charset="-122"/>
                <a:cs typeface="汉仪中宋简" panose="02010600000101010101" charset="-122"/>
              </a:rPr>
              <a:t>  </a:t>
            </a:r>
            <a:endParaRPr lang="zh-CN" altLang="en-US" sz="2400">
              <a:latin typeface="汉仪中宋简" panose="02010600000101010101" charset="-122"/>
              <a:ea typeface="汉仪中宋简" panose="02010600000101010101" charset="-122"/>
              <a:cs typeface="汉仪中宋简" panose="02010600000101010101" charset="-122"/>
            </a:endParaRPr>
          </a:p>
        </p:txBody>
      </p:sp>
      <p:sp>
        <p:nvSpPr>
          <p:cNvPr id="7" name="文本框 6"/>
          <p:cNvSpPr txBox="1"/>
          <p:nvPr/>
        </p:nvSpPr>
        <p:spPr>
          <a:xfrm>
            <a:off x="330200" y="516890"/>
            <a:ext cx="3183255" cy="706755"/>
          </a:xfrm>
          <a:prstGeom prst="rect">
            <a:avLst/>
          </a:prstGeom>
          <a:noFill/>
        </p:spPr>
        <p:txBody>
          <a:bodyPr wrap="square" rtlCol="0">
            <a:spAutoFit/>
          </a:bodyPr>
          <a:p>
            <a:pPr algn="l"/>
            <a:r>
              <a:rPr lang="en-US" altLang="zh-CN" sz="4000" b="1">
                <a:ln w="10160">
                  <a:solidFill>
                    <a:schemeClr val="accent5"/>
                  </a:solidFill>
                  <a:prstDash val="solid"/>
                </a:ln>
                <a:solidFill>
                  <a:srgbClr val="C00000"/>
                </a:solidFill>
                <a:effectLst>
                  <a:outerShdw blurRad="38100" dist="22860" dir="5400000" algn="tl" rotWithShape="0">
                    <a:srgbClr val="000000">
                      <a:alpha val="30000"/>
                    </a:srgbClr>
                  </a:outerShdw>
                </a:effectLst>
                <a:latin typeface="隶书" panose="02010509060101010101" pitchFamily="1" charset="-122"/>
                <a:ea typeface="隶书" panose="02010509060101010101" pitchFamily="1" charset="-122"/>
                <a:sym typeface="+mn-ea"/>
              </a:rPr>
              <a:t>   </a:t>
            </a:r>
            <a:r>
              <a:rPr lang="zh-CN" altLang="en-US" sz="4000" b="1">
                <a:ln w="10160">
                  <a:solidFill>
                    <a:schemeClr val="accent5"/>
                  </a:solidFill>
                  <a:prstDash val="solid"/>
                </a:ln>
                <a:solidFill>
                  <a:srgbClr val="C00000"/>
                </a:solidFill>
                <a:effectLst>
                  <a:outerShdw blurRad="38100" dist="22860" dir="5400000" algn="tl" rotWithShape="0">
                    <a:srgbClr val="000000">
                      <a:alpha val="30000"/>
                    </a:srgbClr>
                  </a:outerShdw>
                </a:effectLst>
                <a:latin typeface="隶书" panose="02010509060101010101" pitchFamily="1" charset="-122"/>
                <a:ea typeface="隶书" panose="02010509060101010101" pitchFamily="1" charset="-122"/>
                <a:sym typeface="+mn-ea"/>
              </a:rPr>
              <a:t>结束语</a:t>
            </a:r>
            <a:endParaRPr lang="zh-CN" altLang="en-US" sz="4000" b="1">
              <a:ln w="10160">
                <a:solidFill>
                  <a:schemeClr val="accent5"/>
                </a:solidFill>
                <a:prstDash val="solid"/>
              </a:ln>
              <a:solidFill>
                <a:srgbClr val="C00000"/>
              </a:solidFill>
              <a:effectLst>
                <a:outerShdw blurRad="38100" dist="22860" dir="5400000" algn="tl" rotWithShape="0">
                  <a:srgbClr val="000000">
                    <a:alpha val="30000"/>
                  </a:srgbClr>
                </a:outerShdw>
              </a:effectLst>
              <a:latin typeface="隶书" panose="02010509060101010101" pitchFamily="1" charset="-122"/>
              <a:ea typeface="隶书" panose="02010509060101010101" pitchFamily="1" charset="-122"/>
              <a:sym typeface="+mn-ea"/>
            </a:endParaRPr>
          </a:p>
        </p:txBody>
      </p:sp>
      <p:pic>
        <p:nvPicPr>
          <p:cNvPr id="13" name="图片 12" descr="截图录屏_选择区域_20250306094911"/>
          <p:cNvPicPr>
            <a:picLocks noChangeAspect="1"/>
          </p:cNvPicPr>
          <p:nvPr/>
        </p:nvPicPr>
        <p:blipFill>
          <a:blip r:embed="rId1"/>
          <a:stretch>
            <a:fillRect/>
          </a:stretch>
        </p:blipFill>
        <p:spPr>
          <a:xfrm>
            <a:off x="3897630" y="112395"/>
            <a:ext cx="5246370" cy="469963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xml><?xml version="1.0" encoding="utf-8"?>
<p:tagLst xmlns:p="http://schemas.openxmlformats.org/presentationml/2006/main">
  <p:tag name="KSO_WM_BEAUTIFY_FLAG" val="#wm#"/>
  <p:tag name="KSO_WM_TEMPLATE_CATEGORY" val="topic"/>
  <p:tag name="KSO_WM_TEMPLATE_INDEX" val="20182639"/>
</p:tagLst>
</file>

<file path=ppt/tags/tag3.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5.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6.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7.xml><?xml version="1.0" encoding="utf-8"?>
<p:tagLst xmlns:p="http://schemas.openxmlformats.org/presentationml/2006/main">
  <p:tag name="KSO_WM_BEAUTIFY_FLAG" val="#wm#"/>
  <p:tag name="KSO_WM_TEMPLATE_CATEGORY" val="topic"/>
  <p:tag name="KSO_WM_TEMPLATE_INDEX" val="20182639"/>
</p:tagLst>
</file>

<file path=ppt/tags/tag8.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9.xml><?xml version="1.0" encoding="utf-8"?>
<p:tagLst xmlns:p="http://schemas.openxmlformats.org/presentationml/2006/main">
  <p:tag name="KSO_WM_BEAUTIFY_FLAG" val="#wm#"/>
  <p:tag name="KSO_WM_TEMPLATE_CATEGORY" val="topic"/>
  <p:tag name="KSO_WM_TEMPLATE_INDEX" val="20182639"/>
</p:tagLst>
</file>

<file path=ppt/tags/tag10.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2.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3.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4.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5.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6.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7.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8.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19.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0.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2.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3.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4.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5.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6.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7.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8.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29.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0.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2.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3.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4.xml><?xml version="1.0" encoding="utf-8"?>
<p:tagLst xmlns:p="http://schemas.openxmlformats.org/presentationml/2006/main">
  <p:tag name="KSO_WM_BEAUTIFY_FLAG" val="#wm#"/>
  <p:tag name="KSO_WM_TEMPLATE_CATEGORY" val="topic"/>
  <p:tag name="KSO_WM_TEMPLATE_INDEX" val="20182639"/>
</p:tagLst>
</file>

<file path=ppt/tags/tag35.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6.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7.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8.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39.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0.xml><?xml version="1.0" encoding="utf-8"?>
<p:tagLst xmlns:p="http://schemas.openxmlformats.org/presentationml/2006/main">
  <p:tag name="KSO_WM_BEAUTIFY_FLAG" val="#wm#"/>
  <p:tag name="KSO_WM_TEMPLATE_CATEGORY" val="topic"/>
  <p:tag name="KSO_WM_TEMPLATE_INDEX" val="20182639"/>
</p:tagLst>
</file>

<file path=ppt/tags/tag4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2.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3.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4.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5.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6.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7.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8.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49.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50.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51.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52.xml><?xml version="1.0" encoding="utf-8"?>
<p:tagLst xmlns:p="http://schemas.openxmlformats.org/presentationml/2006/main">
  <p:tag name="KSO_WM_SLIDE_ENTRY_ID" val="53"/>
  <p:tag name="KSO_WM_SLIDE_ID" val="topic20182639_2"/>
  <p:tag name="KSO_WM_SLIDE_INDEX" val="2"/>
  <p:tag name="KSO_WM_TEMPLATE_CATEGORY" val="topic"/>
  <p:tag name="KSO_WM_TEMPLATE_INDEX" val="20182639"/>
  <p:tag name="KSO_WM_TEMPLATE_OUTLINE_ID" val="7"/>
  <p:tag name="KSO_WM_TEMPLATE_SCRIPT_ID" val="2"/>
  <p:tag name="KSO_WM_TEMPLATE_TOPIC_ID" val="2806049"/>
</p:tagLst>
</file>

<file path=ppt/tags/tag53.xml><?xml version="1.0" encoding="utf-8"?>
<p:tagLst xmlns:p="http://schemas.openxmlformats.org/presentationml/2006/main">
  <p:tag name="KSO_WM_BEAUTIFY_FLAG" val="#wm#"/>
  <p:tag name="KSO_WM_TEMPLATE_CATEGORY" val="topic"/>
  <p:tag name="KSO_WM_TEMPLATE_INDEX" val="20182639"/>
</p:tagLst>
</file>

<file path=ppt/tags/tag54.xml><?xml version="1.0" encoding="utf-8"?>
<p:tagLst xmlns:p="http://schemas.openxmlformats.org/presentationml/2006/main">
  <p:tag name="KSO_WM_BEAUTIFY_FLAG" val="#wm#"/>
  <p:tag name="KSO_WM_TEMPLATE_CATEGORY" val="topic"/>
  <p:tag name="KSO_WM_TEMPLATE_INDEX" val="20182639"/>
</p:tagLst>
</file>

<file path=ppt/tags/tag55.xml><?xml version="1.0" encoding="utf-8"?>
<p:tagLst xmlns:p="http://schemas.openxmlformats.org/presentationml/2006/main">
  <p:tag name="KSO_WM_BEAUTIFY_FLAG" val="#wm#"/>
  <p:tag name="KSO_WM_TEMPLATE_CATEGORY" val="topic"/>
  <p:tag name="KSO_WM_TEMPLATE_INDEX" val="20182639"/>
</p:tagLst>
</file>

<file path=ppt/tags/tag56.xml><?xml version="1.0" encoding="utf-8"?>
<p:tagLst xmlns:p="http://schemas.openxmlformats.org/presentationml/2006/main">
  <p:tag name="KSO_WM_BEAUTIFY_FLAG" val="#wm#"/>
  <p:tag name="KSO_WM_TEMPLATE_CATEGORY" val="topic"/>
  <p:tag name="KSO_WM_TEMPLATE_INDEX" val="20182639"/>
</p:tagLst>
</file>

<file path=ppt/tags/tag57.xml><?xml version="1.0" encoding="utf-8"?>
<p:tagLst xmlns:p="http://schemas.openxmlformats.org/presentationml/2006/main">
  <p:tag name="KSO_WM_BEAUTIFY_FLAG" val="#wm#"/>
  <p:tag name="KSO_WM_TEMPLATE_CATEGORY" val="topic"/>
  <p:tag name="KSO_WM_TEMPLATE_INDEX" val="20182639"/>
</p:tagLst>
</file>

<file path=ppt/tags/tag58.xml><?xml version="1.0" encoding="utf-8"?>
<p:tagLst xmlns:p="http://schemas.openxmlformats.org/presentationml/2006/main">
  <p:tag name="KSO_WM_BEAUTIFY_FLAG" val="#wm#"/>
  <p:tag name="KSO_WM_TEMPLATE_CATEGORY" val="topic"/>
  <p:tag name="KSO_WM_TEMPLATE_INDEX" val="20182639"/>
</p:tagLst>
</file>

<file path=ppt/tags/tag59.xml><?xml version="1.0" encoding="utf-8"?>
<p:tagLst xmlns:p="http://schemas.openxmlformats.org/presentationml/2006/main">
  <p:tag name="KSO_WM_BEAUTIFY_FLAG" val="#wm#"/>
  <p:tag name="KSO_WM_TEMPLATE_CATEGORY" val="custom"/>
  <p:tag name="KSO_WM_TEMPLATE_INDEX" val="160396"/>
</p:tagLst>
</file>

<file path=ppt/tags/tag60.xml><?xml version="1.0" encoding="utf-8"?>
<p:tagLst xmlns:p="http://schemas.openxmlformats.org/presentationml/2006/main">
  <p:tag name="KSO_WM_BEAUTIFY_FLAG" val="#wm#"/>
  <p:tag name="KSO_WM_TEMPLATE_CATEGORY" val="custom"/>
  <p:tag name="KSO_WM_TEMPLATE_INDEX" val="160396"/>
</p:tagLst>
</file>

<file path=ppt/tags/tag61.xml><?xml version="1.0" encoding="utf-8"?>
<p:tagLst xmlns:p="http://schemas.openxmlformats.org/presentationml/2006/main">
  <p:tag name="KSO_WM_BEAUTIFY_FLAG" val="#wm#"/>
  <p:tag name="KSO_WM_TEMPLATE_CATEGORY" val="custom"/>
  <p:tag name="KSO_WM_TEMPLATE_INDEX" val="160396"/>
</p:tagLst>
</file>

<file path=ppt/tags/tag62.xml><?xml version="1.0" encoding="utf-8"?>
<p:tagLst xmlns:p="http://schemas.openxmlformats.org/presentationml/2006/main">
  <p:tag name="KSO_WM_BEAUTIFY_FLAG" val="#wm#"/>
  <p:tag name="KSO_WM_TEMPLATE_CATEGORY" val="custom"/>
  <p:tag name="KSO_WM_TEMPLATE_INDEX" val="160396"/>
</p:tagLst>
</file>

<file path=ppt/tags/tag63.xml><?xml version="1.0" encoding="utf-8"?>
<p:tagLst xmlns:p="http://schemas.openxmlformats.org/presentationml/2006/main">
  <p:tag name="KSO_WM_BEAUTIFY_FLAG" val="#wm#"/>
  <p:tag name="KSO_WM_TEMPLATE_CATEGORY" val="custom"/>
  <p:tag name="KSO_WM_TEMPLATE_INDEX" val="160396"/>
</p:tagLst>
</file>

<file path=ppt/tags/tag64.xml><?xml version="1.0" encoding="utf-8"?>
<p:tagLst xmlns:p="http://schemas.openxmlformats.org/presentationml/2006/main">
  <p:tag name="KSO_WM_BEAUTIFY_FLAG" val="#wm#"/>
  <p:tag name="KSO_WM_TEMPLATE_CATEGORY" val="custom"/>
  <p:tag name="KSO_WM_TEMPLATE_INDEX" val="160396"/>
</p:tagLst>
</file>

<file path=ppt/tags/tag65.xml><?xml version="1.0" encoding="utf-8"?>
<p:tagLst xmlns:p="http://schemas.openxmlformats.org/presentationml/2006/main">
  <p:tag name="KSO_WM_BEAUTIFY_FLAG" val="#wm#"/>
  <p:tag name="KSO_WM_TEMPLATE_CATEGORY" val="custom"/>
  <p:tag name="KSO_WM_TEMPLATE_INDEX" val="160396"/>
</p:tagLst>
</file>

<file path=ppt/tags/tag66.xml><?xml version="1.0" encoding="utf-8"?>
<p:tagLst xmlns:p="http://schemas.openxmlformats.org/presentationml/2006/main">
  <p:tag name="KSO_WM_BEAUTIFY_FLAG" val="#wm#"/>
  <p:tag name="KSO_WM_TEMPLATE_CATEGORY" val="custom"/>
  <p:tag name="KSO_WM_TEMPLATE_INDEX" val="160396"/>
</p:tagLst>
</file>

<file path=ppt/tags/tag67.xml><?xml version="1.0" encoding="utf-8"?>
<p:tagLst xmlns:p="http://schemas.openxmlformats.org/presentationml/2006/main">
  <p:tag name="KSO_WM_BEAUTIFY_FLAG" val="#wm#"/>
  <p:tag name="KSO_WM_TEMPLATE_CATEGORY" val="custom"/>
  <p:tag name="KSO_WM_TEMPLATE_INDEX" val="160396"/>
</p:tagLst>
</file>

<file path=ppt/tags/tag68.xml><?xml version="1.0" encoding="utf-8"?>
<p:tagLst xmlns:p="http://schemas.openxmlformats.org/presentationml/2006/main">
  <p:tag name="KSO_WM_BEAUTIFY_FLAG" val="#wm#"/>
  <p:tag name="KSO_WM_TEMPLATE_CATEGORY" val="custom"/>
  <p:tag name="KSO_WM_TEMPLATE_INDEX" val="160396"/>
</p:tagLst>
</file>

<file path=ppt/tags/tag69.xml><?xml version="1.0" encoding="utf-8"?>
<p:tagLst xmlns:p="http://schemas.openxmlformats.org/presentationml/2006/main">
  <p:tag name="KSO_WM_BEAUTIFY_FLAG" val="#wm#"/>
  <p:tag name="KSO_WM_TEMPLATE_CATEGORY" val="custom"/>
  <p:tag name="KSO_WM_TEMPLATE_INDEX" val="160396"/>
</p:tagLst>
</file>

<file path=ppt/tags/tag70.xml><?xml version="1.0" encoding="utf-8"?>
<p:tagLst xmlns:p="http://schemas.openxmlformats.org/presentationml/2006/main">
  <p:tag name="KSO_WM_BEAUTIFY_FLAG" val="#wm#"/>
  <p:tag name="KSO_WM_TEMPLATE_CATEGORY" val="custom"/>
  <p:tag name="KSO_WM_TEMPLATE_INDEX" val="160396"/>
</p:tagLst>
</file>

<file path=ppt/tags/tag71.xml><?xml version="1.0" encoding="utf-8"?>
<p:tagLst xmlns:p="http://schemas.openxmlformats.org/presentationml/2006/main">
  <p:tag name="KSO_WM_BEAUTIFY_FLAG" val="#wm#"/>
  <p:tag name="KSO_WM_TEMPLATE_CATEGORY" val="custom"/>
  <p:tag name="KSO_WM_TEMPLATE_INDEX" val="160396"/>
</p:tagLst>
</file>

<file path=ppt/tags/tag72.xml><?xml version="1.0" encoding="utf-8"?>
<p:tagLst xmlns:p="http://schemas.openxmlformats.org/presentationml/2006/main">
  <p:tag name="AS_NET" val="2.0.50727.5485"/>
  <p:tag name="AS_OS" val="Microsoft Windows NT 6.1.7601 Service Pack 1"/>
  <p:tag name="AS_RELEASE_DATE" val="2018.04.09"/>
  <p:tag name="AS_TITLE" val="Aspose.Slides for .NET 2.0"/>
  <p:tag name="AS_VERSION" val="18.4"/>
  <p:tag name="COMMONDATA" val="eyJoZGlkIjoiMzU3YTQwMGE3N2EwNDQwMGE2ODlkZmUwZmI0YWQ1ZjcifQ=="/>
</p:tagLst>
</file>

<file path=ppt/theme/theme1.xml><?xml version="1.0" encoding="utf-8"?>
<a:theme xmlns:a="http://schemas.openxmlformats.org/drawingml/2006/main" name="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1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2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3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4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5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6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7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8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9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50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51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52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3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4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55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56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57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58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59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60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61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62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63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64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65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66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67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68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69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70_Office 主题​​">
  <a:themeElements>
    <a:clrScheme name="自定义 14">
      <a:dk1>
        <a:sysClr val="windowText" lastClr="000000"/>
      </a:dk1>
      <a:lt1>
        <a:sysClr val="window" lastClr="FFFFFF"/>
      </a:lt1>
      <a:dk2>
        <a:srgbClr val="4E3B30"/>
      </a:dk2>
      <a:lt2>
        <a:srgbClr val="7F7F7F"/>
      </a:lt2>
      <a:accent1>
        <a:srgbClr val="C00000"/>
      </a:accent1>
      <a:accent2>
        <a:srgbClr val="7F7F7F"/>
      </a:accent2>
      <a:accent3>
        <a:srgbClr val="C00000"/>
      </a:accent3>
      <a:accent4>
        <a:srgbClr val="7F7F7F"/>
      </a:accent4>
      <a:accent5>
        <a:srgbClr val="C00000"/>
      </a:accent5>
      <a:accent6>
        <a:srgbClr val="7F7F7F"/>
      </a:accent6>
      <a:hlink>
        <a:srgbClr val="AD1F1F"/>
      </a:hlink>
      <a:folHlink>
        <a:srgbClr val="FFC42F"/>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56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57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59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60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64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68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69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70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71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72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87_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DejaVu Sans"/>
        <a:ea typeface="方正书宋_GBK"/>
        <a:cs typeface=""/>
      </a:majorFont>
      <a:minorFont>
        <a:latin typeface="DejaVu Sans"/>
        <a:ea typeface="方正书宋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5174</Words>
  <Application>WPS 演示</Application>
  <PresentationFormat>全屏显示(16:9)</PresentationFormat>
  <Paragraphs>662</Paragraphs>
  <Slides>84</Slides>
  <Notes>30</Notes>
  <HiddenSlides>0</HiddenSlides>
  <MMClips>0</MMClips>
  <ScaleCrop>false</ScaleCrop>
  <HeadingPairs>
    <vt:vector size="6" baseType="variant">
      <vt:variant>
        <vt:lpstr>已用的字体</vt:lpstr>
      </vt:variant>
      <vt:variant>
        <vt:i4>18</vt:i4>
      </vt:variant>
      <vt:variant>
        <vt:lpstr>主题</vt:lpstr>
      </vt:variant>
      <vt:variant>
        <vt:i4>42</vt:i4>
      </vt:variant>
      <vt:variant>
        <vt:lpstr>幻灯片标题</vt:lpstr>
      </vt:variant>
      <vt:variant>
        <vt:i4>84</vt:i4>
      </vt:variant>
    </vt:vector>
  </HeadingPairs>
  <TitlesOfParts>
    <vt:vector size="144" baseType="lpstr">
      <vt:lpstr>Arial</vt:lpstr>
      <vt:lpstr>宋体</vt:lpstr>
      <vt:lpstr>Wingdings</vt:lpstr>
      <vt:lpstr>Open Sans</vt:lpstr>
      <vt:lpstr>Segoe Print</vt:lpstr>
      <vt:lpstr>冬青黑体简体中文 W3</vt:lpstr>
      <vt:lpstr>黑体</vt:lpstr>
      <vt:lpstr>微软雅黑</vt:lpstr>
      <vt:lpstr>DejaVu Sans</vt:lpstr>
      <vt:lpstr>Calibri</vt:lpstr>
      <vt:lpstr>方正书宋_GBK</vt:lpstr>
      <vt:lpstr>Arial Unicode MS</vt:lpstr>
      <vt:lpstr>Impact</vt:lpstr>
      <vt:lpstr>Arial</vt:lpstr>
      <vt:lpstr>华文楷体</vt:lpstr>
      <vt:lpstr>楷体</vt:lpstr>
      <vt:lpstr>汉仪中宋简</vt:lpstr>
      <vt:lpstr>隶书</vt:lpstr>
      <vt:lpstr>Office 主题​​</vt:lpstr>
      <vt:lpstr>41_Office 主题​​</vt:lpstr>
      <vt:lpstr>42_Office 主题​​</vt:lpstr>
      <vt:lpstr>43_Office 主题​​</vt:lpstr>
      <vt:lpstr>44_Office 主题​​</vt:lpstr>
      <vt:lpstr>45_Office 主题​​</vt:lpstr>
      <vt:lpstr>46_Office 主题​​</vt:lpstr>
      <vt:lpstr>47_Office 主题​​</vt:lpstr>
      <vt:lpstr>48_Office 主题​​</vt:lpstr>
      <vt:lpstr>49_Office 主题​​</vt:lpstr>
      <vt:lpstr>50_Office 主题​​</vt:lpstr>
      <vt:lpstr>51_Office 主题​​</vt:lpstr>
      <vt:lpstr>52_Office 主题​​</vt:lpstr>
      <vt:lpstr>53_Office 主题​​</vt:lpstr>
      <vt:lpstr>54_Office 主题​​</vt:lpstr>
      <vt:lpstr>55_Office 主题​​</vt:lpstr>
      <vt:lpstr>56_Office 主题​​</vt:lpstr>
      <vt:lpstr>57_Office 主题​​</vt:lpstr>
      <vt:lpstr>58_Office 主题​​</vt:lpstr>
      <vt:lpstr>59_Office 主题​​</vt:lpstr>
      <vt:lpstr>60_Office 主题​​</vt:lpstr>
      <vt:lpstr>61_Office 主题​​</vt:lpstr>
      <vt:lpstr>62_Office 主题​​</vt:lpstr>
      <vt:lpstr>63_Office 主题​​</vt:lpstr>
      <vt:lpstr>64_Office 主题​​</vt:lpstr>
      <vt:lpstr>65_Office 主题​​</vt:lpstr>
      <vt:lpstr>66_Office 主题​​</vt:lpstr>
      <vt:lpstr>67_Office 主题​​</vt:lpstr>
      <vt:lpstr>68_Office 主题​​</vt:lpstr>
      <vt:lpstr>69_Office 主题​​</vt:lpstr>
      <vt:lpstr>70_Office 主题​​</vt:lpstr>
      <vt:lpstr>56_默认设计模板</vt:lpstr>
      <vt:lpstr>57_默认设计模板</vt:lpstr>
      <vt:lpstr>59_默认设计模板</vt:lpstr>
      <vt:lpstr>60_默认设计模板</vt:lpstr>
      <vt:lpstr>64_默认设计模板</vt:lpstr>
      <vt:lpstr>68_默认设计模板</vt:lpstr>
      <vt:lpstr>69_默认设计模板</vt:lpstr>
      <vt:lpstr>70_默认设计模板</vt:lpstr>
      <vt:lpstr>71_默认设计模板</vt:lpstr>
      <vt:lpstr>72_默认设计模板</vt:lpstr>
      <vt:lpstr>87_默认设计模板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烧烫伤处理口诀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上海剑姬网络科技有限公司</Company>
  <LinksUpToDate>false</LinksUpToDate>
  <SharedDoc>false</SharedDoc>
  <HyperlinksChanged>false</HyperlinksChanged>
  <AppVersion>14.0000</AppVersion>
  <Manager>风云办公</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风云办公PPT模板</dc:title>
  <dc:creator>风云办公</dc:creator>
  <cp:keywords>风云办公</cp:keywords>
  <dc:description>风云办公 http://www.ppt118.com</dc:description>
  <cp:lastModifiedBy>WPS_1666232159</cp:lastModifiedBy>
  <cp:revision>725</cp:revision>
  <cp:lastPrinted>2025-05-27T03:58:00Z</cp:lastPrinted>
  <dcterms:created xsi:type="dcterms:W3CDTF">2025-05-27T03:58:00Z</dcterms:created>
  <dcterms:modified xsi:type="dcterms:W3CDTF">2026-06-02T02:51:39Z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_WM_TEMPLATE_OUTLINE_ID">
    <vt:lpwstr>7</vt:lpwstr>
  </property>
  <property fmtid="{D5CDD505-2E9C-101B-9397-08002B2CF9AE}" pid="3" name="KSO_WM_TEMPLATE_TOPIC_ID">
    <vt:lpwstr>2806049</vt:lpwstr>
  </property>
  <property fmtid="{D5CDD505-2E9C-101B-9397-08002B2CF9AE}" pid="4" name="KSOProductBuildVer">
    <vt:lpwstr>2052-12.1.0.26375</vt:lpwstr>
  </property>
  <property fmtid="{D5CDD505-2E9C-101B-9397-08002B2CF9AE}" pid="5" name="KSORubyTemplateID">
    <vt:lpwstr>2</vt:lpwstr>
  </property>
  <property fmtid="{D5CDD505-2E9C-101B-9397-08002B2CF9AE}" pid="6" name="ICV">
    <vt:lpwstr>6A25D97DB5C44661819FF3268CADE1DE_12</vt:lpwstr>
  </property>
</Properties>
</file>